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6" r:id="rId23"/>
    <p:sldId id="287" r:id="rId24"/>
    <p:sldId id="288" r:id="rId25"/>
    <p:sldId id="298" r:id="rId26"/>
    <p:sldId id="299" r:id="rId27"/>
    <p:sldId id="300" r:id="rId28"/>
    <p:sldId id="310" r:id="rId29"/>
    <p:sldId id="311" r:id="rId30"/>
    <p:sldId id="312" r:id="rId31"/>
    <p:sldId id="313" r:id="rId32"/>
    <p:sldId id="314" r:id="rId33"/>
    <p:sldId id="316" r:id="rId34"/>
    <p:sldId id="317" r:id="rId35"/>
    <p:sldId id="318" r:id="rId36"/>
    <p:sldId id="319" r:id="rId37"/>
    <p:sldId id="320" r:id="rId38"/>
    <p:sldId id="322" r:id="rId39"/>
    <p:sldId id="323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1" r:id="rId72"/>
    <p:sldId id="362" r:id="rId73"/>
    <p:sldId id="363" r:id="rId74"/>
    <p:sldId id="364" r:id="rId75"/>
    <p:sldId id="365" r:id="rId76"/>
    <p:sldId id="366" r:id="rId77"/>
    <p:sldId id="367" r:id="rId78"/>
    <p:sldId id="368" r:id="rId79"/>
    <p:sldId id="369" r:id="rId80"/>
    <p:sldId id="370" r:id="rId81"/>
    <p:sldId id="371" r:id="rId82"/>
    <p:sldId id="372" r:id="rId83"/>
    <p:sldId id="373" r:id="rId84"/>
    <p:sldId id="374" r:id="rId85"/>
    <p:sldId id="404" r:id="rId86"/>
    <p:sldId id="405" r:id="rId87"/>
    <p:sldId id="406" r:id="rId88"/>
    <p:sldId id="407" r:id="rId89"/>
    <p:sldId id="408" r:id="rId90"/>
    <p:sldId id="409" r:id="rId91"/>
    <p:sldId id="410" r:id="rId92"/>
    <p:sldId id="411" r:id="rId93"/>
    <p:sldId id="412" r:id="rId94"/>
    <p:sldId id="413" r:id="rId95"/>
    <p:sldId id="414" r:id="rId96"/>
    <p:sldId id="415" r:id="rId97"/>
    <p:sldId id="416" r:id="rId98"/>
    <p:sldId id="417" r:id="rId99"/>
    <p:sldId id="418" r:id="rId100"/>
    <p:sldId id="419" r:id="rId101"/>
    <p:sldId id="420" r:id="rId102"/>
    <p:sldId id="421" r:id="rId103"/>
    <p:sldId id="422" r:id="rId104"/>
    <p:sldId id="423" r:id="rId105"/>
    <p:sldId id="424" r:id="rId106"/>
    <p:sldId id="425" r:id="rId107"/>
    <p:sldId id="426" r:id="rId108"/>
    <p:sldId id="427" r:id="rId109"/>
    <p:sldId id="428" r:id="rId110"/>
    <p:sldId id="429" r:id="rId111"/>
    <p:sldId id="430" r:id="rId112"/>
    <p:sldId id="431" r:id="rId113"/>
    <p:sldId id="432" r:id="rId114"/>
    <p:sldId id="433" r:id="rId115"/>
    <p:sldId id="434" r:id="rId116"/>
    <p:sldId id="435" r:id="rId117"/>
    <p:sldId id="436" r:id="rId118"/>
    <p:sldId id="437" r:id="rId119"/>
    <p:sldId id="438" r:id="rId120"/>
    <p:sldId id="439" r:id="rId121"/>
    <p:sldId id="440" r:id="rId122"/>
    <p:sldId id="441" r:id="rId123"/>
    <p:sldId id="442" r:id="rId124"/>
    <p:sldId id="443" r:id="rId125"/>
    <p:sldId id="444" r:id="rId126"/>
    <p:sldId id="445" r:id="rId127"/>
    <p:sldId id="446" r:id="rId128"/>
    <p:sldId id="447" r:id="rId129"/>
    <p:sldId id="448" r:id="rId130"/>
    <p:sldId id="449" r:id="rId131"/>
    <p:sldId id="450" r:id="rId132"/>
    <p:sldId id="451" r:id="rId133"/>
    <p:sldId id="452" r:id="rId134"/>
    <p:sldId id="453" r:id="rId135"/>
    <p:sldId id="454" r:id="rId136"/>
    <p:sldId id="455" r:id="rId137"/>
    <p:sldId id="456" r:id="rId138"/>
    <p:sldId id="457" r:id="rId139"/>
    <p:sldId id="458" r:id="rId140"/>
    <p:sldId id="459" r:id="rId141"/>
    <p:sldId id="460" r:id="rId142"/>
    <p:sldId id="461" r:id="rId143"/>
    <p:sldId id="462" r:id="rId144"/>
    <p:sldId id="463" r:id="rId145"/>
    <p:sldId id="464" r:id="rId146"/>
    <p:sldId id="465" r:id="rId147"/>
    <p:sldId id="466" r:id="rId148"/>
    <p:sldId id="467" r:id="rId149"/>
    <p:sldId id="468" r:id="rId150"/>
    <p:sldId id="469" r:id="rId151"/>
    <p:sldId id="470" r:id="rId152"/>
    <p:sldId id="471" r:id="rId153"/>
    <p:sldId id="472" r:id="rId154"/>
    <p:sldId id="473" r:id="rId155"/>
    <p:sldId id="474" r:id="rId156"/>
    <p:sldId id="475" r:id="rId157"/>
    <p:sldId id="476" r:id="rId158"/>
    <p:sldId id="477" r:id="rId159"/>
    <p:sldId id="478" r:id="rId160"/>
    <p:sldId id="479" r:id="rId161"/>
    <p:sldId id="480" r:id="rId162"/>
    <p:sldId id="481" r:id="rId163"/>
    <p:sldId id="482" r:id="rId164"/>
    <p:sldId id="483" r:id="rId165"/>
    <p:sldId id="484" r:id="rId166"/>
    <p:sldId id="485" r:id="rId167"/>
    <p:sldId id="486" r:id="rId168"/>
    <p:sldId id="487" r:id="rId169"/>
    <p:sldId id="488" r:id="rId170"/>
    <p:sldId id="489" r:id="rId171"/>
    <p:sldId id="490" r:id="rId172"/>
    <p:sldId id="491" r:id="rId173"/>
    <p:sldId id="492" r:id="rId174"/>
    <p:sldId id="493" r:id="rId175"/>
    <p:sldId id="494" r:id="rId176"/>
    <p:sldId id="495" r:id="rId177"/>
    <p:sldId id="496" r:id="rId178"/>
    <p:sldId id="497" r:id="rId179"/>
    <p:sldId id="498" r:id="rId180"/>
    <p:sldId id="499" r:id="rId181"/>
    <p:sldId id="500" r:id="rId182"/>
    <p:sldId id="501" r:id="rId183"/>
    <p:sldId id="502" r:id="rId184"/>
    <p:sldId id="503" r:id="rId185"/>
    <p:sldId id="504" r:id="rId186"/>
    <p:sldId id="505" r:id="rId187"/>
    <p:sldId id="506" r:id="rId188"/>
    <p:sldId id="515" r:id="rId189"/>
    <p:sldId id="516" r:id="rId190"/>
    <p:sldId id="517" r:id="rId191"/>
    <p:sldId id="518" r:id="rId192"/>
    <p:sldId id="519" r:id="rId193"/>
    <p:sldId id="520" r:id="rId194"/>
    <p:sldId id="521" r:id="rId195"/>
    <p:sldId id="522" r:id="rId196"/>
    <p:sldId id="523" r:id="rId197"/>
    <p:sldId id="524" r:id="rId198"/>
    <p:sldId id="525" r:id="rId199"/>
    <p:sldId id="526" r:id="rId200"/>
    <p:sldId id="527" r:id="rId201"/>
    <p:sldId id="528" r:id="rId202"/>
    <p:sldId id="529" r:id="rId203"/>
    <p:sldId id="530" r:id="rId204"/>
    <p:sldId id="531" r:id="rId205"/>
    <p:sldId id="532" r:id="rId206"/>
    <p:sldId id="533" r:id="rId207"/>
    <p:sldId id="534" r:id="rId208"/>
    <p:sldId id="535" r:id="rId209"/>
    <p:sldId id="536" r:id="rId210"/>
    <p:sldId id="537" r:id="rId211"/>
    <p:sldId id="538" r:id="rId212"/>
    <p:sldId id="539" r:id="rId213"/>
    <p:sldId id="540" r:id="rId214"/>
    <p:sldId id="541" r:id="rId215"/>
    <p:sldId id="542" r:id="rId216"/>
    <p:sldId id="543" r:id="rId217"/>
    <p:sldId id="544" r:id="rId218"/>
    <p:sldId id="545" r:id="rId219"/>
    <p:sldId id="546" r:id="rId220"/>
    <p:sldId id="547" r:id="rId221"/>
    <p:sldId id="548" r:id="rId222"/>
    <p:sldId id="549" r:id="rId223"/>
    <p:sldId id="550" r:id="rId224"/>
    <p:sldId id="551" r:id="rId225"/>
    <p:sldId id="552" r:id="rId226"/>
    <p:sldId id="553" r:id="rId227"/>
    <p:sldId id="554" r:id="rId228"/>
    <p:sldId id="555" r:id="rId229"/>
    <p:sldId id="556" r:id="rId230"/>
    <p:sldId id="557" r:id="rId231"/>
    <p:sldId id="585" r:id="rId23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422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tableStyles" Target="tableStyle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theme" Target="theme/theme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44881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60960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60960"/>
                </a:lnTo>
                <a:lnTo>
                  <a:pt x="0" y="60960"/>
                </a:lnTo>
                <a:close/>
              </a:path>
            </a:pathLst>
          </a:custGeom>
          <a:solidFill>
            <a:srgbClr val="558E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44881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0"/>
                </a:moveTo>
                <a:lnTo>
                  <a:pt x="12192000" y="0"/>
                </a:lnTo>
              </a:path>
              <a:path w="12192000" h="60959">
                <a:moveTo>
                  <a:pt x="12192000" y="60960"/>
                </a:moveTo>
                <a:lnTo>
                  <a:pt x="0" y="60960"/>
                </a:lnTo>
              </a:path>
            </a:pathLst>
          </a:custGeom>
          <a:ln w="9525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58755" y="2684271"/>
            <a:ext cx="5813425" cy="938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0095" cy="972185"/>
          </a:xfrm>
          <a:custGeom>
            <a:avLst/>
            <a:gdLst/>
            <a:ahLst/>
            <a:cxnLst/>
            <a:rect l="l" t="t" r="r" b="b"/>
            <a:pathLst>
              <a:path w="12190095" h="972185">
                <a:moveTo>
                  <a:pt x="12189599" y="0"/>
                </a:moveTo>
                <a:lnTo>
                  <a:pt x="0" y="0"/>
                </a:lnTo>
                <a:lnTo>
                  <a:pt x="0" y="971999"/>
                </a:lnTo>
                <a:lnTo>
                  <a:pt x="12189599" y="971999"/>
                </a:lnTo>
                <a:lnTo>
                  <a:pt x="12189599" y="0"/>
                </a:lnTo>
                <a:close/>
              </a:path>
            </a:pathLst>
          </a:custGeom>
          <a:solidFill>
            <a:srgbClr val="008C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-2398" y="6351987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12191999" y="0"/>
                </a:moveTo>
                <a:lnTo>
                  <a:pt x="0" y="0"/>
                </a:lnTo>
              </a:path>
            </a:pathLst>
          </a:custGeom>
          <a:ln w="15875">
            <a:solidFill>
              <a:srgbClr val="FDCA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44881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60960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60960"/>
                </a:lnTo>
                <a:lnTo>
                  <a:pt x="0" y="60960"/>
                </a:lnTo>
                <a:close/>
              </a:path>
            </a:pathLst>
          </a:custGeom>
          <a:solidFill>
            <a:srgbClr val="558E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44881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0"/>
                </a:moveTo>
                <a:lnTo>
                  <a:pt x="12192000" y="0"/>
                </a:lnTo>
              </a:path>
              <a:path w="12192000" h="60959">
                <a:moveTo>
                  <a:pt x="12192000" y="60960"/>
                </a:moveTo>
                <a:lnTo>
                  <a:pt x="0" y="60960"/>
                </a:lnTo>
              </a:path>
            </a:pathLst>
          </a:custGeom>
          <a:ln w="9525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7300" y="179323"/>
            <a:ext cx="796670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8327" y="1800224"/>
            <a:ext cx="8176259" cy="23342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4.png"/><Relationship Id="rId13" Type="http://schemas.openxmlformats.org/officeDocument/2006/relationships/image" Target="../media/image704.png"/><Relationship Id="rId3" Type="http://schemas.openxmlformats.org/officeDocument/2006/relationships/image" Target="../media/image696.png"/><Relationship Id="rId7" Type="http://schemas.openxmlformats.org/officeDocument/2006/relationships/image" Target="../media/image700.png"/><Relationship Id="rId12" Type="http://schemas.openxmlformats.org/officeDocument/2006/relationships/image" Target="../media/image703.png"/><Relationship Id="rId17" Type="http://schemas.openxmlformats.org/officeDocument/2006/relationships/image" Target="../media/image708.png"/><Relationship Id="rId2" Type="http://schemas.openxmlformats.org/officeDocument/2006/relationships/image" Target="../media/image695.png"/><Relationship Id="rId16" Type="http://schemas.openxmlformats.org/officeDocument/2006/relationships/image" Target="../media/image7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9.png"/><Relationship Id="rId11" Type="http://schemas.openxmlformats.org/officeDocument/2006/relationships/image" Target="../media/image702.png"/><Relationship Id="rId5" Type="http://schemas.openxmlformats.org/officeDocument/2006/relationships/image" Target="../media/image698.png"/><Relationship Id="rId15" Type="http://schemas.openxmlformats.org/officeDocument/2006/relationships/image" Target="../media/image706.png"/><Relationship Id="rId10" Type="http://schemas.openxmlformats.org/officeDocument/2006/relationships/image" Target="../media/image701.png"/><Relationship Id="rId4" Type="http://schemas.openxmlformats.org/officeDocument/2006/relationships/image" Target="../media/image697.png"/><Relationship Id="rId9" Type="http://schemas.openxmlformats.org/officeDocument/2006/relationships/image" Target="../media/image675.png"/><Relationship Id="rId14" Type="http://schemas.openxmlformats.org/officeDocument/2006/relationships/image" Target="../media/image7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712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1.png"/><Relationship Id="rId5" Type="http://schemas.openxmlformats.org/officeDocument/2006/relationships/image" Target="../media/image710.png"/><Relationship Id="rId4" Type="http://schemas.openxmlformats.org/officeDocument/2006/relationships/image" Target="../media/image709.png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3.png"/><Relationship Id="rId18" Type="http://schemas.openxmlformats.org/officeDocument/2006/relationships/image" Target="../media/image578.png"/><Relationship Id="rId26" Type="http://schemas.openxmlformats.org/officeDocument/2006/relationships/image" Target="../media/image586.png"/><Relationship Id="rId3" Type="http://schemas.openxmlformats.org/officeDocument/2006/relationships/image" Target="../media/image565.png"/><Relationship Id="rId21" Type="http://schemas.openxmlformats.org/officeDocument/2006/relationships/image" Target="../media/image581.png"/><Relationship Id="rId34" Type="http://schemas.openxmlformats.org/officeDocument/2006/relationships/image" Target="../media/image603.png"/><Relationship Id="rId7" Type="http://schemas.openxmlformats.org/officeDocument/2006/relationships/image" Target="../media/image569.png"/><Relationship Id="rId12" Type="http://schemas.openxmlformats.org/officeDocument/2006/relationships/image" Target="../media/image592.png"/><Relationship Id="rId17" Type="http://schemas.openxmlformats.org/officeDocument/2006/relationships/image" Target="../media/image577.png"/><Relationship Id="rId25" Type="http://schemas.openxmlformats.org/officeDocument/2006/relationships/image" Target="../media/image585.png"/><Relationship Id="rId33" Type="http://schemas.openxmlformats.org/officeDocument/2006/relationships/image" Target="../media/image602.png"/><Relationship Id="rId2" Type="http://schemas.openxmlformats.org/officeDocument/2006/relationships/image" Target="../media/image564.png"/><Relationship Id="rId16" Type="http://schemas.openxmlformats.org/officeDocument/2006/relationships/image" Target="../media/image576.png"/><Relationship Id="rId20" Type="http://schemas.openxmlformats.org/officeDocument/2006/relationships/image" Target="../media/image580.png"/><Relationship Id="rId29" Type="http://schemas.openxmlformats.org/officeDocument/2006/relationships/image" Target="../media/image5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8.png"/><Relationship Id="rId11" Type="http://schemas.openxmlformats.org/officeDocument/2006/relationships/image" Target="../media/image591.png"/><Relationship Id="rId24" Type="http://schemas.openxmlformats.org/officeDocument/2006/relationships/image" Target="../media/image584.png"/><Relationship Id="rId32" Type="http://schemas.openxmlformats.org/officeDocument/2006/relationships/image" Target="../media/image601.png"/><Relationship Id="rId5" Type="http://schemas.openxmlformats.org/officeDocument/2006/relationships/image" Target="../media/image567.png"/><Relationship Id="rId15" Type="http://schemas.openxmlformats.org/officeDocument/2006/relationships/image" Target="../media/image390.png"/><Relationship Id="rId23" Type="http://schemas.openxmlformats.org/officeDocument/2006/relationships/image" Target="../media/image583.png"/><Relationship Id="rId28" Type="http://schemas.openxmlformats.org/officeDocument/2006/relationships/image" Target="../media/image597.png"/><Relationship Id="rId36" Type="http://schemas.openxmlformats.org/officeDocument/2006/relationships/image" Target="../media/image605.png"/><Relationship Id="rId10" Type="http://schemas.openxmlformats.org/officeDocument/2006/relationships/image" Target="../media/image590.png"/><Relationship Id="rId19" Type="http://schemas.openxmlformats.org/officeDocument/2006/relationships/image" Target="../media/image579.png"/><Relationship Id="rId31" Type="http://schemas.openxmlformats.org/officeDocument/2006/relationships/image" Target="../media/image600.png"/><Relationship Id="rId4" Type="http://schemas.openxmlformats.org/officeDocument/2006/relationships/image" Target="../media/image566.png"/><Relationship Id="rId9" Type="http://schemas.openxmlformats.org/officeDocument/2006/relationships/image" Target="../media/image589.png"/><Relationship Id="rId14" Type="http://schemas.openxmlformats.org/officeDocument/2006/relationships/image" Target="../media/image389.png"/><Relationship Id="rId22" Type="http://schemas.openxmlformats.org/officeDocument/2006/relationships/image" Target="../media/image582.png"/><Relationship Id="rId27" Type="http://schemas.openxmlformats.org/officeDocument/2006/relationships/image" Target="../media/image587.png"/><Relationship Id="rId30" Type="http://schemas.openxmlformats.org/officeDocument/2006/relationships/image" Target="../media/image599.png"/><Relationship Id="rId35" Type="http://schemas.openxmlformats.org/officeDocument/2006/relationships/image" Target="../media/image604.png"/><Relationship Id="rId8" Type="http://schemas.openxmlformats.org/officeDocument/2006/relationships/image" Target="../media/image58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6.png"/><Relationship Id="rId4" Type="http://schemas.openxmlformats.org/officeDocument/2006/relationships/image" Target="../media/image715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718.png"/><Relationship Id="rId7" Type="http://schemas.openxmlformats.org/officeDocument/2006/relationships/image" Target="../media/image721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0.png"/><Relationship Id="rId5" Type="http://schemas.openxmlformats.org/officeDocument/2006/relationships/image" Target="../media/image719.png"/><Relationship Id="rId10" Type="http://schemas.openxmlformats.org/officeDocument/2006/relationships/image" Target="../media/image563.png"/><Relationship Id="rId4" Type="http://schemas.openxmlformats.org/officeDocument/2006/relationships/image" Target="../media/image109.png"/><Relationship Id="rId9" Type="http://schemas.openxmlformats.org/officeDocument/2006/relationships/image" Target="../media/image722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8.png"/><Relationship Id="rId18" Type="http://schemas.openxmlformats.org/officeDocument/2006/relationships/image" Target="../media/image732.png"/><Relationship Id="rId26" Type="http://schemas.openxmlformats.org/officeDocument/2006/relationships/image" Target="../media/image736.png"/><Relationship Id="rId21" Type="http://schemas.openxmlformats.org/officeDocument/2006/relationships/image" Target="../media/image356.png"/><Relationship Id="rId34" Type="http://schemas.openxmlformats.org/officeDocument/2006/relationships/image" Target="../media/image719.png"/><Relationship Id="rId7" Type="http://schemas.openxmlformats.org/officeDocument/2006/relationships/image" Target="../media/image725.png"/><Relationship Id="rId12" Type="http://schemas.openxmlformats.org/officeDocument/2006/relationships/image" Target="../media/image307.png"/><Relationship Id="rId17" Type="http://schemas.openxmlformats.org/officeDocument/2006/relationships/image" Target="../media/image297.png"/><Relationship Id="rId25" Type="http://schemas.openxmlformats.org/officeDocument/2006/relationships/image" Target="../media/image735.png"/><Relationship Id="rId33" Type="http://schemas.openxmlformats.org/officeDocument/2006/relationships/image" Target="../media/image109.png"/><Relationship Id="rId38" Type="http://schemas.openxmlformats.org/officeDocument/2006/relationships/image" Target="../media/image722.png"/><Relationship Id="rId2" Type="http://schemas.openxmlformats.org/officeDocument/2006/relationships/image" Target="../media/image189.png"/><Relationship Id="rId16" Type="http://schemas.openxmlformats.org/officeDocument/2006/relationships/image" Target="../media/image731.png"/><Relationship Id="rId20" Type="http://schemas.openxmlformats.org/officeDocument/2006/relationships/image" Target="../media/image733.png"/><Relationship Id="rId29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372.png"/><Relationship Id="rId24" Type="http://schemas.openxmlformats.org/officeDocument/2006/relationships/image" Target="../media/image291.png"/><Relationship Id="rId32" Type="http://schemas.openxmlformats.org/officeDocument/2006/relationships/image" Target="../media/image718.png"/><Relationship Id="rId37" Type="http://schemas.openxmlformats.org/officeDocument/2006/relationships/image" Target="../media/image344.png"/><Relationship Id="rId5" Type="http://schemas.openxmlformats.org/officeDocument/2006/relationships/image" Target="../media/image368.png"/><Relationship Id="rId15" Type="http://schemas.openxmlformats.org/officeDocument/2006/relationships/image" Target="../media/image730.png"/><Relationship Id="rId23" Type="http://schemas.openxmlformats.org/officeDocument/2006/relationships/image" Target="../media/image351.png"/><Relationship Id="rId28" Type="http://schemas.openxmlformats.org/officeDocument/2006/relationships/image" Target="../media/image737.png"/><Relationship Id="rId36" Type="http://schemas.openxmlformats.org/officeDocument/2006/relationships/image" Target="../media/image721.png"/><Relationship Id="rId10" Type="http://schemas.openxmlformats.org/officeDocument/2006/relationships/image" Target="../media/image727.png"/><Relationship Id="rId19" Type="http://schemas.openxmlformats.org/officeDocument/2006/relationships/image" Target="../media/image321.png"/><Relationship Id="rId31" Type="http://schemas.openxmlformats.org/officeDocument/2006/relationships/image" Target="../media/image717.png"/><Relationship Id="rId4" Type="http://schemas.openxmlformats.org/officeDocument/2006/relationships/image" Target="../media/image724.png"/><Relationship Id="rId9" Type="http://schemas.openxmlformats.org/officeDocument/2006/relationships/image" Target="../media/image289.png"/><Relationship Id="rId14" Type="http://schemas.openxmlformats.org/officeDocument/2006/relationships/image" Target="../media/image729.png"/><Relationship Id="rId22" Type="http://schemas.openxmlformats.org/officeDocument/2006/relationships/image" Target="../media/image734.png"/><Relationship Id="rId27" Type="http://schemas.openxmlformats.org/officeDocument/2006/relationships/image" Target="../media/image308.png"/><Relationship Id="rId30" Type="http://schemas.openxmlformats.org/officeDocument/2006/relationships/image" Target="../media/image739.png"/><Relationship Id="rId35" Type="http://schemas.openxmlformats.org/officeDocument/2006/relationships/image" Target="../media/image720.png"/><Relationship Id="rId8" Type="http://schemas.openxmlformats.org/officeDocument/2006/relationships/image" Target="../media/image726.png"/><Relationship Id="rId3" Type="http://schemas.openxmlformats.org/officeDocument/2006/relationships/image" Target="../media/image723.png"/></Relationships>
</file>

<file path=ppt/slides/_rels/slide10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8.png"/><Relationship Id="rId18" Type="http://schemas.openxmlformats.org/officeDocument/2006/relationships/image" Target="../media/image732.png"/><Relationship Id="rId26" Type="http://schemas.openxmlformats.org/officeDocument/2006/relationships/image" Target="../media/image736.png"/><Relationship Id="rId39" Type="http://schemas.openxmlformats.org/officeDocument/2006/relationships/image" Target="../media/image722.png"/><Relationship Id="rId21" Type="http://schemas.openxmlformats.org/officeDocument/2006/relationships/image" Target="../media/image356.png"/><Relationship Id="rId34" Type="http://schemas.openxmlformats.org/officeDocument/2006/relationships/image" Target="../media/image109.png"/><Relationship Id="rId7" Type="http://schemas.openxmlformats.org/officeDocument/2006/relationships/image" Target="../media/image725.png"/><Relationship Id="rId12" Type="http://schemas.openxmlformats.org/officeDocument/2006/relationships/image" Target="../media/image307.png"/><Relationship Id="rId17" Type="http://schemas.openxmlformats.org/officeDocument/2006/relationships/image" Target="../media/image297.png"/><Relationship Id="rId25" Type="http://schemas.openxmlformats.org/officeDocument/2006/relationships/image" Target="../media/image735.png"/><Relationship Id="rId33" Type="http://schemas.openxmlformats.org/officeDocument/2006/relationships/image" Target="../media/image718.png"/><Relationship Id="rId38" Type="http://schemas.openxmlformats.org/officeDocument/2006/relationships/image" Target="../media/image344.png"/><Relationship Id="rId2" Type="http://schemas.openxmlformats.org/officeDocument/2006/relationships/image" Target="../media/image189.png"/><Relationship Id="rId16" Type="http://schemas.openxmlformats.org/officeDocument/2006/relationships/image" Target="../media/image731.png"/><Relationship Id="rId20" Type="http://schemas.openxmlformats.org/officeDocument/2006/relationships/image" Target="../media/image733.png"/><Relationship Id="rId29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372.png"/><Relationship Id="rId24" Type="http://schemas.openxmlformats.org/officeDocument/2006/relationships/image" Target="../media/image291.png"/><Relationship Id="rId32" Type="http://schemas.openxmlformats.org/officeDocument/2006/relationships/image" Target="../media/image717.png"/><Relationship Id="rId37" Type="http://schemas.openxmlformats.org/officeDocument/2006/relationships/image" Target="../media/image721.png"/><Relationship Id="rId5" Type="http://schemas.openxmlformats.org/officeDocument/2006/relationships/image" Target="../media/image368.png"/><Relationship Id="rId15" Type="http://schemas.openxmlformats.org/officeDocument/2006/relationships/image" Target="../media/image730.png"/><Relationship Id="rId23" Type="http://schemas.openxmlformats.org/officeDocument/2006/relationships/image" Target="../media/image351.png"/><Relationship Id="rId28" Type="http://schemas.openxmlformats.org/officeDocument/2006/relationships/image" Target="../media/image737.png"/><Relationship Id="rId36" Type="http://schemas.openxmlformats.org/officeDocument/2006/relationships/image" Target="../media/image720.png"/><Relationship Id="rId10" Type="http://schemas.openxmlformats.org/officeDocument/2006/relationships/image" Target="../media/image727.png"/><Relationship Id="rId19" Type="http://schemas.openxmlformats.org/officeDocument/2006/relationships/image" Target="../media/image321.png"/><Relationship Id="rId31" Type="http://schemas.openxmlformats.org/officeDocument/2006/relationships/image" Target="../media/image740.png"/><Relationship Id="rId4" Type="http://schemas.openxmlformats.org/officeDocument/2006/relationships/image" Target="../media/image724.png"/><Relationship Id="rId9" Type="http://schemas.openxmlformats.org/officeDocument/2006/relationships/image" Target="../media/image289.png"/><Relationship Id="rId14" Type="http://schemas.openxmlformats.org/officeDocument/2006/relationships/image" Target="../media/image729.png"/><Relationship Id="rId22" Type="http://schemas.openxmlformats.org/officeDocument/2006/relationships/image" Target="../media/image734.png"/><Relationship Id="rId27" Type="http://schemas.openxmlformats.org/officeDocument/2006/relationships/image" Target="../media/image308.png"/><Relationship Id="rId30" Type="http://schemas.openxmlformats.org/officeDocument/2006/relationships/image" Target="../media/image739.png"/><Relationship Id="rId35" Type="http://schemas.openxmlformats.org/officeDocument/2006/relationships/image" Target="../media/image719.png"/><Relationship Id="rId8" Type="http://schemas.openxmlformats.org/officeDocument/2006/relationships/image" Target="../media/image726.png"/><Relationship Id="rId3" Type="http://schemas.openxmlformats.org/officeDocument/2006/relationships/image" Target="../media/image723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718.png"/><Relationship Id="rId7" Type="http://schemas.openxmlformats.org/officeDocument/2006/relationships/image" Target="../media/image721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0.png"/><Relationship Id="rId11" Type="http://schemas.openxmlformats.org/officeDocument/2006/relationships/image" Target="../media/image742.png"/><Relationship Id="rId5" Type="http://schemas.openxmlformats.org/officeDocument/2006/relationships/image" Target="../media/image719.png"/><Relationship Id="rId10" Type="http://schemas.openxmlformats.org/officeDocument/2006/relationships/image" Target="../media/image741.png"/><Relationship Id="rId4" Type="http://schemas.openxmlformats.org/officeDocument/2006/relationships/image" Target="../media/image109.png"/><Relationship Id="rId9" Type="http://schemas.openxmlformats.org/officeDocument/2006/relationships/image" Target="../media/image722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718.png"/><Relationship Id="rId7" Type="http://schemas.openxmlformats.org/officeDocument/2006/relationships/image" Target="../media/image721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0.png"/><Relationship Id="rId5" Type="http://schemas.openxmlformats.org/officeDocument/2006/relationships/image" Target="../media/image719.png"/><Relationship Id="rId10" Type="http://schemas.openxmlformats.org/officeDocument/2006/relationships/image" Target="../media/image563.png"/><Relationship Id="rId4" Type="http://schemas.openxmlformats.org/officeDocument/2006/relationships/image" Target="../media/image109.png"/><Relationship Id="rId9" Type="http://schemas.openxmlformats.org/officeDocument/2006/relationships/image" Target="../media/image72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5.png"/><Relationship Id="rId4" Type="http://schemas.openxmlformats.org/officeDocument/2006/relationships/image" Target="../media/image3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7.png"/><Relationship Id="rId4" Type="http://schemas.openxmlformats.org/officeDocument/2006/relationships/image" Target="../media/image34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9.png"/><Relationship Id="rId4" Type="http://schemas.openxmlformats.org/officeDocument/2006/relationships/image" Target="../media/image34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753.png"/><Relationship Id="rId3" Type="http://schemas.openxmlformats.org/officeDocument/2006/relationships/image" Target="../media/image718.png"/><Relationship Id="rId7" Type="http://schemas.openxmlformats.org/officeDocument/2006/relationships/image" Target="../media/image721.png"/><Relationship Id="rId12" Type="http://schemas.openxmlformats.org/officeDocument/2006/relationships/image" Target="../media/image752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0.png"/><Relationship Id="rId11" Type="http://schemas.openxmlformats.org/officeDocument/2006/relationships/image" Target="../media/image751.png"/><Relationship Id="rId5" Type="http://schemas.openxmlformats.org/officeDocument/2006/relationships/image" Target="../media/image719.png"/><Relationship Id="rId10" Type="http://schemas.openxmlformats.org/officeDocument/2006/relationships/image" Target="../media/image750.png"/><Relationship Id="rId4" Type="http://schemas.openxmlformats.org/officeDocument/2006/relationships/image" Target="../media/image109.png"/><Relationship Id="rId9" Type="http://schemas.openxmlformats.org/officeDocument/2006/relationships/image" Target="../media/image722.png"/><Relationship Id="rId14" Type="http://schemas.openxmlformats.org/officeDocument/2006/relationships/image" Target="../media/image159.png"/></Relationships>
</file>

<file path=ppt/slides/_rels/slide1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8.png"/><Relationship Id="rId18" Type="http://schemas.openxmlformats.org/officeDocument/2006/relationships/image" Target="../media/image732.png"/><Relationship Id="rId26" Type="http://schemas.openxmlformats.org/officeDocument/2006/relationships/image" Target="../media/image736.png"/><Relationship Id="rId21" Type="http://schemas.openxmlformats.org/officeDocument/2006/relationships/image" Target="../media/image356.png"/><Relationship Id="rId34" Type="http://schemas.openxmlformats.org/officeDocument/2006/relationships/image" Target="../media/image109.png"/><Relationship Id="rId7" Type="http://schemas.openxmlformats.org/officeDocument/2006/relationships/image" Target="../media/image725.png"/><Relationship Id="rId12" Type="http://schemas.openxmlformats.org/officeDocument/2006/relationships/image" Target="../media/image307.png"/><Relationship Id="rId17" Type="http://schemas.openxmlformats.org/officeDocument/2006/relationships/image" Target="../media/image297.png"/><Relationship Id="rId25" Type="http://schemas.openxmlformats.org/officeDocument/2006/relationships/image" Target="../media/image735.png"/><Relationship Id="rId33" Type="http://schemas.openxmlformats.org/officeDocument/2006/relationships/image" Target="../media/image718.png"/><Relationship Id="rId2" Type="http://schemas.openxmlformats.org/officeDocument/2006/relationships/image" Target="../media/image189.png"/><Relationship Id="rId16" Type="http://schemas.openxmlformats.org/officeDocument/2006/relationships/image" Target="../media/image731.png"/><Relationship Id="rId20" Type="http://schemas.openxmlformats.org/officeDocument/2006/relationships/image" Target="../media/image733.png"/><Relationship Id="rId29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372.png"/><Relationship Id="rId24" Type="http://schemas.openxmlformats.org/officeDocument/2006/relationships/image" Target="../media/image291.png"/><Relationship Id="rId32" Type="http://schemas.openxmlformats.org/officeDocument/2006/relationships/image" Target="../media/image717.png"/><Relationship Id="rId37" Type="http://schemas.openxmlformats.org/officeDocument/2006/relationships/image" Target="../media/image755.png"/><Relationship Id="rId5" Type="http://schemas.openxmlformats.org/officeDocument/2006/relationships/image" Target="../media/image368.png"/><Relationship Id="rId15" Type="http://schemas.openxmlformats.org/officeDocument/2006/relationships/image" Target="../media/image730.png"/><Relationship Id="rId23" Type="http://schemas.openxmlformats.org/officeDocument/2006/relationships/image" Target="../media/image351.png"/><Relationship Id="rId28" Type="http://schemas.openxmlformats.org/officeDocument/2006/relationships/image" Target="../media/image737.png"/><Relationship Id="rId36" Type="http://schemas.openxmlformats.org/officeDocument/2006/relationships/image" Target="../media/image754.png"/><Relationship Id="rId10" Type="http://schemas.openxmlformats.org/officeDocument/2006/relationships/image" Target="../media/image727.png"/><Relationship Id="rId19" Type="http://schemas.openxmlformats.org/officeDocument/2006/relationships/image" Target="../media/image321.png"/><Relationship Id="rId31" Type="http://schemas.openxmlformats.org/officeDocument/2006/relationships/image" Target="../media/image740.png"/><Relationship Id="rId4" Type="http://schemas.openxmlformats.org/officeDocument/2006/relationships/image" Target="../media/image724.png"/><Relationship Id="rId9" Type="http://schemas.openxmlformats.org/officeDocument/2006/relationships/image" Target="../media/image289.png"/><Relationship Id="rId14" Type="http://schemas.openxmlformats.org/officeDocument/2006/relationships/image" Target="../media/image729.png"/><Relationship Id="rId22" Type="http://schemas.openxmlformats.org/officeDocument/2006/relationships/image" Target="../media/image734.png"/><Relationship Id="rId27" Type="http://schemas.openxmlformats.org/officeDocument/2006/relationships/image" Target="../media/image308.png"/><Relationship Id="rId30" Type="http://schemas.openxmlformats.org/officeDocument/2006/relationships/image" Target="../media/image739.png"/><Relationship Id="rId35" Type="http://schemas.openxmlformats.org/officeDocument/2006/relationships/image" Target="../media/image719.png"/><Relationship Id="rId8" Type="http://schemas.openxmlformats.org/officeDocument/2006/relationships/image" Target="../media/image726.png"/><Relationship Id="rId3" Type="http://schemas.openxmlformats.org/officeDocument/2006/relationships/image" Target="../media/image723.png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1.png"/><Relationship Id="rId18" Type="http://schemas.openxmlformats.org/officeDocument/2006/relationships/image" Target="../media/image766.png"/><Relationship Id="rId26" Type="http://schemas.openxmlformats.org/officeDocument/2006/relationships/image" Target="../media/image774.png"/><Relationship Id="rId21" Type="http://schemas.openxmlformats.org/officeDocument/2006/relationships/image" Target="../media/image769.png"/><Relationship Id="rId34" Type="http://schemas.openxmlformats.org/officeDocument/2006/relationships/image" Target="../media/image782.png"/><Relationship Id="rId7" Type="http://schemas.openxmlformats.org/officeDocument/2006/relationships/image" Target="../media/image755.png"/><Relationship Id="rId12" Type="http://schemas.openxmlformats.org/officeDocument/2006/relationships/image" Target="../media/image760.png"/><Relationship Id="rId17" Type="http://schemas.openxmlformats.org/officeDocument/2006/relationships/image" Target="../media/image765.png"/><Relationship Id="rId25" Type="http://schemas.openxmlformats.org/officeDocument/2006/relationships/image" Target="../media/image773.png"/><Relationship Id="rId33" Type="http://schemas.openxmlformats.org/officeDocument/2006/relationships/image" Target="../media/image781.png"/><Relationship Id="rId2" Type="http://schemas.openxmlformats.org/officeDocument/2006/relationships/image" Target="../media/image717.png"/><Relationship Id="rId16" Type="http://schemas.openxmlformats.org/officeDocument/2006/relationships/image" Target="../media/image764.png"/><Relationship Id="rId20" Type="http://schemas.openxmlformats.org/officeDocument/2006/relationships/image" Target="../media/image768.png"/><Relationship Id="rId29" Type="http://schemas.openxmlformats.org/officeDocument/2006/relationships/image" Target="../media/image7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4.png"/><Relationship Id="rId11" Type="http://schemas.openxmlformats.org/officeDocument/2006/relationships/image" Target="../media/image759.png"/><Relationship Id="rId24" Type="http://schemas.openxmlformats.org/officeDocument/2006/relationships/image" Target="../media/image772.png"/><Relationship Id="rId32" Type="http://schemas.openxmlformats.org/officeDocument/2006/relationships/image" Target="../media/image780.png"/><Relationship Id="rId37" Type="http://schemas.openxmlformats.org/officeDocument/2006/relationships/image" Target="../media/image785.png"/><Relationship Id="rId5" Type="http://schemas.openxmlformats.org/officeDocument/2006/relationships/image" Target="../media/image719.png"/><Relationship Id="rId15" Type="http://schemas.openxmlformats.org/officeDocument/2006/relationships/image" Target="../media/image763.png"/><Relationship Id="rId23" Type="http://schemas.openxmlformats.org/officeDocument/2006/relationships/image" Target="../media/image771.png"/><Relationship Id="rId28" Type="http://schemas.openxmlformats.org/officeDocument/2006/relationships/image" Target="../media/image776.png"/><Relationship Id="rId36" Type="http://schemas.openxmlformats.org/officeDocument/2006/relationships/image" Target="../media/image784.png"/><Relationship Id="rId10" Type="http://schemas.openxmlformats.org/officeDocument/2006/relationships/image" Target="../media/image758.png"/><Relationship Id="rId19" Type="http://schemas.openxmlformats.org/officeDocument/2006/relationships/image" Target="../media/image767.png"/><Relationship Id="rId31" Type="http://schemas.openxmlformats.org/officeDocument/2006/relationships/image" Target="../media/image779.png"/><Relationship Id="rId4" Type="http://schemas.openxmlformats.org/officeDocument/2006/relationships/image" Target="../media/image109.png"/><Relationship Id="rId9" Type="http://schemas.openxmlformats.org/officeDocument/2006/relationships/image" Target="../media/image757.png"/><Relationship Id="rId14" Type="http://schemas.openxmlformats.org/officeDocument/2006/relationships/image" Target="../media/image762.png"/><Relationship Id="rId22" Type="http://schemas.openxmlformats.org/officeDocument/2006/relationships/image" Target="../media/image770.png"/><Relationship Id="rId27" Type="http://schemas.openxmlformats.org/officeDocument/2006/relationships/image" Target="../media/image775.png"/><Relationship Id="rId30" Type="http://schemas.openxmlformats.org/officeDocument/2006/relationships/image" Target="../media/image778.png"/><Relationship Id="rId35" Type="http://schemas.openxmlformats.org/officeDocument/2006/relationships/image" Target="../media/image783.png"/><Relationship Id="rId8" Type="http://schemas.openxmlformats.org/officeDocument/2006/relationships/image" Target="../media/image756.png"/><Relationship Id="rId3" Type="http://schemas.openxmlformats.org/officeDocument/2006/relationships/image" Target="../media/image71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6.png"/><Relationship Id="rId3" Type="http://schemas.openxmlformats.org/officeDocument/2006/relationships/image" Target="../media/image718.png"/><Relationship Id="rId7" Type="http://schemas.openxmlformats.org/officeDocument/2006/relationships/image" Target="../media/image755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4.png"/><Relationship Id="rId11" Type="http://schemas.openxmlformats.org/officeDocument/2006/relationships/image" Target="../media/image789.png"/><Relationship Id="rId5" Type="http://schemas.openxmlformats.org/officeDocument/2006/relationships/image" Target="../media/image719.png"/><Relationship Id="rId10" Type="http://schemas.openxmlformats.org/officeDocument/2006/relationships/image" Target="../media/image788.png"/><Relationship Id="rId4" Type="http://schemas.openxmlformats.org/officeDocument/2006/relationships/image" Target="../media/image109.png"/><Relationship Id="rId9" Type="http://schemas.openxmlformats.org/officeDocument/2006/relationships/image" Target="../media/image787.png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4.png"/><Relationship Id="rId18" Type="http://schemas.openxmlformats.org/officeDocument/2006/relationships/image" Target="../media/image769.png"/><Relationship Id="rId26" Type="http://schemas.openxmlformats.org/officeDocument/2006/relationships/image" Target="../media/image777.png"/><Relationship Id="rId3" Type="http://schemas.openxmlformats.org/officeDocument/2006/relationships/image" Target="../media/image718.png"/><Relationship Id="rId21" Type="http://schemas.openxmlformats.org/officeDocument/2006/relationships/image" Target="../media/image772.png"/><Relationship Id="rId34" Type="http://schemas.openxmlformats.org/officeDocument/2006/relationships/image" Target="../media/image785.png"/><Relationship Id="rId7" Type="http://schemas.openxmlformats.org/officeDocument/2006/relationships/image" Target="../media/image755.png"/><Relationship Id="rId12" Type="http://schemas.openxmlformats.org/officeDocument/2006/relationships/image" Target="../media/image763.png"/><Relationship Id="rId17" Type="http://schemas.openxmlformats.org/officeDocument/2006/relationships/image" Target="../media/image768.png"/><Relationship Id="rId25" Type="http://schemas.openxmlformats.org/officeDocument/2006/relationships/image" Target="../media/image776.png"/><Relationship Id="rId33" Type="http://schemas.openxmlformats.org/officeDocument/2006/relationships/image" Target="../media/image784.png"/><Relationship Id="rId2" Type="http://schemas.openxmlformats.org/officeDocument/2006/relationships/image" Target="../media/image717.png"/><Relationship Id="rId16" Type="http://schemas.openxmlformats.org/officeDocument/2006/relationships/image" Target="../media/image767.png"/><Relationship Id="rId20" Type="http://schemas.openxmlformats.org/officeDocument/2006/relationships/image" Target="../media/image771.png"/><Relationship Id="rId29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4.png"/><Relationship Id="rId11" Type="http://schemas.openxmlformats.org/officeDocument/2006/relationships/image" Target="../media/image762.png"/><Relationship Id="rId24" Type="http://schemas.openxmlformats.org/officeDocument/2006/relationships/image" Target="../media/image775.png"/><Relationship Id="rId32" Type="http://schemas.openxmlformats.org/officeDocument/2006/relationships/image" Target="../media/image783.png"/><Relationship Id="rId5" Type="http://schemas.openxmlformats.org/officeDocument/2006/relationships/image" Target="../media/image719.png"/><Relationship Id="rId15" Type="http://schemas.openxmlformats.org/officeDocument/2006/relationships/image" Target="../media/image766.png"/><Relationship Id="rId23" Type="http://schemas.openxmlformats.org/officeDocument/2006/relationships/image" Target="../media/image774.png"/><Relationship Id="rId28" Type="http://schemas.openxmlformats.org/officeDocument/2006/relationships/image" Target="../media/image779.png"/><Relationship Id="rId10" Type="http://schemas.openxmlformats.org/officeDocument/2006/relationships/image" Target="../media/image761.png"/><Relationship Id="rId19" Type="http://schemas.openxmlformats.org/officeDocument/2006/relationships/image" Target="../media/image770.png"/><Relationship Id="rId31" Type="http://schemas.openxmlformats.org/officeDocument/2006/relationships/image" Target="../media/image782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Relationship Id="rId14" Type="http://schemas.openxmlformats.org/officeDocument/2006/relationships/image" Target="../media/image765.png"/><Relationship Id="rId22" Type="http://schemas.openxmlformats.org/officeDocument/2006/relationships/image" Target="../media/image773.png"/><Relationship Id="rId27" Type="http://schemas.openxmlformats.org/officeDocument/2006/relationships/image" Target="../media/image778.png"/><Relationship Id="rId30" Type="http://schemas.openxmlformats.org/officeDocument/2006/relationships/image" Target="../media/image781.png"/><Relationship Id="rId8" Type="http://schemas.openxmlformats.org/officeDocument/2006/relationships/image" Target="../media/image79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png"/><Relationship Id="rId3" Type="http://schemas.openxmlformats.org/officeDocument/2006/relationships/image" Target="../media/image718.png"/><Relationship Id="rId7" Type="http://schemas.openxmlformats.org/officeDocument/2006/relationships/image" Target="../media/image755.png"/><Relationship Id="rId12" Type="http://schemas.openxmlformats.org/officeDocument/2006/relationships/image" Target="../media/image794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4.png"/><Relationship Id="rId11" Type="http://schemas.openxmlformats.org/officeDocument/2006/relationships/image" Target="../media/image793.png"/><Relationship Id="rId5" Type="http://schemas.openxmlformats.org/officeDocument/2006/relationships/image" Target="../media/image719.png"/><Relationship Id="rId10" Type="http://schemas.openxmlformats.org/officeDocument/2006/relationships/image" Target="../media/image786.png"/><Relationship Id="rId4" Type="http://schemas.openxmlformats.org/officeDocument/2006/relationships/image" Target="../media/image109.png"/><Relationship Id="rId9" Type="http://schemas.openxmlformats.org/officeDocument/2006/relationships/image" Target="../media/image787.png"/></Relationships>
</file>

<file path=ppt/slides/_rels/slide1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0.png"/><Relationship Id="rId18" Type="http://schemas.openxmlformats.org/officeDocument/2006/relationships/image" Target="../media/image764.png"/><Relationship Id="rId26" Type="http://schemas.openxmlformats.org/officeDocument/2006/relationships/image" Target="../media/image772.png"/><Relationship Id="rId39" Type="http://schemas.openxmlformats.org/officeDocument/2006/relationships/image" Target="../media/image785.png"/><Relationship Id="rId21" Type="http://schemas.openxmlformats.org/officeDocument/2006/relationships/image" Target="../media/image767.png"/><Relationship Id="rId34" Type="http://schemas.openxmlformats.org/officeDocument/2006/relationships/image" Target="../media/image780.png"/><Relationship Id="rId7" Type="http://schemas.openxmlformats.org/officeDocument/2006/relationships/image" Target="../media/image755.png"/><Relationship Id="rId12" Type="http://schemas.openxmlformats.org/officeDocument/2006/relationships/image" Target="../media/image799.png"/><Relationship Id="rId17" Type="http://schemas.openxmlformats.org/officeDocument/2006/relationships/image" Target="../media/image763.png"/><Relationship Id="rId25" Type="http://schemas.openxmlformats.org/officeDocument/2006/relationships/image" Target="../media/image771.png"/><Relationship Id="rId33" Type="http://schemas.openxmlformats.org/officeDocument/2006/relationships/image" Target="../media/image779.png"/><Relationship Id="rId38" Type="http://schemas.openxmlformats.org/officeDocument/2006/relationships/image" Target="../media/image784.png"/><Relationship Id="rId2" Type="http://schemas.openxmlformats.org/officeDocument/2006/relationships/image" Target="../media/image717.png"/><Relationship Id="rId16" Type="http://schemas.openxmlformats.org/officeDocument/2006/relationships/image" Target="../media/image762.png"/><Relationship Id="rId20" Type="http://schemas.openxmlformats.org/officeDocument/2006/relationships/image" Target="../media/image766.png"/><Relationship Id="rId29" Type="http://schemas.openxmlformats.org/officeDocument/2006/relationships/image" Target="../media/image7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4.png"/><Relationship Id="rId11" Type="http://schemas.openxmlformats.org/officeDocument/2006/relationships/image" Target="../media/image798.png"/><Relationship Id="rId24" Type="http://schemas.openxmlformats.org/officeDocument/2006/relationships/image" Target="../media/image770.png"/><Relationship Id="rId32" Type="http://schemas.openxmlformats.org/officeDocument/2006/relationships/image" Target="../media/image778.png"/><Relationship Id="rId37" Type="http://schemas.openxmlformats.org/officeDocument/2006/relationships/image" Target="../media/image783.png"/><Relationship Id="rId5" Type="http://schemas.openxmlformats.org/officeDocument/2006/relationships/image" Target="../media/image719.png"/><Relationship Id="rId15" Type="http://schemas.openxmlformats.org/officeDocument/2006/relationships/image" Target="../media/image761.png"/><Relationship Id="rId23" Type="http://schemas.openxmlformats.org/officeDocument/2006/relationships/image" Target="../media/image769.png"/><Relationship Id="rId28" Type="http://schemas.openxmlformats.org/officeDocument/2006/relationships/image" Target="../media/image774.png"/><Relationship Id="rId36" Type="http://schemas.openxmlformats.org/officeDocument/2006/relationships/image" Target="../media/image782.png"/><Relationship Id="rId10" Type="http://schemas.openxmlformats.org/officeDocument/2006/relationships/image" Target="../media/image797.png"/><Relationship Id="rId19" Type="http://schemas.openxmlformats.org/officeDocument/2006/relationships/image" Target="../media/image765.png"/><Relationship Id="rId31" Type="http://schemas.openxmlformats.org/officeDocument/2006/relationships/image" Target="../media/image777.png"/><Relationship Id="rId4" Type="http://schemas.openxmlformats.org/officeDocument/2006/relationships/image" Target="../media/image109.png"/><Relationship Id="rId9" Type="http://schemas.openxmlformats.org/officeDocument/2006/relationships/image" Target="../media/image796.png"/><Relationship Id="rId14" Type="http://schemas.openxmlformats.org/officeDocument/2006/relationships/image" Target="../media/image801.png"/><Relationship Id="rId22" Type="http://schemas.openxmlformats.org/officeDocument/2006/relationships/image" Target="../media/image768.png"/><Relationship Id="rId27" Type="http://schemas.openxmlformats.org/officeDocument/2006/relationships/image" Target="../media/image773.png"/><Relationship Id="rId30" Type="http://schemas.openxmlformats.org/officeDocument/2006/relationships/image" Target="../media/image776.png"/><Relationship Id="rId35" Type="http://schemas.openxmlformats.org/officeDocument/2006/relationships/image" Target="../media/image781.png"/><Relationship Id="rId8" Type="http://schemas.openxmlformats.org/officeDocument/2006/relationships/image" Target="../media/image795.png"/><Relationship Id="rId3" Type="http://schemas.openxmlformats.org/officeDocument/2006/relationships/image" Target="../media/image718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6.png"/><Relationship Id="rId13" Type="http://schemas.openxmlformats.org/officeDocument/2006/relationships/image" Target="../media/image804.png"/><Relationship Id="rId3" Type="http://schemas.openxmlformats.org/officeDocument/2006/relationships/image" Target="../media/image718.png"/><Relationship Id="rId7" Type="http://schemas.openxmlformats.org/officeDocument/2006/relationships/image" Target="../media/image755.png"/><Relationship Id="rId12" Type="http://schemas.openxmlformats.org/officeDocument/2006/relationships/image" Target="../media/image803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4.png"/><Relationship Id="rId11" Type="http://schemas.openxmlformats.org/officeDocument/2006/relationships/image" Target="../media/image802.png"/><Relationship Id="rId5" Type="http://schemas.openxmlformats.org/officeDocument/2006/relationships/image" Target="../media/image719.png"/><Relationship Id="rId10" Type="http://schemas.openxmlformats.org/officeDocument/2006/relationships/image" Target="../media/image792.png"/><Relationship Id="rId4" Type="http://schemas.openxmlformats.org/officeDocument/2006/relationships/image" Target="../media/image109.png"/><Relationship Id="rId9" Type="http://schemas.openxmlformats.org/officeDocument/2006/relationships/image" Target="../media/image7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6.png"/><Relationship Id="rId3" Type="http://schemas.openxmlformats.org/officeDocument/2006/relationships/image" Target="../media/image718.png"/><Relationship Id="rId7" Type="http://schemas.openxmlformats.org/officeDocument/2006/relationships/image" Target="../media/image755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4.png"/><Relationship Id="rId11" Type="http://schemas.openxmlformats.org/officeDocument/2006/relationships/image" Target="../media/image792.png"/><Relationship Id="rId5" Type="http://schemas.openxmlformats.org/officeDocument/2006/relationships/image" Target="../media/image719.png"/><Relationship Id="rId10" Type="http://schemas.openxmlformats.org/officeDocument/2006/relationships/image" Target="../media/image803.png"/><Relationship Id="rId4" Type="http://schemas.openxmlformats.org/officeDocument/2006/relationships/image" Target="../media/image109.png"/><Relationship Id="rId9" Type="http://schemas.openxmlformats.org/officeDocument/2006/relationships/image" Target="../media/image78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807.png"/><Relationship Id="rId3" Type="http://schemas.openxmlformats.org/officeDocument/2006/relationships/image" Target="../media/image718.png"/><Relationship Id="rId7" Type="http://schemas.openxmlformats.org/officeDocument/2006/relationships/image" Target="../media/image721.png"/><Relationship Id="rId12" Type="http://schemas.openxmlformats.org/officeDocument/2006/relationships/image" Target="../media/image753.png"/><Relationship Id="rId2" Type="http://schemas.openxmlformats.org/officeDocument/2006/relationships/image" Target="../media/image717.png"/><Relationship Id="rId16" Type="http://schemas.openxmlformats.org/officeDocument/2006/relationships/image" Target="../media/image8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0.png"/><Relationship Id="rId11" Type="http://schemas.openxmlformats.org/officeDocument/2006/relationships/image" Target="../media/image806.png"/><Relationship Id="rId5" Type="http://schemas.openxmlformats.org/officeDocument/2006/relationships/image" Target="../media/image719.png"/><Relationship Id="rId15" Type="http://schemas.openxmlformats.org/officeDocument/2006/relationships/image" Target="../media/image809.png"/><Relationship Id="rId10" Type="http://schemas.openxmlformats.org/officeDocument/2006/relationships/image" Target="../media/image805.png"/><Relationship Id="rId4" Type="http://schemas.openxmlformats.org/officeDocument/2006/relationships/image" Target="../media/image109.png"/><Relationship Id="rId9" Type="http://schemas.openxmlformats.org/officeDocument/2006/relationships/image" Target="../media/image722.png"/><Relationship Id="rId14" Type="http://schemas.openxmlformats.org/officeDocument/2006/relationships/image" Target="../media/image80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1.png"/><Relationship Id="rId4" Type="http://schemas.openxmlformats.org/officeDocument/2006/relationships/image" Target="../media/image34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6.png"/><Relationship Id="rId3" Type="http://schemas.openxmlformats.org/officeDocument/2006/relationships/image" Target="../media/image718.png"/><Relationship Id="rId7" Type="http://schemas.openxmlformats.org/officeDocument/2006/relationships/image" Target="../media/image813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11" Type="http://schemas.openxmlformats.org/officeDocument/2006/relationships/image" Target="../media/image792.png"/><Relationship Id="rId5" Type="http://schemas.openxmlformats.org/officeDocument/2006/relationships/image" Target="../media/image719.png"/><Relationship Id="rId10" Type="http://schemas.openxmlformats.org/officeDocument/2006/relationships/image" Target="../media/image803.png"/><Relationship Id="rId4" Type="http://schemas.openxmlformats.org/officeDocument/2006/relationships/image" Target="../media/image109.png"/><Relationship Id="rId9" Type="http://schemas.openxmlformats.org/officeDocument/2006/relationships/image" Target="../media/image78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816.png"/><Relationship Id="rId3" Type="http://schemas.openxmlformats.org/officeDocument/2006/relationships/image" Target="../media/image718.png"/><Relationship Id="rId7" Type="http://schemas.openxmlformats.org/officeDocument/2006/relationships/image" Target="../media/image721.png"/><Relationship Id="rId12" Type="http://schemas.openxmlformats.org/officeDocument/2006/relationships/image" Target="../media/image815.png"/><Relationship Id="rId2" Type="http://schemas.openxmlformats.org/officeDocument/2006/relationships/image" Target="../media/image717.png"/><Relationship Id="rId16" Type="http://schemas.openxmlformats.org/officeDocument/2006/relationships/image" Target="../media/image7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0.png"/><Relationship Id="rId11" Type="http://schemas.openxmlformats.org/officeDocument/2006/relationships/image" Target="../media/image806.png"/><Relationship Id="rId5" Type="http://schemas.openxmlformats.org/officeDocument/2006/relationships/image" Target="../media/image719.png"/><Relationship Id="rId15" Type="http://schemas.openxmlformats.org/officeDocument/2006/relationships/image" Target="../media/image817.png"/><Relationship Id="rId10" Type="http://schemas.openxmlformats.org/officeDocument/2006/relationships/image" Target="../media/image814.png"/><Relationship Id="rId4" Type="http://schemas.openxmlformats.org/officeDocument/2006/relationships/image" Target="../media/image109.png"/><Relationship Id="rId9" Type="http://schemas.openxmlformats.org/officeDocument/2006/relationships/image" Target="../media/image722.png"/><Relationship Id="rId14" Type="http://schemas.openxmlformats.org/officeDocument/2006/relationships/image" Target="../media/image80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8.png"/><Relationship Id="rId4" Type="http://schemas.openxmlformats.org/officeDocument/2006/relationships/image" Target="../media/image344.png"/></Relationships>
</file>

<file path=ppt/slides/_rels/slide1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8.png"/><Relationship Id="rId18" Type="http://schemas.openxmlformats.org/officeDocument/2006/relationships/image" Target="../media/image732.png"/><Relationship Id="rId26" Type="http://schemas.openxmlformats.org/officeDocument/2006/relationships/image" Target="../media/image736.png"/><Relationship Id="rId39" Type="http://schemas.openxmlformats.org/officeDocument/2006/relationships/image" Target="../media/image722.png"/><Relationship Id="rId21" Type="http://schemas.openxmlformats.org/officeDocument/2006/relationships/image" Target="../media/image356.png"/><Relationship Id="rId34" Type="http://schemas.openxmlformats.org/officeDocument/2006/relationships/image" Target="../media/image109.png"/><Relationship Id="rId7" Type="http://schemas.openxmlformats.org/officeDocument/2006/relationships/image" Target="../media/image725.png"/><Relationship Id="rId12" Type="http://schemas.openxmlformats.org/officeDocument/2006/relationships/image" Target="../media/image307.png"/><Relationship Id="rId17" Type="http://schemas.openxmlformats.org/officeDocument/2006/relationships/image" Target="../media/image297.png"/><Relationship Id="rId25" Type="http://schemas.openxmlformats.org/officeDocument/2006/relationships/image" Target="../media/image735.png"/><Relationship Id="rId33" Type="http://schemas.openxmlformats.org/officeDocument/2006/relationships/image" Target="../media/image718.png"/><Relationship Id="rId38" Type="http://schemas.openxmlformats.org/officeDocument/2006/relationships/image" Target="../media/image344.png"/><Relationship Id="rId2" Type="http://schemas.openxmlformats.org/officeDocument/2006/relationships/image" Target="../media/image189.png"/><Relationship Id="rId16" Type="http://schemas.openxmlformats.org/officeDocument/2006/relationships/image" Target="../media/image731.png"/><Relationship Id="rId20" Type="http://schemas.openxmlformats.org/officeDocument/2006/relationships/image" Target="../media/image733.png"/><Relationship Id="rId29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372.png"/><Relationship Id="rId24" Type="http://schemas.openxmlformats.org/officeDocument/2006/relationships/image" Target="../media/image291.png"/><Relationship Id="rId32" Type="http://schemas.openxmlformats.org/officeDocument/2006/relationships/image" Target="../media/image717.png"/><Relationship Id="rId37" Type="http://schemas.openxmlformats.org/officeDocument/2006/relationships/image" Target="../media/image721.png"/><Relationship Id="rId5" Type="http://schemas.openxmlformats.org/officeDocument/2006/relationships/image" Target="../media/image368.png"/><Relationship Id="rId15" Type="http://schemas.openxmlformats.org/officeDocument/2006/relationships/image" Target="../media/image730.png"/><Relationship Id="rId23" Type="http://schemas.openxmlformats.org/officeDocument/2006/relationships/image" Target="../media/image351.png"/><Relationship Id="rId28" Type="http://schemas.openxmlformats.org/officeDocument/2006/relationships/image" Target="../media/image737.png"/><Relationship Id="rId36" Type="http://schemas.openxmlformats.org/officeDocument/2006/relationships/image" Target="../media/image720.png"/><Relationship Id="rId10" Type="http://schemas.openxmlformats.org/officeDocument/2006/relationships/image" Target="../media/image727.png"/><Relationship Id="rId19" Type="http://schemas.openxmlformats.org/officeDocument/2006/relationships/image" Target="../media/image321.png"/><Relationship Id="rId31" Type="http://schemas.openxmlformats.org/officeDocument/2006/relationships/image" Target="../media/image740.png"/><Relationship Id="rId4" Type="http://schemas.openxmlformats.org/officeDocument/2006/relationships/image" Target="../media/image724.png"/><Relationship Id="rId9" Type="http://schemas.openxmlformats.org/officeDocument/2006/relationships/image" Target="../media/image289.png"/><Relationship Id="rId14" Type="http://schemas.openxmlformats.org/officeDocument/2006/relationships/image" Target="../media/image729.png"/><Relationship Id="rId22" Type="http://schemas.openxmlformats.org/officeDocument/2006/relationships/image" Target="../media/image734.png"/><Relationship Id="rId27" Type="http://schemas.openxmlformats.org/officeDocument/2006/relationships/image" Target="../media/image308.png"/><Relationship Id="rId30" Type="http://schemas.openxmlformats.org/officeDocument/2006/relationships/image" Target="../media/image739.png"/><Relationship Id="rId35" Type="http://schemas.openxmlformats.org/officeDocument/2006/relationships/image" Target="../media/image719.png"/><Relationship Id="rId8" Type="http://schemas.openxmlformats.org/officeDocument/2006/relationships/image" Target="../media/image726.png"/><Relationship Id="rId3" Type="http://schemas.openxmlformats.org/officeDocument/2006/relationships/image" Target="../media/image7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8.png"/><Relationship Id="rId18" Type="http://schemas.openxmlformats.org/officeDocument/2006/relationships/image" Target="../media/image732.png"/><Relationship Id="rId26" Type="http://schemas.openxmlformats.org/officeDocument/2006/relationships/image" Target="../media/image736.png"/><Relationship Id="rId39" Type="http://schemas.openxmlformats.org/officeDocument/2006/relationships/image" Target="../media/image722.png"/><Relationship Id="rId21" Type="http://schemas.openxmlformats.org/officeDocument/2006/relationships/image" Target="../media/image356.png"/><Relationship Id="rId34" Type="http://schemas.openxmlformats.org/officeDocument/2006/relationships/image" Target="../media/image109.png"/><Relationship Id="rId7" Type="http://schemas.openxmlformats.org/officeDocument/2006/relationships/image" Target="../media/image725.png"/><Relationship Id="rId12" Type="http://schemas.openxmlformats.org/officeDocument/2006/relationships/image" Target="../media/image307.png"/><Relationship Id="rId17" Type="http://schemas.openxmlformats.org/officeDocument/2006/relationships/image" Target="../media/image297.png"/><Relationship Id="rId25" Type="http://schemas.openxmlformats.org/officeDocument/2006/relationships/image" Target="../media/image735.png"/><Relationship Id="rId33" Type="http://schemas.openxmlformats.org/officeDocument/2006/relationships/image" Target="../media/image718.png"/><Relationship Id="rId38" Type="http://schemas.openxmlformats.org/officeDocument/2006/relationships/image" Target="../media/image344.png"/><Relationship Id="rId2" Type="http://schemas.openxmlformats.org/officeDocument/2006/relationships/image" Target="../media/image189.png"/><Relationship Id="rId16" Type="http://schemas.openxmlformats.org/officeDocument/2006/relationships/image" Target="../media/image731.png"/><Relationship Id="rId20" Type="http://schemas.openxmlformats.org/officeDocument/2006/relationships/image" Target="../media/image733.png"/><Relationship Id="rId29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372.png"/><Relationship Id="rId24" Type="http://schemas.openxmlformats.org/officeDocument/2006/relationships/image" Target="../media/image291.png"/><Relationship Id="rId32" Type="http://schemas.openxmlformats.org/officeDocument/2006/relationships/image" Target="../media/image717.png"/><Relationship Id="rId37" Type="http://schemas.openxmlformats.org/officeDocument/2006/relationships/image" Target="../media/image721.png"/><Relationship Id="rId5" Type="http://schemas.openxmlformats.org/officeDocument/2006/relationships/image" Target="../media/image368.png"/><Relationship Id="rId15" Type="http://schemas.openxmlformats.org/officeDocument/2006/relationships/image" Target="../media/image730.png"/><Relationship Id="rId23" Type="http://schemas.openxmlformats.org/officeDocument/2006/relationships/image" Target="../media/image351.png"/><Relationship Id="rId28" Type="http://schemas.openxmlformats.org/officeDocument/2006/relationships/image" Target="../media/image737.png"/><Relationship Id="rId36" Type="http://schemas.openxmlformats.org/officeDocument/2006/relationships/image" Target="../media/image720.png"/><Relationship Id="rId10" Type="http://schemas.openxmlformats.org/officeDocument/2006/relationships/image" Target="../media/image727.png"/><Relationship Id="rId19" Type="http://schemas.openxmlformats.org/officeDocument/2006/relationships/image" Target="../media/image321.png"/><Relationship Id="rId31" Type="http://schemas.openxmlformats.org/officeDocument/2006/relationships/image" Target="../media/image819.png"/><Relationship Id="rId4" Type="http://schemas.openxmlformats.org/officeDocument/2006/relationships/image" Target="../media/image724.png"/><Relationship Id="rId9" Type="http://schemas.openxmlformats.org/officeDocument/2006/relationships/image" Target="../media/image289.png"/><Relationship Id="rId14" Type="http://schemas.openxmlformats.org/officeDocument/2006/relationships/image" Target="../media/image729.png"/><Relationship Id="rId22" Type="http://schemas.openxmlformats.org/officeDocument/2006/relationships/image" Target="../media/image734.png"/><Relationship Id="rId27" Type="http://schemas.openxmlformats.org/officeDocument/2006/relationships/image" Target="../media/image308.png"/><Relationship Id="rId30" Type="http://schemas.openxmlformats.org/officeDocument/2006/relationships/image" Target="../media/image739.png"/><Relationship Id="rId35" Type="http://schemas.openxmlformats.org/officeDocument/2006/relationships/image" Target="../media/image719.png"/><Relationship Id="rId8" Type="http://schemas.openxmlformats.org/officeDocument/2006/relationships/image" Target="../media/image726.png"/><Relationship Id="rId3" Type="http://schemas.openxmlformats.org/officeDocument/2006/relationships/image" Target="../media/image72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7" Type="http://schemas.openxmlformats.org/officeDocument/2006/relationships/image" Target="../media/image716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3.png"/><Relationship Id="rId5" Type="http://schemas.openxmlformats.org/officeDocument/2006/relationships/image" Target="../media/image822.png"/><Relationship Id="rId4" Type="http://schemas.openxmlformats.org/officeDocument/2006/relationships/image" Target="../media/image7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4.png"/><Relationship Id="rId4" Type="http://schemas.openxmlformats.org/officeDocument/2006/relationships/image" Target="../media/image344.png"/></Relationships>
</file>

<file path=ppt/slides/_rels/slide1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8.png"/><Relationship Id="rId18" Type="http://schemas.openxmlformats.org/officeDocument/2006/relationships/image" Target="../media/image732.png"/><Relationship Id="rId26" Type="http://schemas.openxmlformats.org/officeDocument/2006/relationships/image" Target="../media/image736.png"/><Relationship Id="rId21" Type="http://schemas.openxmlformats.org/officeDocument/2006/relationships/image" Target="../media/image356.png"/><Relationship Id="rId34" Type="http://schemas.openxmlformats.org/officeDocument/2006/relationships/image" Target="../media/image109.png"/><Relationship Id="rId7" Type="http://schemas.openxmlformats.org/officeDocument/2006/relationships/image" Target="../media/image725.png"/><Relationship Id="rId12" Type="http://schemas.openxmlformats.org/officeDocument/2006/relationships/image" Target="../media/image307.png"/><Relationship Id="rId17" Type="http://schemas.openxmlformats.org/officeDocument/2006/relationships/image" Target="../media/image297.png"/><Relationship Id="rId25" Type="http://schemas.openxmlformats.org/officeDocument/2006/relationships/image" Target="../media/image735.png"/><Relationship Id="rId33" Type="http://schemas.openxmlformats.org/officeDocument/2006/relationships/image" Target="../media/image718.png"/><Relationship Id="rId2" Type="http://schemas.openxmlformats.org/officeDocument/2006/relationships/image" Target="../media/image189.png"/><Relationship Id="rId16" Type="http://schemas.openxmlformats.org/officeDocument/2006/relationships/image" Target="../media/image731.png"/><Relationship Id="rId20" Type="http://schemas.openxmlformats.org/officeDocument/2006/relationships/image" Target="../media/image733.png"/><Relationship Id="rId29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372.png"/><Relationship Id="rId24" Type="http://schemas.openxmlformats.org/officeDocument/2006/relationships/image" Target="../media/image291.png"/><Relationship Id="rId32" Type="http://schemas.openxmlformats.org/officeDocument/2006/relationships/image" Target="../media/image717.png"/><Relationship Id="rId37" Type="http://schemas.openxmlformats.org/officeDocument/2006/relationships/image" Target="../media/image813.png"/><Relationship Id="rId5" Type="http://schemas.openxmlformats.org/officeDocument/2006/relationships/image" Target="../media/image368.png"/><Relationship Id="rId15" Type="http://schemas.openxmlformats.org/officeDocument/2006/relationships/image" Target="../media/image730.png"/><Relationship Id="rId23" Type="http://schemas.openxmlformats.org/officeDocument/2006/relationships/image" Target="../media/image351.png"/><Relationship Id="rId28" Type="http://schemas.openxmlformats.org/officeDocument/2006/relationships/image" Target="../media/image737.png"/><Relationship Id="rId36" Type="http://schemas.openxmlformats.org/officeDocument/2006/relationships/image" Target="../media/image812.png"/><Relationship Id="rId10" Type="http://schemas.openxmlformats.org/officeDocument/2006/relationships/image" Target="../media/image727.png"/><Relationship Id="rId19" Type="http://schemas.openxmlformats.org/officeDocument/2006/relationships/image" Target="../media/image321.png"/><Relationship Id="rId31" Type="http://schemas.openxmlformats.org/officeDocument/2006/relationships/image" Target="../media/image740.png"/><Relationship Id="rId4" Type="http://schemas.openxmlformats.org/officeDocument/2006/relationships/image" Target="../media/image724.png"/><Relationship Id="rId9" Type="http://schemas.openxmlformats.org/officeDocument/2006/relationships/image" Target="../media/image289.png"/><Relationship Id="rId14" Type="http://schemas.openxmlformats.org/officeDocument/2006/relationships/image" Target="../media/image729.png"/><Relationship Id="rId22" Type="http://schemas.openxmlformats.org/officeDocument/2006/relationships/image" Target="../media/image734.png"/><Relationship Id="rId27" Type="http://schemas.openxmlformats.org/officeDocument/2006/relationships/image" Target="../media/image308.png"/><Relationship Id="rId30" Type="http://schemas.openxmlformats.org/officeDocument/2006/relationships/image" Target="../media/image739.png"/><Relationship Id="rId35" Type="http://schemas.openxmlformats.org/officeDocument/2006/relationships/image" Target="../media/image719.png"/><Relationship Id="rId8" Type="http://schemas.openxmlformats.org/officeDocument/2006/relationships/image" Target="../media/image726.png"/><Relationship Id="rId3" Type="http://schemas.openxmlformats.org/officeDocument/2006/relationships/image" Target="../media/image723.png"/></Relationships>
</file>

<file path=ppt/slides/_rels/slide1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4.png"/><Relationship Id="rId18" Type="http://schemas.openxmlformats.org/officeDocument/2006/relationships/image" Target="../media/image769.png"/><Relationship Id="rId26" Type="http://schemas.openxmlformats.org/officeDocument/2006/relationships/image" Target="../media/image777.png"/><Relationship Id="rId3" Type="http://schemas.openxmlformats.org/officeDocument/2006/relationships/image" Target="../media/image718.png"/><Relationship Id="rId21" Type="http://schemas.openxmlformats.org/officeDocument/2006/relationships/image" Target="../media/image772.png"/><Relationship Id="rId34" Type="http://schemas.openxmlformats.org/officeDocument/2006/relationships/image" Target="../media/image785.png"/><Relationship Id="rId7" Type="http://schemas.openxmlformats.org/officeDocument/2006/relationships/image" Target="../media/image813.png"/><Relationship Id="rId12" Type="http://schemas.openxmlformats.org/officeDocument/2006/relationships/image" Target="../media/image763.png"/><Relationship Id="rId17" Type="http://schemas.openxmlformats.org/officeDocument/2006/relationships/image" Target="../media/image768.png"/><Relationship Id="rId25" Type="http://schemas.openxmlformats.org/officeDocument/2006/relationships/image" Target="../media/image776.png"/><Relationship Id="rId33" Type="http://schemas.openxmlformats.org/officeDocument/2006/relationships/image" Target="../media/image784.png"/><Relationship Id="rId2" Type="http://schemas.openxmlformats.org/officeDocument/2006/relationships/image" Target="../media/image717.png"/><Relationship Id="rId16" Type="http://schemas.openxmlformats.org/officeDocument/2006/relationships/image" Target="../media/image767.png"/><Relationship Id="rId20" Type="http://schemas.openxmlformats.org/officeDocument/2006/relationships/image" Target="../media/image771.png"/><Relationship Id="rId29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11" Type="http://schemas.openxmlformats.org/officeDocument/2006/relationships/image" Target="../media/image762.png"/><Relationship Id="rId24" Type="http://schemas.openxmlformats.org/officeDocument/2006/relationships/image" Target="../media/image775.png"/><Relationship Id="rId32" Type="http://schemas.openxmlformats.org/officeDocument/2006/relationships/image" Target="../media/image783.png"/><Relationship Id="rId5" Type="http://schemas.openxmlformats.org/officeDocument/2006/relationships/image" Target="../media/image719.png"/><Relationship Id="rId15" Type="http://schemas.openxmlformats.org/officeDocument/2006/relationships/image" Target="../media/image766.png"/><Relationship Id="rId23" Type="http://schemas.openxmlformats.org/officeDocument/2006/relationships/image" Target="../media/image774.png"/><Relationship Id="rId28" Type="http://schemas.openxmlformats.org/officeDocument/2006/relationships/image" Target="../media/image779.png"/><Relationship Id="rId10" Type="http://schemas.openxmlformats.org/officeDocument/2006/relationships/image" Target="../media/image761.png"/><Relationship Id="rId19" Type="http://schemas.openxmlformats.org/officeDocument/2006/relationships/image" Target="../media/image770.png"/><Relationship Id="rId31" Type="http://schemas.openxmlformats.org/officeDocument/2006/relationships/image" Target="../media/image782.png"/><Relationship Id="rId4" Type="http://schemas.openxmlformats.org/officeDocument/2006/relationships/image" Target="../media/image109.png"/><Relationship Id="rId9" Type="http://schemas.openxmlformats.org/officeDocument/2006/relationships/image" Target="../media/image826.png"/><Relationship Id="rId14" Type="http://schemas.openxmlformats.org/officeDocument/2006/relationships/image" Target="../media/image765.png"/><Relationship Id="rId22" Type="http://schemas.openxmlformats.org/officeDocument/2006/relationships/image" Target="../media/image773.png"/><Relationship Id="rId27" Type="http://schemas.openxmlformats.org/officeDocument/2006/relationships/image" Target="../media/image778.png"/><Relationship Id="rId30" Type="http://schemas.openxmlformats.org/officeDocument/2006/relationships/image" Target="../media/image781.png"/><Relationship Id="rId8" Type="http://schemas.openxmlformats.org/officeDocument/2006/relationships/image" Target="../media/image825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6.png"/><Relationship Id="rId3" Type="http://schemas.openxmlformats.org/officeDocument/2006/relationships/image" Target="../media/image718.png"/><Relationship Id="rId7" Type="http://schemas.openxmlformats.org/officeDocument/2006/relationships/image" Target="../media/image813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2.png"/><Relationship Id="rId11" Type="http://schemas.openxmlformats.org/officeDocument/2006/relationships/image" Target="../media/image827.png"/><Relationship Id="rId5" Type="http://schemas.openxmlformats.org/officeDocument/2006/relationships/image" Target="../media/image719.png"/><Relationship Id="rId10" Type="http://schemas.openxmlformats.org/officeDocument/2006/relationships/image" Target="../media/image788.png"/><Relationship Id="rId4" Type="http://schemas.openxmlformats.org/officeDocument/2006/relationships/image" Target="../media/image109.png"/><Relationship Id="rId9" Type="http://schemas.openxmlformats.org/officeDocument/2006/relationships/image" Target="../media/image787.png"/></Relationships>
</file>

<file path=ppt/slides/_rels/slide1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4.png"/><Relationship Id="rId18" Type="http://schemas.openxmlformats.org/officeDocument/2006/relationships/image" Target="../media/image769.png"/><Relationship Id="rId26" Type="http://schemas.openxmlformats.org/officeDocument/2006/relationships/image" Target="../media/image777.png"/><Relationship Id="rId3" Type="http://schemas.openxmlformats.org/officeDocument/2006/relationships/image" Target="../media/image718.png"/><Relationship Id="rId21" Type="http://schemas.openxmlformats.org/officeDocument/2006/relationships/image" Target="../media/image772.png"/><Relationship Id="rId34" Type="http://schemas.openxmlformats.org/officeDocument/2006/relationships/image" Target="../media/image785.png"/><Relationship Id="rId7" Type="http://schemas.openxmlformats.org/officeDocument/2006/relationships/image" Target="../media/image813.png"/><Relationship Id="rId12" Type="http://schemas.openxmlformats.org/officeDocument/2006/relationships/image" Target="../media/image763.png"/><Relationship Id="rId17" Type="http://schemas.openxmlformats.org/officeDocument/2006/relationships/image" Target="../media/image768.png"/><Relationship Id="rId25" Type="http://schemas.openxmlformats.org/officeDocument/2006/relationships/image" Target="../media/image776.png"/><Relationship Id="rId33" Type="http://schemas.openxmlformats.org/officeDocument/2006/relationships/image" Target="../media/image784.png"/><Relationship Id="rId2" Type="http://schemas.openxmlformats.org/officeDocument/2006/relationships/image" Target="../media/image717.png"/><Relationship Id="rId16" Type="http://schemas.openxmlformats.org/officeDocument/2006/relationships/image" Target="../media/image767.png"/><Relationship Id="rId20" Type="http://schemas.openxmlformats.org/officeDocument/2006/relationships/image" Target="../media/image771.png"/><Relationship Id="rId29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11" Type="http://schemas.openxmlformats.org/officeDocument/2006/relationships/image" Target="../media/image762.png"/><Relationship Id="rId24" Type="http://schemas.openxmlformats.org/officeDocument/2006/relationships/image" Target="../media/image775.png"/><Relationship Id="rId32" Type="http://schemas.openxmlformats.org/officeDocument/2006/relationships/image" Target="../media/image783.png"/><Relationship Id="rId5" Type="http://schemas.openxmlformats.org/officeDocument/2006/relationships/image" Target="../media/image719.png"/><Relationship Id="rId15" Type="http://schemas.openxmlformats.org/officeDocument/2006/relationships/image" Target="../media/image766.png"/><Relationship Id="rId23" Type="http://schemas.openxmlformats.org/officeDocument/2006/relationships/image" Target="../media/image774.png"/><Relationship Id="rId28" Type="http://schemas.openxmlformats.org/officeDocument/2006/relationships/image" Target="../media/image779.png"/><Relationship Id="rId10" Type="http://schemas.openxmlformats.org/officeDocument/2006/relationships/image" Target="../media/image761.png"/><Relationship Id="rId19" Type="http://schemas.openxmlformats.org/officeDocument/2006/relationships/image" Target="../media/image770.png"/><Relationship Id="rId31" Type="http://schemas.openxmlformats.org/officeDocument/2006/relationships/image" Target="../media/image782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Relationship Id="rId14" Type="http://schemas.openxmlformats.org/officeDocument/2006/relationships/image" Target="../media/image765.png"/><Relationship Id="rId22" Type="http://schemas.openxmlformats.org/officeDocument/2006/relationships/image" Target="../media/image773.png"/><Relationship Id="rId27" Type="http://schemas.openxmlformats.org/officeDocument/2006/relationships/image" Target="../media/image778.png"/><Relationship Id="rId30" Type="http://schemas.openxmlformats.org/officeDocument/2006/relationships/image" Target="../media/image781.png"/><Relationship Id="rId8" Type="http://schemas.openxmlformats.org/officeDocument/2006/relationships/image" Target="../media/image790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2.png"/><Relationship Id="rId3" Type="http://schemas.openxmlformats.org/officeDocument/2006/relationships/image" Target="../media/image718.png"/><Relationship Id="rId7" Type="http://schemas.openxmlformats.org/officeDocument/2006/relationships/image" Target="../media/image813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2.png"/><Relationship Id="rId11" Type="http://schemas.openxmlformats.org/officeDocument/2006/relationships/image" Target="../media/image793.png"/><Relationship Id="rId5" Type="http://schemas.openxmlformats.org/officeDocument/2006/relationships/image" Target="../media/image719.png"/><Relationship Id="rId10" Type="http://schemas.openxmlformats.org/officeDocument/2006/relationships/image" Target="../media/image786.png"/><Relationship Id="rId4" Type="http://schemas.openxmlformats.org/officeDocument/2006/relationships/image" Target="../media/image109.png"/><Relationship Id="rId9" Type="http://schemas.openxmlformats.org/officeDocument/2006/relationships/image" Target="../media/image787.png"/></Relationships>
</file>

<file path=ppt/slides/_rels/slide1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9.png"/><Relationship Id="rId18" Type="http://schemas.openxmlformats.org/officeDocument/2006/relationships/image" Target="../media/image764.png"/><Relationship Id="rId26" Type="http://schemas.openxmlformats.org/officeDocument/2006/relationships/image" Target="../media/image772.png"/><Relationship Id="rId39" Type="http://schemas.openxmlformats.org/officeDocument/2006/relationships/image" Target="../media/image785.png"/><Relationship Id="rId21" Type="http://schemas.openxmlformats.org/officeDocument/2006/relationships/image" Target="../media/image767.png"/><Relationship Id="rId34" Type="http://schemas.openxmlformats.org/officeDocument/2006/relationships/image" Target="../media/image780.png"/><Relationship Id="rId7" Type="http://schemas.openxmlformats.org/officeDocument/2006/relationships/image" Target="../media/image813.png"/><Relationship Id="rId12" Type="http://schemas.openxmlformats.org/officeDocument/2006/relationships/image" Target="../media/image829.png"/><Relationship Id="rId17" Type="http://schemas.openxmlformats.org/officeDocument/2006/relationships/image" Target="../media/image763.png"/><Relationship Id="rId25" Type="http://schemas.openxmlformats.org/officeDocument/2006/relationships/image" Target="../media/image771.png"/><Relationship Id="rId33" Type="http://schemas.openxmlformats.org/officeDocument/2006/relationships/image" Target="../media/image779.png"/><Relationship Id="rId38" Type="http://schemas.openxmlformats.org/officeDocument/2006/relationships/image" Target="../media/image784.png"/><Relationship Id="rId2" Type="http://schemas.openxmlformats.org/officeDocument/2006/relationships/image" Target="../media/image717.png"/><Relationship Id="rId16" Type="http://schemas.openxmlformats.org/officeDocument/2006/relationships/image" Target="../media/image762.png"/><Relationship Id="rId20" Type="http://schemas.openxmlformats.org/officeDocument/2006/relationships/image" Target="../media/image766.png"/><Relationship Id="rId29" Type="http://schemas.openxmlformats.org/officeDocument/2006/relationships/image" Target="../media/image7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11" Type="http://schemas.openxmlformats.org/officeDocument/2006/relationships/image" Target="../media/image579.png"/><Relationship Id="rId24" Type="http://schemas.openxmlformats.org/officeDocument/2006/relationships/image" Target="../media/image770.png"/><Relationship Id="rId32" Type="http://schemas.openxmlformats.org/officeDocument/2006/relationships/image" Target="../media/image778.png"/><Relationship Id="rId37" Type="http://schemas.openxmlformats.org/officeDocument/2006/relationships/image" Target="../media/image783.png"/><Relationship Id="rId5" Type="http://schemas.openxmlformats.org/officeDocument/2006/relationships/image" Target="../media/image719.png"/><Relationship Id="rId15" Type="http://schemas.openxmlformats.org/officeDocument/2006/relationships/image" Target="../media/image761.png"/><Relationship Id="rId23" Type="http://schemas.openxmlformats.org/officeDocument/2006/relationships/image" Target="../media/image769.png"/><Relationship Id="rId28" Type="http://schemas.openxmlformats.org/officeDocument/2006/relationships/image" Target="../media/image774.png"/><Relationship Id="rId36" Type="http://schemas.openxmlformats.org/officeDocument/2006/relationships/image" Target="../media/image782.png"/><Relationship Id="rId10" Type="http://schemas.openxmlformats.org/officeDocument/2006/relationships/image" Target="../media/image828.png"/><Relationship Id="rId19" Type="http://schemas.openxmlformats.org/officeDocument/2006/relationships/image" Target="../media/image765.png"/><Relationship Id="rId31" Type="http://schemas.openxmlformats.org/officeDocument/2006/relationships/image" Target="../media/image777.png"/><Relationship Id="rId4" Type="http://schemas.openxmlformats.org/officeDocument/2006/relationships/image" Target="../media/image109.png"/><Relationship Id="rId9" Type="http://schemas.openxmlformats.org/officeDocument/2006/relationships/image" Target="../media/image796.png"/><Relationship Id="rId14" Type="http://schemas.openxmlformats.org/officeDocument/2006/relationships/image" Target="../media/image830.png"/><Relationship Id="rId22" Type="http://schemas.openxmlformats.org/officeDocument/2006/relationships/image" Target="../media/image768.png"/><Relationship Id="rId27" Type="http://schemas.openxmlformats.org/officeDocument/2006/relationships/image" Target="../media/image773.png"/><Relationship Id="rId30" Type="http://schemas.openxmlformats.org/officeDocument/2006/relationships/image" Target="../media/image776.png"/><Relationship Id="rId35" Type="http://schemas.openxmlformats.org/officeDocument/2006/relationships/image" Target="../media/image781.png"/><Relationship Id="rId8" Type="http://schemas.openxmlformats.org/officeDocument/2006/relationships/image" Target="../media/image795.png"/><Relationship Id="rId3" Type="http://schemas.openxmlformats.org/officeDocument/2006/relationships/image" Target="../media/image718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6.png"/><Relationship Id="rId3" Type="http://schemas.openxmlformats.org/officeDocument/2006/relationships/image" Target="../media/image718.png"/><Relationship Id="rId7" Type="http://schemas.openxmlformats.org/officeDocument/2006/relationships/image" Target="../media/image813.png"/><Relationship Id="rId12" Type="http://schemas.openxmlformats.org/officeDocument/2006/relationships/image" Target="../media/image803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11" Type="http://schemas.openxmlformats.org/officeDocument/2006/relationships/image" Target="../media/image802.png"/><Relationship Id="rId5" Type="http://schemas.openxmlformats.org/officeDocument/2006/relationships/image" Target="../media/image719.png"/><Relationship Id="rId10" Type="http://schemas.openxmlformats.org/officeDocument/2006/relationships/image" Target="../media/image792.png"/><Relationship Id="rId4" Type="http://schemas.openxmlformats.org/officeDocument/2006/relationships/image" Target="../media/image109.png"/><Relationship Id="rId9" Type="http://schemas.openxmlformats.org/officeDocument/2006/relationships/image" Target="../media/image7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6.png"/><Relationship Id="rId3" Type="http://schemas.openxmlformats.org/officeDocument/2006/relationships/image" Target="../media/image718.png"/><Relationship Id="rId7" Type="http://schemas.openxmlformats.org/officeDocument/2006/relationships/image" Target="../media/image813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11" Type="http://schemas.openxmlformats.org/officeDocument/2006/relationships/image" Target="../media/image792.png"/><Relationship Id="rId5" Type="http://schemas.openxmlformats.org/officeDocument/2006/relationships/image" Target="../media/image719.png"/><Relationship Id="rId10" Type="http://schemas.openxmlformats.org/officeDocument/2006/relationships/image" Target="../media/image803.png"/><Relationship Id="rId4" Type="http://schemas.openxmlformats.org/officeDocument/2006/relationships/image" Target="../media/image109.png"/><Relationship Id="rId9" Type="http://schemas.openxmlformats.org/officeDocument/2006/relationships/image" Target="../media/image78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816.png"/><Relationship Id="rId3" Type="http://schemas.openxmlformats.org/officeDocument/2006/relationships/image" Target="../media/image718.png"/><Relationship Id="rId7" Type="http://schemas.openxmlformats.org/officeDocument/2006/relationships/image" Target="../media/image721.png"/><Relationship Id="rId12" Type="http://schemas.openxmlformats.org/officeDocument/2006/relationships/image" Target="../media/image815.png"/><Relationship Id="rId2" Type="http://schemas.openxmlformats.org/officeDocument/2006/relationships/image" Target="../media/image717.png"/><Relationship Id="rId16" Type="http://schemas.openxmlformats.org/officeDocument/2006/relationships/image" Target="../media/image7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0.png"/><Relationship Id="rId11" Type="http://schemas.openxmlformats.org/officeDocument/2006/relationships/image" Target="../media/image806.png"/><Relationship Id="rId5" Type="http://schemas.openxmlformats.org/officeDocument/2006/relationships/image" Target="../media/image719.png"/><Relationship Id="rId15" Type="http://schemas.openxmlformats.org/officeDocument/2006/relationships/image" Target="../media/image817.png"/><Relationship Id="rId10" Type="http://schemas.openxmlformats.org/officeDocument/2006/relationships/image" Target="../media/image814.png"/><Relationship Id="rId4" Type="http://schemas.openxmlformats.org/officeDocument/2006/relationships/image" Target="../media/image109.png"/><Relationship Id="rId9" Type="http://schemas.openxmlformats.org/officeDocument/2006/relationships/image" Target="../media/image722.png"/><Relationship Id="rId14" Type="http://schemas.openxmlformats.org/officeDocument/2006/relationships/image" Target="../media/image80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4.png"/><Relationship Id="rId4" Type="http://schemas.openxmlformats.org/officeDocument/2006/relationships/image" Target="../media/image833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837.png"/><Relationship Id="rId18" Type="http://schemas.openxmlformats.org/officeDocument/2006/relationships/image" Target="../media/image842.png"/><Relationship Id="rId3" Type="http://schemas.openxmlformats.org/officeDocument/2006/relationships/image" Target="../media/image718.png"/><Relationship Id="rId7" Type="http://schemas.openxmlformats.org/officeDocument/2006/relationships/image" Target="../media/image721.png"/><Relationship Id="rId12" Type="http://schemas.openxmlformats.org/officeDocument/2006/relationships/image" Target="../media/image836.png"/><Relationship Id="rId17" Type="http://schemas.openxmlformats.org/officeDocument/2006/relationships/image" Target="../media/image841.png"/><Relationship Id="rId2" Type="http://schemas.openxmlformats.org/officeDocument/2006/relationships/image" Target="../media/image717.png"/><Relationship Id="rId16" Type="http://schemas.openxmlformats.org/officeDocument/2006/relationships/image" Target="../media/image840.png"/><Relationship Id="rId20" Type="http://schemas.openxmlformats.org/officeDocument/2006/relationships/image" Target="../media/image8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0.png"/><Relationship Id="rId11" Type="http://schemas.openxmlformats.org/officeDocument/2006/relationships/image" Target="../media/image809.png"/><Relationship Id="rId5" Type="http://schemas.openxmlformats.org/officeDocument/2006/relationships/image" Target="../media/image719.png"/><Relationship Id="rId15" Type="http://schemas.openxmlformats.org/officeDocument/2006/relationships/image" Target="../media/image839.png"/><Relationship Id="rId10" Type="http://schemas.openxmlformats.org/officeDocument/2006/relationships/image" Target="../media/image835.png"/><Relationship Id="rId19" Type="http://schemas.openxmlformats.org/officeDocument/2006/relationships/image" Target="../media/image843.png"/><Relationship Id="rId4" Type="http://schemas.openxmlformats.org/officeDocument/2006/relationships/image" Target="../media/image109.png"/><Relationship Id="rId9" Type="http://schemas.openxmlformats.org/officeDocument/2006/relationships/image" Target="../media/image722.png"/><Relationship Id="rId14" Type="http://schemas.openxmlformats.org/officeDocument/2006/relationships/image" Target="../media/image83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846.png"/><Relationship Id="rId3" Type="http://schemas.openxmlformats.org/officeDocument/2006/relationships/image" Target="../media/image718.png"/><Relationship Id="rId7" Type="http://schemas.openxmlformats.org/officeDocument/2006/relationships/image" Target="../media/image721.png"/><Relationship Id="rId12" Type="http://schemas.openxmlformats.org/officeDocument/2006/relationships/image" Target="../media/image845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0.png"/><Relationship Id="rId11" Type="http://schemas.openxmlformats.org/officeDocument/2006/relationships/image" Target="../media/image837.png"/><Relationship Id="rId5" Type="http://schemas.openxmlformats.org/officeDocument/2006/relationships/image" Target="../media/image719.png"/><Relationship Id="rId10" Type="http://schemas.openxmlformats.org/officeDocument/2006/relationships/image" Target="../media/image836.png"/><Relationship Id="rId4" Type="http://schemas.openxmlformats.org/officeDocument/2006/relationships/image" Target="../media/image109.png"/><Relationship Id="rId9" Type="http://schemas.openxmlformats.org/officeDocument/2006/relationships/image" Target="../media/image722.png"/></Relationships>
</file>

<file path=ppt/slides/_rels/slide1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8.png"/><Relationship Id="rId18" Type="http://schemas.openxmlformats.org/officeDocument/2006/relationships/image" Target="../media/image732.png"/><Relationship Id="rId26" Type="http://schemas.openxmlformats.org/officeDocument/2006/relationships/image" Target="../media/image736.png"/><Relationship Id="rId39" Type="http://schemas.openxmlformats.org/officeDocument/2006/relationships/image" Target="../media/image722.png"/><Relationship Id="rId21" Type="http://schemas.openxmlformats.org/officeDocument/2006/relationships/image" Target="../media/image356.png"/><Relationship Id="rId34" Type="http://schemas.openxmlformats.org/officeDocument/2006/relationships/image" Target="../media/image109.png"/><Relationship Id="rId7" Type="http://schemas.openxmlformats.org/officeDocument/2006/relationships/image" Target="../media/image725.png"/><Relationship Id="rId12" Type="http://schemas.openxmlformats.org/officeDocument/2006/relationships/image" Target="../media/image307.png"/><Relationship Id="rId17" Type="http://schemas.openxmlformats.org/officeDocument/2006/relationships/image" Target="../media/image297.png"/><Relationship Id="rId25" Type="http://schemas.openxmlformats.org/officeDocument/2006/relationships/image" Target="../media/image735.png"/><Relationship Id="rId33" Type="http://schemas.openxmlformats.org/officeDocument/2006/relationships/image" Target="../media/image718.png"/><Relationship Id="rId38" Type="http://schemas.openxmlformats.org/officeDocument/2006/relationships/image" Target="../media/image344.png"/><Relationship Id="rId2" Type="http://schemas.openxmlformats.org/officeDocument/2006/relationships/image" Target="../media/image189.png"/><Relationship Id="rId16" Type="http://schemas.openxmlformats.org/officeDocument/2006/relationships/image" Target="../media/image731.png"/><Relationship Id="rId20" Type="http://schemas.openxmlformats.org/officeDocument/2006/relationships/image" Target="../media/image733.png"/><Relationship Id="rId29" Type="http://schemas.openxmlformats.org/officeDocument/2006/relationships/image" Target="../media/image7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11" Type="http://schemas.openxmlformats.org/officeDocument/2006/relationships/image" Target="../media/image372.png"/><Relationship Id="rId24" Type="http://schemas.openxmlformats.org/officeDocument/2006/relationships/image" Target="../media/image291.png"/><Relationship Id="rId32" Type="http://schemas.openxmlformats.org/officeDocument/2006/relationships/image" Target="../media/image717.png"/><Relationship Id="rId37" Type="http://schemas.openxmlformats.org/officeDocument/2006/relationships/image" Target="../media/image721.png"/><Relationship Id="rId5" Type="http://schemas.openxmlformats.org/officeDocument/2006/relationships/image" Target="../media/image368.png"/><Relationship Id="rId15" Type="http://schemas.openxmlformats.org/officeDocument/2006/relationships/image" Target="../media/image730.png"/><Relationship Id="rId23" Type="http://schemas.openxmlformats.org/officeDocument/2006/relationships/image" Target="../media/image351.png"/><Relationship Id="rId28" Type="http://schemas.openxmlformats.org/officeDocument/2006/relationships/image" Target="../media/image737.png"/><Relationship Id="rId36" Type="http://schemas.openxmlformats.org/officeDocument/2006/relationships/image" Target="../media/image720.png"/><Relationship Id="rId10" Type="http://schemas.openxmlformats.org/officeDocument/2006/relationships/image" Target="../media/image727.png"/><Relationship Id="rId19" Type="http://schemas.openxmlformats.org/officeDocument/2006/relationships/image" Target="../media/image321.png"/><Relationship Id="rId31" Type="http://schemas.openxmlformats.org/officeDocument/2006/relationships/image" Target="../media/image740.png"/><Relationship Id="rId4" Type="http://schemas.openxmlformats.org/officeDocument/2006/relationships/image" Target="../media/image724.png"/><Relationship Id="rId9" Type="http://schemas.openxmlformats.org/officeDocument/2006/relationships/image" Target="../media/image289.png"/><Relationship Id="rId14" Type="http://schemas.openxmlformats.org/officeDocument/2006/relationships/image" Target="../media/image729.png"/><Relationship Id="rId22" Type="http://schemas.openxmlformats.org/officeDocument/2006/relationships/image" Target="../media/image734.png"/><Relationship Id="rId27" Type="http://schemas.openxmlformats.org/officeDocument/2006/relationships/image" Target="../media/image308.png"/><Relationship Id="rId30" Type="http://schemas.openxmlformats.org/officeDocument/2006/relationships/image" Target="../media/image739.png"/><Relationship Id="rId35" Type="http://schemas.openxmlformats.org/officeDocument/2006/relationships/image" Target="../media/image719.png"/><Relationship Id="rId8" Type="http://schemas.openxmlformats.org/officeDocument/2006/relationships/image" Target="../media/image726.png"/><Relationship Id="rId3" Type="http://schemas.openxmlformats.org/officeDocument/2006/relationships/image" Target="../media/image723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718.png"/><Relationship Id="rId7" Type="http://schemas.openxmlformats.org/officeDocument/2006/relationships/image" Target="../media/image721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0.png"/><Relationship Id="rId11" Type="http://schemas.openxmlformats.org/officeDocument/2006/relationships/image" Target="../media/image848.png"/><Relationship Id="rId5" Type="http://schemas.openxmlformats.org/officeDocument/2006/relationships/image" Target="../media/image719.png"/><Relationship Id="rId10" Type="http://schemas.openxmlformats.org/officeDocument/2006/relationships/image" Target="../media/image847.png"/><Relationship Id="rId4" Type="http://schemas.openxmlformats.org/officeDocument/2006/relationships/image" Target="../media/image109.png"/><Relationship Id="rId9" Type="http://schemas.openxmlformats.org/officeDocument/2006/relationships/image" Target="../media/image722.png"/></Relationships>
</file>

<file path=ppt/slides/_rels/slide1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4.png"/><Relationship Id="rId18" Type="http://schemas.openxmlformats.org/officeDocument/2006/relationships/image" Target="../media/image769.png"/><Relationship Id="rId26" Type="http://schemas.openxmlformats.org/officeDocument/2006/relationships/image" Target="../media/image777.png"/><Relationship Id="rId3" Type="http://schemas.openxmlformats.org/officeDocument/2006/relationships/image" Target="../media/image718.png"/><Relationship Id="rId21" Type="http://schemas.openxmlformats.org/officeDocument/2006/relationships/image" Target="../media/image772.png"/><Relationship Id="rId34" Type="http://schemas.openxmlformats.org/officeDocument/2006/relationships/image" Target="../media/image785.png"/><Relationship Id="rId7" Type="http://schemas.openxmlformats.org/officeDocument/2006/relationships/image" Target="../media/image813.png"/><Relationship Id="rId12" Type="http://schemas.openxmlformats.org/officeDocument/2006/relationships/image" Target="../media/image763.png"/><Relationship Id="rId17" Type="http://schemas.openxmlformats.org/officeDocument/2006/relationships/image" Target="../media/image768.png"/><Relationship Id="rId25" Type="http://schemas.openxmlformats.org/officeDocument/2006/relationships/image" Target="../media/image776.png"/><Relationship Id="rId33" Type="http://schemas.openxmlformats.org/officeDocument/2006/relationships/image" Target="../media/image784.png"/><Relationship Id="rId2" Type="http://schemas.openxmlformats.org/officeDocument/2006/relationships/image" Target="../media/image717.png"/><Relationship Id="rId16" Type="http://schemas.openxmlformats.org/officeDocument/2006/relationships/image" Target="../media/image767.png"/><Relationship Id="rId20" Type="http://schemas.openxmlformats.org/officeDocument/2006/relationships/image" Target="../media/image771.png"/><Relationship Id="rId29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2.png"/><Relationship Id="rId11" Type="http://schemas.openxmlformats.org/officeDocument/2006/relationships/image" Target="../media/image762.png"/><Relationship Id="rId24" Type="http://schemas.openxmlformats.org/officeDocument/2006/relationships/image" Target="../media/image775.png"/><Relationship Id="rId32" Type="http://schemas.openxmlformats.org/officeDocument/2006/relationships/image" Target="../media/image783.png"/><Relationship Id="rId5" Type="http://schemas.openxmlformats.org/officeDocument/2006/relationships/image" Target="../media/image719.png"/><Relationship Id="rId15" Type="http://schemas.openxmlformats.org/officeDocument/2006/relationships/image" Target="../media/image766.png"/><Relationship Id="rId23" Type="http://schemas.openxmlformats.org/officeDocument/2006/relationships/image" Target="../media/image774.png"/><Relationship Id="rId28" Type="http://schemas.openxmlformats.org/officeDocument/2006/relationships/image" Target="../media/image779.png"/><Relationship Id="rId36" Type="http://schemas.openxmlformats.org/officeDocument/2006/relationships/image" Target="../media/image850.png"/><Relationship Id="rId10" Type="http://schemas.openxmlformats.org/officeDocument/2006/relationships/image" Target="../media/image761.png"/><Relationship Id="rId19" Type="http://schemas.openxmlformats.org/officeDocument/2006/relationships/image" Target="../media/image770.png"/><Relationship Id="rId31" Type="http://schemas.openxmlformats.org/officeDocument/2006/relationships/image" Target="../media/image782.png"/><Relationship Id="rId4" Type="http://schemas.openxmlformats.org/officeDocument/2006/relationships/image" Target="../media/image109.png"/><Relationship Id="rId9" Type="http://schemas.openxmlformats.org/officeDocument/2006/relationships/image" Target="../media/image791.png"/><Relationship Id="rId14" Type="http://schemas.openxmlformats.org/officeDocument/2006/relationships/image" Target="../media/image765.png"/><Relationship Id="rId22" Type="http://schemas.openxmlformats.org/officeDocument/2006/relationships/image" Target="../media/image773.png"/><Relationship Id="rId27" Type="http://schemas.openxmlformats.org/officeDocument/2006/relationships/image" Target="../media/image778.png"/><Relationship Id="rId30" Type="http://schemas.openxmlformats.org/officeDocument/2006/relationships/image" Target="../media/image781.png"/><Relationship Id="rId35" Type="http://schemas.openxmlformats.org/officeDocument/2006/relationships/image" Target="../media/image849.png"/><Relationship Id="rId8" Type="http://schemas.openxmlformats.org/officeDocument/2006/relationships/image" Target="../media/image79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1.png"/><Relationship Id="rId4" Type="http://schemas.openxmlformats.org/officeDocument/2006/relationships/image" Target="../media/image34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3.png"/><Relationship Id="rId4" Type="http://schemas.openxmlformats.org/officeDocument/2006/relationships/image" Target="../media/image34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7" Type="http://schemas.openxmlformats.org/officeDocument/2006/relationships/image" Target="../media/image855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4.png"/><Relationship Id="rId5" Type="http://schemas.openxmlformats.org/officeDocument/2006/relationships/image" Target="../media/image853.png"/><Relationship Id="rId4" Type="http://schemas.openxmlformats.org/officeDocument/2006/relationships/image" Target="../media/image344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858.png"/><Relationship Id="rId3" Type="http://schemas.openxmlformats.org/officeDocument/2006/relationships/image" Target="../media/image718.png"/><Relationship Id="rId7" Type="http://schemas.openxmlformats.org/officeDocument/2006/relationships/image" Target="../media/image721.png"/><Relationship Id="rId12" Type="http://schemas.openxmlformats.org/officeDocument/2006/relationships/image" Target="../media/image857.png"/><Relationship Id="rId2" Type="http://schemas.openxmlformats.org/officeDocument/2006/relationships/image" Target="../media/image7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0.png"/><Relationship Id="rId11" Type="http://schemas.openxmlformats.org/officeDocument/2006/relationships/image" Target="../media/image817.png"/><Relationship Id="rId5" Type="http://schemas.openxmlformats.org/officeDocument/2006/relationships/image" Target="../media/image719.png"/><Relationship Id="rId10" Type="http://schemas.openxmlformats.org/officeDocument/2006/relationships/image" Target="../media/image856.png"/><Relationship Id="rId4" Type="http://schemas.openxmlformats.org/officeDocument/2006/relationships/image" Target="../media/image109.png"/><Relationship Id="rId9" Type="http://schemas.openxmlformats.org/officeDocument/2006/relationships/image" Target="../media/image72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7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6.png"/><Relationship Id="rId12" Type="http://schemas.openxmlformats.org/officeDocument/2006/relationships/image" Target="../media/image16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11" Type="http://schemas.openxmlformats.org/officeDocument/2006/relationships/image" Target="../media/image163.png"/><Relationship Id="rId5" Type="http://schemas.openxmlformats.org/officeDocument/2006/relationships/image" Target="../media/image159.png"/><Relationship Id="rId10" Type="http://schemas.openxmlformats.org/officeDocument/2006/relationships/image" Target="../media/image162.png"/><Relationship Id="rId4" Type="http://schemas.openxmlformats.org/officeDocument/2006/relationships/image" Target="../media/image158.png"/><Relationship Id="rId9" Type="http://schemas.openxmlformats.org/officeDocument/2006/relationships/image" Target="../media/image161.png"/><Relationship Id="rId14" Type="http://schemas.openxmlformats.org/officeDocument/2006/relationships/image" Target="../media/image168.png"/></Relationships>
</file>

<file path=ppt/slides/_rels/slide1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9.png"/><Relationship Id="rId21" Type="http://schemas.openxmlformats.org/officeDocument/2006/relationships/image" Target="../media/image318.png"/><Relationship Id="rId42" Type="http://schemas.openxmlformats.org/officeDocument/2006/relationships/image" Target="../media/image873.png"/><Relationship Id="rId47" Type="http://schemas.openxmlformats.org/officeDocument/2006/relationships/image" Target="../media/image373.png"/><Relationship Id="rId63" Type="http://schemas.openxmlformats.org/officeDocument/2006/relationships/image" Target="../media/image293.png"/><Relationship Id="rId68" Type="http://schemas.openxmlformats.org/officeDocument/2006/relationships/image" Target="../media/image276.png"/><Relationship Id="rId7" Type="http://schemas.openxmlformats.org/officeDocument/2006/relationships/image" Target="../media/image173.png"/><Relationship Id="rId2" Type="http://schemas.openxmlformats.org/officeDocument/2006/relationships/image" Target="../media/image179.png"/><Relationship Id="rId16" Type="http://schemas.openxmlformats.org/officeDocument/2006/relationships/image" Target="../media/image156.png"/><Relationship Id="rId29" Type="http://schemas.openxmlformats.org/officeDocument/2006/relationships/image" Target="../media/image172.png"/><Relationship Id="rId11" Type="http://schemas.openxmlformats.org/officeDocument/2006/relationships/image" Target="../media/image861.png"/><Relationship Id="rId24" Type="http://schemas.openxmlformats.org/officeDocument/2006/relationships/image" Target="../media/image367.png"/><Relationship Id="rId32" Type="http://schemas.openxmlformats.org/officeDocument/2006/relationships/image" Target="../media/image289.png"/><Relationship Id="rId37" Type="http://schemas.openxmlformats.org/officeDocument/2006/relationships/image" Target="../media/image868.png"/><Relationship Id="rId40" Type="http://schemas.openxmlformats.org/officeDocument/2006/relationships/image" Target="../media/image871.png"/><Relationship Id="rId45" Type="http://schemas.openxmlformats.org/officeDocument/2006/relationships/image" Target="../media/image371.png"/><Relationship Id="rId53" Type="http://schemas.openxmlformats.org/officeDocument/2006/relationships/image" Target="../media/image876.png"/><Relationship Id="rId58" Type="http://schemas.openxmlformats.org/officeDocument/2006/relationships/image" Target="../media/image879.png"/><Relationship Id="rId66" Type="http://schemas.openxmlformats.org/officeDocument/2006/relationships/image" Target="../media/image881.png"/><Relationship Id="rId5" Type="http://schemas.openxmlformats.org/officeDocument/2006/relationships/image" Target="../media/image302.png"/><Relationship Id="rId61" Type="http://schemas.openxmlformats.org/officeDocument/2006/relationships/image" Target="../media/image361.png"/><Relationship Id="rId19" Type="http://schemas.openxmlformats.org/officeDocument/2006/relationships/image" Target="../media/image187.png"/><Relationship Id="rId14" Type="http://schemas.openxmlformats.org/officeDocument/2006/relationships/image" Target="../media/image363.png"/><Relationship Id="rId22" Type="http://schemas.openxmlformats.org/officeDocument/2006/relationships/image" Target="../media/image193.png"/><Relationship Id="rId27" Type="http://schemas.openxmlformats.org/officeDocument/2006/relationships/image" Target="../media/image865.png"/><Relationship Id="rId30" Type="http://schemas.openxmlformats.org/officeDocument/2006/relationships/image" Target="../media/image357.png"/><Relationship Id="rId35" Type="http://schemas.openxmlformats.org/officeDocument/2006/relationships/image" Target="../media/image192.png"/><Relationship Id="rId43" Type="http://schemas.openxmlformats.org/officeDocument/2006/relationships/image" Target="../media/image352.png"/><Relationship Id="rId48" Type="http://schemas.openxmlformats.org/officeDocument/2006/relationships/image" Target="../media/image197.png"/><Relationship Id="rId56" Type="http://schemas.openxmlformats.org/officeDocument/2006/relationships/image" Target="../media/image377.png"/><Relationship Id="rId64" Type="http://schemas.openxmlformats.org/officeDocument/2006/relationships/image" Target="../media/image323.png"/><Relationship Id="rId69" Type="http://schemas.openxmlformats.org/officeDocument/2006/relationships/image" Target="../media/image206.png"/><Relationship Id="rId8" Type="http://schemas.openxmlformats.org/officeDocument/2006/relationships/image" Target="../media/image174.png"/><Relationship Id="rId51" Type="http://schemas.openxmlformats.org/officeDocument/2006/relationships/image" Target="../media/image875.png"/><Relationship Id="rId3" Type="http://schemas.openxmlformats.org/officeDocument/2006/relationships/image" Target="../media/image300.png"/><Relationship Id="rId12" Type="http://schemas.openxmlformats.org/officeDocument/2006/relationships/image" Target="../media/image862.png"/><Relationship Id="rId17" Type="http://schemas.openxmlformats.org/officeDocument/2006/relationships/image" Target="../media/image157.png"/><Relationship Id="rId25" Type="http://schemas.openxmlformats.org/officeDocument/2006/relationships/image" Target="../media/image726.png"/><Relationship Id="rId33" Type="http://schemas.openxmlformats.org/officeDocument/2006/relationships/image" Target="../media/image866.png"/><Relationship Id="rId38" Type="http://schemas.openxmlformats.org/officeDocument/2006/relationships/image" Target="../media/image869.png"/><Relationship Id="rId46" Type="http://schemas.openxmlformats.org/officeDocument/2006/relationships/image" Target="../media/image365.png"/><Relationship Id="rId59" Type="http://schemas.openxmlformats.org/officeDocument/2006/relationships/image" Target="../media/image278.png"/><Relationship Id="rId67" Type="http://schemas.openxmlformats.org/officeDocument/2006/relationships/image" Target="../media/image882.png"/><Relationship Id="rId20" Type="http://schemas.openxmlformats.org/officeDocument/2006/relationships/image" Target="../media/image177.png"/><Relationship Id="rId41" Type="http://schemas.openxmlformats.org/officeDocument/2006/relationships/image" Target="../media/image872.png"/><Relationship Id="rId54" Type="http://schemas.openxmlformats.org/officeDocument/2006/relationships/image" Target="../media/image877.png"/><Relationship Id="rId62" Type="http://schemas.openxmlformats.org/officeDocument/2006/relationships/image" Target="../media/image309.png"/><Relationship Id="rId70" Type="http://schemas.openxmlformats.org/officeDocument/2006/relationships/image" Target="../media/image8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5" Type="http://schemas.openxmlformats.org/officeDocument/2006/relationships/image" Target="../media/image863.png"/><Relationship Id="rId23" Type="http://schemas.openxmlformats.org/officeDocument/2006/relationships/image" Target="../media/image864.png"/><Relationship Id="rId28" Type="http://schemas.openxmlformats.org/officeDocument/2006/relationships/image" Target="../media/image369.png"/><Relationship Id="rId36" Type="http://schemas.openxmlformats.org/officeDocument/2006/relationships/image" Target="../media/image867.png"/><Relationship Id="rId49" Type="http://schemas.openxmlformats.org/officeDocument/2006/relationships/image" Target="../media/image190.png"/><Relationship Id="rId57" Type="http://schemas.openxmlformats.org/officeDocument/2006/relationships/image" Target="../media/image204.png"/><Relationship Id="rId10" Type="http://schemas.openxmlformats.org/officeDocument/2006/relationships/image" Target="../media/image374.png"/><Relationship Id="rId31" Type="http://schemas.openxmlformats.org/officeDocument/2006/relationships/image" Target="../media/image178.png"/><Relationship Id="rId44" Type="http://schemas.openxmlformats.org/officeDocument/2006/relationships/image" Target="../media/image321.png"/><Relationship Id="rId52" Type="http://schemas.openxmlformats.org/officeDocument/2006/relationships/image" Target="../media/image205.png"/><Relationship Id="rId60" Type="http://schemas.openxmlformats.org/officeDocument/2006/relationships/image" Target="../media/image738.png"/><Relationship Id="rId65" Type="http://schemas.openxmlformats.org/officeDocument/2006/relationships/image" Target="../media/image880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3" Type="http://schemas.openxmlformats.org/officeDocument/2006/relationships/image" Target="../media/image307.png"/><Relationship Id="rId18" Type="http://schemas.openxmlformats.org/officeDocument/2006/relationships/image" Target="../media/image368.png"/><Relationship Id="rId39" Type="http://schemas.openxmlformats.org/officeDocument/2006/relationships/image" Target="../media/image870.png"/><Relationship Id="rId34" Type="http://schemas.openxmlformats.org/officeDocument/2006/relationships/image" Target="../media/image191.png"/><Relationship Id="rId50" Type="http://schemas.openxmlformats.org/officeDocument/2006/relationships/image" Target="../media/image874.png"/><Relationship Id="rId55" Type="http://schemas.openxmlformats.org/officeDocument/2006/relationships/image" Target="../media/image8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9.png"/><Relationship Id="rId21" Type="http://schemas.openxmlformats.org/officeDocument/2006/relationships/image" Target="../media/image318.png"/><Relationship Id="rId42" Type="http://schemas.openxmlformats.org/officeDocument/2006/relationships/image" Target="../media/image873.png"/><Relationship Id="rId47" Type="http://schemas.openxmlformats.org/officeDocument/2006/relationships/image" Target="../media/image373.png"/><Relationship Id="rId63" Type="http://schemas.openxmlformats.org/officeDocument/2006/relationships/image" Target="../media/image293.png"/><Relationship Id="rId68" Type="http://schemas.openxmlformats.org/officeDocument/2006/relationships/image" Target="../media/image276.png"/><Relationship Id="rId7" Type="http://schemas.openxmlformats.org/officeDocument/2006/relationships/image" Target="../media/image173.png"/><Relationship Id="rId2" Type="http://schemas.openxmlformats.org/officeDocument/2006/relationships/image" Target="../media/image179.png"/><Relationship Id="rId16" Type="http://schemas.openxmlformats.org/officeDocument/2006/relationships/image" Target="../media/image156.png"/><Relationship Id="rId29" Type="http://schemas.openxmlformats.org/officeDocument/2006/relationships/image" Target="../media/image172.png"/><Relationship Id="rId11" Type="http://schemas.openxmlformats.org/officeDocument/2006/relationships/image" Target="../media/image861.png"/><Relationship Id="rId24" Type="http://schemas.openxmlformats.org/officeDocument/2006/relationships/image" Target="../media/image367.png"/><Relationship Id="rId32" Type="http://schemas.openxmlformats.org/officeDocument/2006/relationships/image" Target="../media/image289.png"/><Relationship Id="rId37" Type="http://schemas.openxmlformats.org/officeDocument/2006/relationships/image" Target="../media/image868.png"/><Relationship Id="rId40" Type="http://schemas.openxmlformats.org/officeDocument/2006/relationships/image" Target="../media/image871.png"/><Relationship Id="rId45" Type="http://schemas.openxmlformats.org/officeDocument/2006/relationships/image" Target="../media/image371.png"/><Relationship Id="rId53" Type="http://schemas.openxmlformats.org/officeDocument/2006/relationships/image" Target="../media/image876.png"/><Relationship Id="rId58" Type="http://schemas.openxmlformats.org/officeDocument/2006/relationships/image" Target="../media/image879.png"/><Relationship Id="rId66" Type="http://schemas.openxmlformats.org/officeDocument/2006/relationships/image" Target="../media/image881.png"/><Relationship Id="rId5" Type="http://schemas.openxmlformats.org/officeDocument/2006/relationships/image" Target="../media/image302.png"/><Relationship Id="rId61" Type="http://schemas.openxmlformats.org/officeDocument/2006/relationships/image" Target="../media/image361.png"/><Relationship Id="rId19" Type="http://schemas.openxmlformats.org/officeDocument/2006/relationships/image" Target="../media/image187.png"/><Relationship Id="rId14" Type="http://schemas.openxmlformats.org/officeDocument/2006/relationships/image" Target="../media/image363.png"/><Relationship Id="rId22" Type="http://schemas.openxmlformats.org/officeDocument/2006/relationships/image" Target="../media/image193.png"/><Relationship Id="rId27" Type="http://schemas.openxmlformats.org/officeDocument/2006/relationships/image" Target="../media/image865.png"/><Relationship Id="rId30" Type="http://schemas.openxmlformats.org/officeDocument/2006/relationships/image" Target="../media/image357.png"/><Relationship Id="rId35" Type="http://schemas.openxmlformats.org/officeDocument/2006/relationships/image" Target="../media/image192.png"/><Relationship Id="rId43" Type="http://schemas.openxmlformats.org/officeDocument/2006/relationships/image" Target="../media/image352.png"/><Relationship Id="rId48" Type="http://schemas.openxmlformats.org/officeDocument/2006/relationships/image" Target="../media/image197.png"/><Relationship Id="rId56" Type="http://schemas.openxmlformats.org/officeDocument/2006/relationships/image" Target="../media/image377.png"/><Relationship Id="rId64" Type="http://schemas.openxmlformats.org/officeDocument/2006/relationships/image" Target="../media/image323.png"/><Relationship Id="rId69" Type="http://schemas.openxmlformats.org/officeDocument/2006/relationships/image" Target="../media/image206.png"/><Relationship Id="rId8" Type="http://schemas.openxmlformats.org/officeDocument/2006/relationships/image" Target="../media/image174.png"/><Relationship Id="rId51" Type="http://schemas.openxmlformats.org/officeDocument/2006/relationships/image" Target="../media/image875.png"/><Relationship Id="rId3" Type="http://schemas.openxmlformats.org/officeDocument/2006/relationships/image" Target="../media/image300.png"/><Relationship Id="rId12" Type="http://schemas.openxmlformats.org/officeDocument/2006/relationships/image" Target="../media/image862.png"/><Relationship Id="rId17" Type="http://schemas.openxmlformats.org/officeDocument/2006/relationships/image" Target="../media/image157.png"/><Relationship Id="rId25" Type="http://schemas.openxmlformats.org/officeDocument/2006/relationships/image" Target="../media/image726.png"/><Relationship Id="rId33" Type="http://schemas.openxmlformats.org/officeDocument/2006/relationships/image" Target="../media/image866.png"/><Relationship Id="rId38" Type="http://schemas.openxmlformats.org/officeDocument/2006/relationships/image" Target="../media/image869.png"/><Relationship Id="rId46" Type="http://schemas.openxmlformats.org/officeDocument/2006/relationships/image" Target="../media/image365.png"/><Relationship Id="rId59" Type="http://schemas.openxmlformats.org/officeDocument/2006/relationships/image" Target="../media/image278.png"/><Relationship Id="rId67" Type="http://schemas.openxmlformats.org/officeDocument/2006/relationships/image" Target="../media/image882.png"/><Relationship Id="rId20" Type="http://schemas.openxmlformats.org/officeDocument/2006/relationships/image" Target="../media/image177.png"/><Relationship Id="rId41" Type="http://schemas.openxmlformats.org/officeDocument/2006/relationships/image" Target="../media/image872.png"/><Relationship Id="rId54" Type="http://schemas.openxmlformats.org/officeDocument/2006/relationships/image" Target="../media/image877.png"/><Relationship Id="rId62" Type="http://schemas.openxmlformats.org/officeDocument/2006/relationships/image" Target="../media/image309.png"/><Relationship Id="rId70" Type="http://schemas.openxmlformats.org/officeDocument/2006/relationships/image" Target="../media/image8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5" Type="http://schemas.openxmlformats.org/officeDocument/2006/relationships/image" Target="../media/image863.png"/><Relationship Id="rId23" Type="http://schemas.openxmlformats.org/officeDocument/2006/relationships/image" Target="../media/image864.png"/><Relationship Id="rId28" Type="http://schemas.openxmlformats.org/officeDocument/2006/relationships/image" Target="../media/image369.png"/><Relationship Id="rId36" Type="http://schemas.openxmlformats.org/officeDocument/2006/relationships/image" Target="../media/image867.png"/><Relationship Id="rId49" Type="http://schemas.openxmlformats.org/officeDocument/2006/relationships/image" Target="../media/image190.png"/><Relationship Id="rId57" Type="http://schemas.openxmlformats.org/officeDocument/2006/relationships/image" Target="../media/image204.png"/><Relationship Id="rId10" Type="http://schemas.openxmlformats.org/officeDocument/2006/relationships/image" Target="../media/image374.png"/><Relationship Id="rId31" Type="http://schemas.openxmlformats.org/officeDocument/2006/relationships/image" Target="../media/image178.png"/><Relationship Id="rId44" Type="http://schemas.openxmlformats.org/officeDocument/2006/relationships/image" Target="../media/image321.png"/><Relationship Id="rId52" Type="http://schemas.openxmlformats.org/officeDocument/2006/relationships/image" Target="../media/image205.png"/><Relationship Id="rId60" Type="http://schemas.openxmlformats.org/officeDocument/2006/relationships/image" Target="../media/image738.png"/><Relationship Id="rId65" Type="http://schemas.openxmlformats.org/officeDocument/2006/relationships/image" Target="../media/image880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3" Type="http://schemas.openxmlformats.org/officeDocument/2006/relationships/image" Target="../media/image307.png"/><Relationship Id="rId18" Type="http://schemas.openxmlformats.org/officeDocument/2006/relationships/image" Target="../media/image368.png"/><Relationship Id="rId39" Type="http://schemas.openxmlformats.org/officeDocument/2006/relationships/image" Target="../media/image870.png"/><Relationship Id="rId34" Type="http://schemas.openxmlformats.org/officeDocument/2006/relationships/image" Target="../media/image191.png"/><Relationship Id="rId50" Type="http://schemas.openxmlformats.org/officeDocument/2006/relationships/image" Target="../media/image874.png"/><Relationship Id="rId55" Type="http://schemas.openxmlformats.org/officeDocument/2006/relationships/image" Target="../media/image878.png"/></Relationships>
</file>

<file path=ppt/slides/_rels/slide1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9.png"/><Relationship Id="rId21" Type="http://schemas.openxmlformats.org/officeDocument/2006/relationships/image" Target="../media/image318.png"/><Relationship Id="rId42" Type="http://schemas.openxmlformats.org/officeDocument/2006/relationships/image" Target="../media/image873.png"/><Relationship Id="rId47" Type="http://schemas.openxmlformats.org/officeDocument/2006/relationships/image" Target="../media/image373.png"/><Relationship Id="rId63" Type="http://schemas.openxmlformats.org/officeDocument/2006/relationships/image" Target="../media/image293.png"/><Relationship Id="rId68" Type="http://schemas.openxmlformats.org/officeDocument/2006/relationships/image" Target="../media/image276.png"/><Relationship Id="rId7" Type="http://schemas.openxmlformats.org/officeDocument/2006/relationships/image" Target="../media/image173.png"/><Relationship Id="rId2" Type="http://schemas.openxmlformats.org/officeDocument/2006/relationships/image" Target="../media/image179.png"/><Relationship Id="rId16" Type="http://schemas.openxmlformats.org/officeDocument/2006/relationships/image" Target="../media/image156.png"/><Relationship Id="rId29" Type="http://schemas.openxmlformats.org/officeDocument/2006/relationships/image" Target="../media/image172.png"/><Relationship Id="rId11" Type="http://schemas.openxmlformats.org/officeDocument/2006/relationships/image" Target="../media/image861.png"/><Relationship Id="rId24" Type="http://schemas.openxmlformats.org/officeDocument/2006/relationships/image" Target="../media/image367.png"/><Relationship Id="rId32" Type="http://schemas.openxmlformats.org/officeDocument/2006/relationships/image" Target="../media/image289.png"/><Relationship Id="rId37" Type="http://schemas.openxmlformats.org/officeDocument/2006/relationships/image" Target="../media/image868.png"/><Relationship Id="rId40" Type="http://schemas.openxmlformats.org/officeDocument/2006/relationships/image" Target="../media/image871.png"/><Relationship Id="rId45" Type="http://schemas.openxmlformats.org/officeDocument/2006/relationships/image" Target="../media/image371.png"/><Relationship Id="rId53" Type="http://schemas.openxmlformats.org/officeDocument/2006/relationships/image" Target="../media/image876.png"/><Relationship Id="rId58" Type="http://schemas.openxmlformats.org/officeDocument/2006/relationships/image" Target="../media/image879.png"/><Relationship Id="rId66" Type="http://schemas.openxmlformats.org/officeDocument/2006/relationships/image" Target="../media/image881.png"/><Relationship Id="rId5" Type="http://schemas.openxmlformats.org/officeDocument/2006/relationships/image" Target="../media/image302.png"/><Relationship Id="rId61" Type="http://schemas.openxmlformats.org/officeDocument/2006/relationships/image" Target="../media/image361.png"/><Relationship Id="rId19" Type="http://schemas.openxmlformats.org/officeDocument/2006/relationships/image" Target="../media/image187.png"/><Relationship Id="rId14" Type="http://schemas.openxmlformats.org/officeDocument/2006/relationships/image" Target="../media/image363.png"/><Relationship Id="rId22" Type="http://schemas.openxmlformats.org/officeDocument/2006/relationships/image" Target="../media/image193.png"/><Relationship Id="rId27" Type="http://schemas.openxmlformats.org/officeDocument/2006/relationships/image" Target="../media/image865.png"/><Relationship Id="rId30" Type="http://schemas.openxmlformats.org/officeDocument/2006/relationships/image" Target="../media/image357.png"/><Relationship Id="rId35" Type="http://schemas.openxmlformats.org/officeDocument/2006/relationships/image" Target="../media/image192.png"/><Relationship Id="rId43" Type="http://schemas.openxmlformats.org/officeDocument/2006/relationships/image" Target="../media/image352.png"/><Relationship Id="rId48" Type="http://schemas.openxmlformats.org/officeDocument/2006/relationships/image" Target="../media/image197.png"/><Relationship Id="rId56" Type="http://schemas.openxmlformats.org/officeDocument/2006/relationships/image" Target="../media/image377.png"/><Relationship Id="rId64" Type="http://schemas.openxmlformats.org/officeDocument/2006/relationships/image" Target="../media/image323.png"/><Relationship Id="rId69" Type="http://schemas.openxmlformats.org/officeDocument/2006/relationships/image" Target="../media/image206.png"/><Relationship Id="rId8" Type="http://schemas.openxmlformats.org/officeDocument/2006/relationships/image" Target="../media/image174.png"/><Relationship Id="rId51" Type="http://schemas.openxmlformats.org/officeDocument/2006/relationships/image" Target="../media/image875.png"/><Relationship Id="rId3" Type="http://schemas.openxmlformats.org/officeDocument/2006/relationships/image" Target="../media/image300.png"/><Relationship Id="rId12" Type="http://schemas.openxmlformats.org/officeDocument/2006/relationships/image" Target="../media/image862.png"/><Relationship Id="rId17" Type="http://schemas.openxmlformats.org/officeDocument/2006/relationships/image" Target="../media/image157.png"/><Relationship Id="rId25" Type="http://schemas.openxmlformats.org/officeDocument/2006/relationships/image" Target="../media/image726.png"/><Relationship Id="rId33" Type="http://schemas.openxmlformats.org/officeDocument/2006/relationships/image" Target="../media/image866.png"/><Relationship Id="rId38" Type="http://schemas.openxmlformats.org/officeDocument/2006/relationships/image" Target="../media/image869.png"/><Relationship Id="rId46" Type="http://schemas.openxmlformats.org/officeDocument/2006/relationships/image" Target="../media/image365.png"/><Relationship Id="rId59" Type="http://schemas.openxmlformats.org/officeDocument/2006/relationships/image" Target="../media/image278.png"/><Relationship Id="rId67" Type="http://schemas.openxmlformats.org/officeDocument/2006/relationships/image" Target="../media/image882.png"/><Relationship Id="rId20" Type="http://schemas.openxmlformats.org/officeDocument/2006/relationships/image" Target="../media/image177.png"/><Relationship Id="rId41" Type="http://schemas.openxmlformats.org/officeDocument/2006/relationships/image" Target="../media/image872.png"/><Relationship Id="rId54" Type="http://schemas.openxmlformats.org/officeDocument/2006/relationships/image" Target="../media/image877.png"/><Relationship Id="rId62" Type="http://schemas.openxmlformats.org/officeDocument/2006/relationships/image" Target="../media/image309.png"/><Relationship Id="rId70" Type="http://schemas.openxmlformats.org/officeDocument/2006/relationships/image" Target="../media/image8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5" Type="http://schemas.openxmlformats.org/officeDocument/2006/relationships/image" Target="../media/image863.png"/><Relationship Id="rId23" Type="http://schemas.openxmlformats.org/officeDocument/2006/relationships/image" Target="../media/image864.png"/><Relationship Id="rId28" Type="http://schemas.openxmlformats.org/officeDocument/2006/relationships/image" Target="../media/image369.png"/><Relationship Id="rId36" Type="http://schemas.openxmlformats.org/officeDocument/2006/relationships/image" Target="../media/image867.png"/><Relationship Id="rId49" Type="http://schemas.openxmlformats.org/officeDocument/2006/relationships/image" Target="../media/image190.png"/><Relationship Id="rId57" Type="http://schemas.openxmlformats.org/officeDocument/2006/relationships/image" Target="../media/image204.png"/><Relationship Id="rId10" Type="http://schemas.openxmlformats.org/officeDocument/2006/relationships/image" Target="../media/image374.png"/><Relationship Id="rId31" Type="http://schemas.openxmlformats.org/officeDocument/2006/relationships/image" Target="../media/image178.png"/><Relationship Id="rId44" Type="http://schemas.openxmlformats.org/officeDocument/2006/relationships/image" Target="../media/image321.png"/><Relationship Id="rId52" Type="http://schemas.openxmlformats.org/officeDocument/2006/relationships/image" Target="../media/image205.png"/><Relationship Id="rId60" Type="http://schemas.openxmlformats.org/officeDocument/2006/relationships/image" Target="../media/image738.png"/><Relationship Id="rId65" Type="http://schemas.openxmlformats.org/officeDocument/2006/relationships/image" Target="../media/image880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3" Type="http://schemas.openxmlformats.org/officeDocument/2006/relationships/image" Target="../media/image307.png"/><Relationship Id="rId18" Type="http://schemas.openxmlformats.org/officeDocument/2006/relationships/image" Target="../media/image368.png"/><Relationship Id="rId39" Type="http://schemas.openxmlformats.org/officeDocument/2006/relationships/image" Target="../media/image870.png"/><Relationship Id="rId34" Type="http://schemas.openxmlformats.org/officeDocument/2006/relationships/image" Target="../media/image191.png"/><Relationship Id="rId50" Type="http://schemas.openxmlformats.org/officeDocument/2006/relationships/image" Target="../media/image874.png"/><Relationship Id="rId55" Type="http://schemas.openxmlformats.org/officeDocument/2006/relationships/image" Target="../media/image878.png"/></Relationships>
</file>

<file path=ppt/slides/_rels/slide1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9.png"/><Relationship Id="rId21" Type="http://schemas.openxmlformats.org/officeDocument/2006/relationships/image" Target="../media/image318.png"/><Relationship Id="rId42" Type="http://schemas.openxmlformats.org/officeDocument/2006/relationships/image" Target="../media/image873.png"/><Relationship Id="rId47" Type="http://schemas.openxmlformats.org/officeDocument/2006/relationships/image" Target="../media/image373.png"/><Relationship Id="rId63" Type="http://schemas.openxmlformats.org/officeDocument/2006/relationships/image" Target="../media/image293.png"/><Relationship Id="rId68" Type="http://schemas.openxmlformats.org/officeDocument/2006/relationships/image" Target="../media/image276.png"/><Relationship Id="rId7" Type="http://schemas.openxmlformats.org/officeDocument/2006/relationships/image" Target="../media/image173.png"/><Relationship Id="rId2" Type="http://schemas.openxmlformats.org/officeDocument/2006/relationships/image" Target="../media/image179.png"/><Relationship Id="rId16" Type="http://schemas.openxmlformats.org/officeDocument/2006/relationships/image" Target="../media/image156.png"/><Relationship Id="rId29" Type="http://schemas.openxmlformats.org/officeDocument/2006/relationships/image" Target="../media/image172.png"/><Relationship Id="rId11" Type="http://schemas.openxmlformats.org/officeDocument/2006/relationships/image" Target="../media/image861.png"/><Relationship Id="rId24" Type="http://schemas.openxmlformats.org/officeDocument/2006/relationships/image" Target="../media/image367.png"/><Relationship Id="rId32" Type="http://schemas.openxmlformats.org/officeDocument/2006/relationships/image" Target="../media/image289.png"/><Relationship Id="rId37" Type="http://schemas.openxmlformats.org/officeDocument/2006/relationships/image" Target="../media/image868.png"/><Relationship Id="rId40" Type="http://schemas.openxmlformats.org/officeDocument/2006/relationships/image" Target="../media/image871.png"/><Relationship Id="rId45" Type="http://schemas.openxmlformats.org/officeDocument/2006/relationships/image" Target="../media/image371.png"/><Relationship Id="rId53" Type="http://schemas.openxmlformats.org/officeDocument/2006/relationships/image" Target="../media/image876.png"/><Relationship Id="rId58" Type="http://schemas.openxmlformats.org/officeDocument/2006/relationships/image" Target="../media/image879.png"/><Relationship Id="rId66" Type="http://schemas.openxmlformats.org/officeDocument/2006/relationships/image" Target="../media/image881.png"/><Relationship Id="rId5" Type="http://schemas.openxmlformats.org/officeDocument/2006/relationships/image" Target="../media/image302.png"/><Relationship Id="rId61" Type="http://schemas.openxmlformats.org/officeDocument/2006/relationships/image" Target="../media/image361.png"/><Relationship Id="rId19" Type="http://schemas.openxmlformats.org/officeDocument/2006/relationships/image" Target="../media/image187.png"/><Relationship Id="rId14" Type="http://schemas.openxmlformats.org/officeDocument/2006/relationships/image" Target="../media/image363.png"/><Relationship Id="rId22" Type="http://schemas.openxmlformats.org/officeDocument/2006/relationships/image" Target="../media/image193.png"/><Relationship Id="rId27" Type="http://schemas.openxmlformats.org/officeDocument/2006/relationships/image" Target="../media/image865.png"/><Relationship Id="rId30" Type="http://schemas.openxmlformats.org/officeDocument/2006/relationships/image" Target="../media/image357.png"/><Relationship Id="rId35" Type="http://schemas.openxmlformats.org/officeDocument/2006/relationships/image" Target="../media/image192.png"/><Relationship Id="rId43" Type="http://schemas.openxmlformats.org/officeDocument/2006/relationships/image" Target="../media/image352.png"/><Relationship Id="rId48" Type="http://schemas.openxmlformats.org/officeDocument/2006/relationships/image" Target="../media/image197.png"/><Relationship Id="rId56" Type="http://schemas.openxmlformats.org/officeDocument/2006/relationships/image" Target="../media/image377.png"/><Relationship Id="rId64" Type="http://schemas.openxmlformats.org/officeDocument/2006/relationships/image" Target="../media/image323.png"/><Relationship Id="rId69" Type="http://schemas.openxmlformats.org/officeDocument/2006/relationships/image" Target="../media/image206.png"/><Relationship Id="rId8" Type="http://schemas.openxmlformats.org/officeDocument/2006/relationships/image" Target="../media/image174.png"/><Relationship Id="rId51" Type="http://schemas.openxmlformats.org/officeDocument/2006/relationships/image" Target="../media/image875.png"/><Relationship Id="rId3" Type="http://schemas.openxmlformats.org/officeDocument/2006/relationships/image" Target="../media/image300.png"/><Relationship Id="rId12" Type="http://schemas.openxmlformats.org/officeDocument/2006/relationships/image" Target="../media/image862.png"/><Relationship Id="rId17" Type="http://schemas.openxmlformats.org/officeDocument/2006/relationships/image" Target="../media/image157.png"/><Relationship Id="rId25" Type="http://schemas.openxmlformats.org/officeDocument/2006/relationships/image" Target="../media/image726.png"/><Relationship Id="rId33" Type="http://schemas.openxmlformats.org/officeDocument/2006/relationships/image" Target="../media/image866.png"/><Relationship Id="rId38" Type="http://schemas.openxmlformats.org/officeDocument/2006/relationships/image" Target="../media/image869.png"/><Relationship Id="rId46" Type="http://schemas.openxmlformats.org/officeDocument/2006/relationships/image" Target="../media/image365.png"/><Relationship Id="rId59" Type="http://schemas.openxmlformats.org/officeDocument/2006/relationships/image" Target="../media/image278.png"/><Relationship Id="rId67" Type="http://schemas.openxmlformats.org/officeDocument/2006/relationships/image" Target="../media/image882.png"/><Relationship Id="rId20" Type="http://schemas.openxmlformats.org/officeDocument/2006/relationships/image" Target="../media/image177.png"/><Relationship Id="rId41" Type="http://schemas.openxmlformats.org/officeDocument/2006/relationships/image" Target="../media/image872.png"/><Relationship Id="rId54" Type="http://schemas.openxmlformats.org/officeDocument/2006/relationships/image" Target="../media/image877.png"/><Relationship Id="rId62" Type="http://schemas.openxmlformats.org/officeDocument/2006/relationships/image" Target="../media/image309.png"/><Relationship Id="rId70" Type="http://schemas.openxmlformats.org/officeDocument/2006/relationships/image" Target="../media/image8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5" Type="http://schemas.openxmlformats.org/officeDocument/2006/relationships/image" Target="../media/image863.png"/><Relationship Id="rId23" Type="http://schemas.openxmlformats.org/officeDocument/2006/relationships/image" Target="../media/image864.png"/><Relationship Id="rId28" Type="http://schemas.openxmlformats.org/officeDocument/2006/relationships/image" Target="../media/image369.png"/><Relationship Id="rId36" Type="http://schemas.openxmlformats.org/officeDocument/2006/relationships/image" Target="../media/image867.png"/><Relationship Id="rId49" Type="http://schemas.openxmlformats.org/officeDocument/2006/relationships/image" Target="../media/image190.png"/><Relationship Id="rId57" Type="http://schemas.openxmlformats.org/officeDocument/2006/relationships/image" Target="../media/image204.png"/><Relationship Id="rId10" Type="http://schemas.openxmlformats.org/officeDocument/2006/relationships/image" Target="../media/image374.png"/><Relationship Id="rId31" Type="http://schemas.openxmlformats.org/officeDocument/2006/relationships/image" Target="../media/image178.png"/><Relationship Id="rId44" Type="http://schemas.openxmlformats.org/officeDocument/2006/relationships/image" Target="../media/image321.png"/><Relationship Id="rId52" Type="http://schemas.openxmlformats.org/officeDocument/2006/relationships/image" Target="../media/image205.png"/><Relationship Id="rId60" Type="http://schemas.openxmlformats.org/officeDocument/2006/relationships/image" Target="../media/image738.png"/><Relationship Id="rId65" Type="http://schemas.openxmlformats.org/officeDocument/2006/relationships/image" Target="../media/image880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3" Type="http://schemas.openxmlformats.org/officeDocument/2006/relationships/image" Target="../media/image307.png"/><Relationship Id="rId18" Type="http://schemas.openxmlformats.org/officeDocument/2006/relationships/image" Target="../media/image368.png"/><Relationship Id="rId39" Type="http://schemas.openxmlformats.org/officeDocument/2006/relationships/image" Target="../media/image870.png"/><Relationship Id="rId34" Type="http://schemas.openxmlformats.org/officeDocument/2006/relationships/image" Target="../media/image191.png"/><Relationship Id="rId50" Type="http://schemas.openxmlformats.org/officeDocument/2006/relationships/image" Target="../media/image874.png"/><Relationship Id="rId55" Type="http://schemas.openxmlformats.org/officeDocument/2006/relationships/image" Target="../media/image878.png"/></Relationships>
</file>

<file path=ppt/slides/_rels/slide1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9.png"/><Relationship Id="rId21" Type="http://schemas.openxmlformats.org/officeDocument/2006/relationships/image" Target="../media/image318.png"/><Relationship Id="rId42" Type="http://schemas.openxmlformats.org/officeDocument/2006/relationships/image" Target="../media/image873.png"/><Relationship Id="rId47" Type="http://schemas.openxmlformats.org/officeDocument/2006/relationships/image" Target="../media/image373.png"/><Relationship Id="rId63" Type="http://schemas.openxmlformats.org/officeDocument/2006/relationships/image" Target="../media/image293.png"/><Relationship Id="rId68" Type="http://schemas.openxmlformats.org/officeDocument/2006/relationships/image" Target="../media/image276.png"/><Relationship Id="rId7" Type="http://schemas.openxmlformats.org/officeDocument/2006/relationships/image" Target="../media/image302.png"/><Relationship Id="rId2" Type="http://schemas.openxmlformats.org/officeDocument/2006/relationships/image" Target="../media/image156.png"/><Relationship Id="rId16" Type="http://schemas.openxmlformats.org/officeDocument/2006/relationships/image" Target="../media/image363.png"/><Relationship Id="rId29" Type="http://schemas.openxmlformats.org/officeDocument/2006/relationships/image" Target="../media/image172.png"/><Relationship Id="rId11" Type="http://schemas.openxmlformats.org/officeDocument/2006/relationships/image" Target="../media/image175.png"/><Relationship Id="rId24" Type="http://schemas.openxmlformats.org/officeDocument/2006/relationships/image" Target="../media/image367.png"/><Relationship Id="rId32" Type="http://schemas.openxmlformats.org/officeDocument/2006/relationships/image" Target="../media/image289.png"/><Relationship Id="rId37" Type="http://schemas.openxmlformats.org/officeDocument/2006/relationships/image" Target="../media/image868.png"/><Relationship Id="rId40" Type="http://schemas.openxmlformats.org/officeDocument/2006/relationships/image" Target="../media/image871.png"/><Relationship Id="rId45" Type="http://schemas.openxmlformats.org/officeDocument/2006/relationships/image" Target="../media/image371.png"/><Relationship Id="rId53" Type="http://schemas.openxmlformats.org/officeDocument/2006/relationships/image" Target="../media/image876.png"/><Relationship Id="rId58" Type="http://schemas.openxmlformats.org/officeDocument/2006/relationships/image" Target="../media/image879.png"/><Relationship Id="rId66" Type="http://schemas.openxmlformats.org/officeDocument/2006/relationships/image" Target="../media/image881.png"/><Relationship Id="rId5" Type="http://schemas.openxmlformats.org/officeDocument/2006/relationships/image" Target="../media/image300.png"/><Relationship Id="rId61" Type="http://schemas.openxmlformats.org/officeDocument/2006/relationships/image" Target="../media/image361.png"/><Relationship Id="rId19" Type="http://schemas.openxmlformats.org/officeDocument/2006/relationships/image" Target="../media/image187.png"/><Relationship Id="rId14" Type="http://schemas.openxmlformats.org/officeDocument/2006/relationships/image" Target="../media/image862.png"/><Relationship Id="rId22" Type="http://schemas.openxmlformats.org/officeDocument/2006/relationships/image" Target="../media/image193.png"/><Relationship Id="rId27" Type="http://schemas.openxmlformats.org/officeDocument/2006/relationships/image" Target="../media/image865.png"/><Relationship Id="rId30" Type="http://schemas.openxmlformats.org/officeDocument/2006/relationships/image" Target="../media/image357.png"/><Relationship Id="rId35" Type="http://schemas.openxmlformats.org/officeDocument/2006/relationships/image" Target="../media/image192.png"/><Relationship Id="rId43" Type="http://schemas.openxmlformats.org/officeDocument/2006/relationships/image" Target="../media/image352.png"/><Relationship Id="rId48" Type="http://schemas.openxmlformats.org/officeDocument/2006/relationships/image" Target="../media/image197.png"/><Relationship Id="rId56" Type="http://schemas.openxmlformats.org/officeDocument/2006/relationships/image" Target="../media/image377.png"/><Relationship Id="rId64" Type="http://schemas.openxmlformats.org/officeDocument/2006/relationships/image" Target="../media/image323.png"/><Relationship Id="rId69" Type="http://schemas.openxmlformats.org/officeDocument/2006/relationships/image" Target="../media/image206.png"/><Relationship Id="rId8" Type="http://schemas.openxmlformats.org/officeDocument/2006/relationships/image" Target="../media/image303.png"/><Relationship Id="rId51" Type="http://schemas.openxmlformats.org/officeDocument/2006/relationships/image" Target="../media/image875.png"/><Relationship Id="rId3" Type="http://schemas.openxmlformats.org/officeDocument/2006/relationships/image" Target="../media/image157.png"/><Relationship Id="rId12" Type="http://schemas.openxmlformats.org/officeDocument/2006/relationships/image" Target="../media/image374.png"/><Relationship Id="rId17" Type="http://schemas.openxmlformats.org/officeDocument/2006/relationships/image" Target="../media/image863.png"/><Relationship Id="rId25" Type="http://schemas.openxmlformats.org/officeDocument/2006/relationships/image" Target="../media/image726.png"/><Relationship Id="rId33" Type="http://schemas.openxmlformats.org/officeDocument/2006/relationships/image" Target="../media/image866.png"/><Relationship Id="rId38" Type="http://schemas.openxmlformats.org/officeDocument/2006/relationships/image" Target="../media/image869.png"/><Relationship Id="rId46" Type="http://schemas.openxmlformats.org/officeDocument/2006/relationships/image" Target="../media/image365.png"/><Relationship Id="rId59" Type="http://schemas.openxmlformats.org/officeDocument/2006/relationships/image" Target="../media/image278.png"/><Relationship Id="rId67" Type="http://schemas.openxmlformats.org/officeDocument/2006/relationships/image" Target="../media/image882.png"/><Relationship Id="rId20" Type="http://schemas.openxmlformats.org/officeDocument/2006/relationships/image" Target="../media/image177.png"/><Relationship Id="rId41" Type="http://schemas.openxmlformats.org/officeDocument/2006/relationships/image" Target="../media/image872.png"/><Relationship Id="rId54" Type="http://schemas.openxmlformats.org/officeDocument/2006/relationships/image" Target="../media/image877.png"/><Relationship Id="rId62" Type="http://schemas.openxmlformats.org/officeDocument/2006/relationships/image" Target="../media/image309.png"/><Relationship Id="rId70" Type="http://schemas.openxmlformats.org/officeDocument/2006/relationships/image" Target="../media/image8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1.png"/><Relationship Id="rId15" Type="http://schemas.openxmlformats.org/officeDocument/2006/relationships/image" Target="../media/image307.png"/><Relationship Id="rId23" Type="http://schemas.openxmlformats.org/officeDocument/2006/relationships/image" Target="../media/image864.png"/><Relationship Id="rId28" Type="http://schemas.openxmlformats.org/officeDocument/2006/relationships/image" Target="../media/image369.png"/><Relationship Id="rId36" Type="http://schemas.openxmlformats.org/officeDocument/2006/relationships/image" Target="../media/image867.png"/><Relationship Id="rId49" Type="http://schemas.openxmlformats.org/officeDocument/2006/relationships/image" Target="../media/image190.png"/><Relationship Id="rId57" Type="http://schemas.openxmlformats.org/officeDocument/2006/relationships/image" Target="../media/image204.png"/><Relationship Id="rId10" Type="http://schemas.openxmlformats.org/officeDocument/2006/relationships/image" Target="../media/image174.png"/><Relationship Id="rId31" Type="http://schemas.openxmlformats.org/officeDocument/2006/relationships/image" Target="../media/image178.png"/><Relationship Id="rId44" Type="http://schemas.openxmlformats.org/officeDocument/2006/relationships/image" Target="../media/image321.png"/><Relationship Id="rId52" Type="http://schemas.openxmlformats.org/officeDocument/2006/relationships/image" Target="../media/image205.png"/><Relationship Id="rId60" Type="http://schemas.openxmlformats.org/officeDocument/2006/relationships/image" Target="../media/image738.png"/><Relationship Id="rId65" Type="http://schemas.openxmlformats.org/officeDocument/2006/relationships/image" Target="../media/image880.png"/><Relationship Id="rId4" Type="http://schemas.openxmlformats.org/officeDocument/2006/relationships/image" Target="../media/image179.png"/><Relationship Id="rId9" Type="http://schemas.openxmlformats.org/officeDocument/2006/relationships/image" Target="../media/image173.png"/><Relationship Id="rId13" Type="http://schemas.openxmlformats.org/officeDocument/2006/relationships/image" Target="../media/image861.png"/><Relationship Id="rId18" Type="http://schemas.openxmlformats.org/officeDocument/2006/relationships/image" Target="../media/image368.png"/><Relationship Id="rId39" Type="http://schemas.openxmlformats.org/officeDocument/2006/relationships/image" Target="../media/image870.png"/><Relationship Id="rId34" Type="http://schemas.openxmlformats.org/officeDocument/2006/relationships/image" Target="../media/image191.png"/><Relationship Id="rId50" Type="http://schemas.openxmlformats.org/officeDocument/2006/relationships/image" Target="../media/image874.png"/><Relationship Id="rId55" Type="http://schemas.openxmlformats.org/officeDocument/2006/relationships/image" Target="../media/image878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57.png"/><Relationship Id="rId7" Type="http://schemas.openxmlformats.org/officeDocument/2006/relationships/image" Target="../media/image21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6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6.png"/><Relationship Id="rId21" Type="http://schemas.openxmlformats.org/officeDocument/2006/relationships/image" Target="../media/image177.png"/><Relationship Id="rId42" Type="http://schemas.openxmlformats.org/officeDocument/2006/relationships/image" Target="../media/image872.png"/><Relationship Id="rId47" Type="http://schemas.openxmlformats.org/officeDocument/2006/relationships/image" Target="../media/image365.png"/><Relationship Id="rId63" Type="http://schemas.openxmlformats.org/officeDocument/2006/relationships/image" Target="../media/image309.png"/><Relationship Id="rId68" Type="http://schemas.openxmlformats.org/officeDocument/2006/relationships/image" Target="../media/image882.png"/><Relationship Id="rId7" Type="http://schemas.openxmlformats.org/officeDocument/2006/relationships/image" Target="../media/image173.png"/><Relationship Id="rId71" Type="http://schemas.openxmlformats.org/officeDocument/2006/relationships/image" Target="../media/image883.png"/><Relationship Id="rId2" Type="http://schemas.openxmlformats.org/officeDocument/2006/relationships/image" Target="../media/image179.png"/><Relationship Id="rId16" Type="http://schemas.openxmlformats.org/officeDocument/2006/relationships/image" Target="../media/image884.png"/><Relationship Id="rId29" Type="http://schemas.openxmlformats.org/officeDocument/2006/relationships/image" Target="../media/image369.png"/><Relationship Id="rId11" Type="http://schemas.openxmlformats.org/officeDocument/2006/relationships/image" Target="../media/image861.png"/><Relationship Id="rId24" Type="http://schemas.openxmlformats.org/officeDocument/2006/relationships/image" Target="../media/image864.png"/><Relationship Id="rId32" Type="http://schemas.openxmlformats.org/officeDocument/2006/relationships/image" Target="../media/image178.png"/><Relationship Id="rId37" Type="http://schemas.openxmlformats.org/officeDocument/2006/relationships/image" Target="../media/image867.png"/><Relationship Id="rId40" Type="http://schemas.openxmlformats.org/officeDocument/2006/relationships/image" Target="../media/image870.png"/><Relationship Id="rId45" Type="http://schemas.openxmlformats.org/officeDocument/2006/relationships/image" Target="../media/image321.png"/><Relationship Id="rId53" Type="http://schemas.openxmlformats.org/officeDocument/2006/relationships/image" Target="../media/image205.png"/><Relationship Id="rId58" Type="http://schemas.openxmlformats.org/officeDocument/2006/relationships/image" Target="../media/image204.png"/><Relationship Id="rId66" Type="http://schemas.openxmlformats.org/officeDocument/2006/relationships/image" Target="../media/image880.png"/><Relationship Id="rId5" Type="http://schemas.openxmlformats.org/officeDocument/2006/relationships/image" Target="../media/image302.png"/><Relationship Id="rId61" Type="http://schemas.openxmlformats.org/officeDocument/2006/relationships/image" Target="../media/image738.png"/><Relationship Id="rId19" Type="http://schemas.openxmlformats.org/officeDocument/2006/relationships/image" Target="../media/image368.png"/><Relationship Id="rId14" Type="http://schemas.openxmlformats.org/officeDocument/2006/relationships/image" Target="../media/image363.png"/><Relationship Id="rId22" Type="http://schemas.openxmlformats.org/officeDocument/2006/relationships/image" Target="../media/image318.png"/><Relationship Id="rId27" Type="http://schemas.openxmlformats.org/officeDocument/2006/relationships/image" Target="../media/image199.png"/><Relationship Id="rId30" Type="http://schemas.openxmlformats.org/officeDocument/2006/relationships/image" Target="../media/image172.png"/><Relationship Id="rId35" Type="http://schemas.openxmlformats.org/officeDocument/2006/relationships/image" Target="../media/image191.png"/><Relationship Id="rId43" Type="http://schemas.openxmlformats.org/officeDocument/2006/relationships/image" Target="../media/image873.png"/><Relationship Id="rId48" Type="http://schemas.openxmlformats.org/officeDocument/2006/relationships/image" Target="../media/image373.png"/><Relationship Id="rId56" Type="http://schemas.openxmlformats.org/officeDocument/2006/relationships/image" Target="../media/image878.png"/><Relationship Id="rId64" Type="http://schemas.openxmlformats.org/officeDocument/2006/relationships/image" Target="../media/image293.png"/><Relationship Id="rId69" Type="http://schemas.openxmlformats.org/officeDocument/2006/relationships/image" Target="../media/image276.png"/><Relationship Id="rId8" Type="http://schemas.openxmlformats.org/officeDocument/2006/relationships/image" Target="../media/image174.png"/><Relationship Id="rId51" Type="http://schemas.openxmlformats.org/officeDocument/2006/relationships/image" Target="../media/image874.png"/><Relationship Id="rId3" Type="http://schemas.openxmlformats.org/officeDocument/2006/relationships/image" Target="../media/image300.png"/><Relationship Id="rId12" Type="http://schemas.openxmlformats.org/officeDocument/2006/relationships/image" Target="../media/image862.png"/><Relationship Id="rId17" Type="http://schemas.openxmlformats.org/officeDocument/2006/relationships/image" Target="../media/image744.png"/><Relationship Id="rId25" Type="http://schemas.openxmlformats.org/officeDocument/2006/relationships/image" Target="../media/image367.png"/><Relationship Id="rId33" Type="http://schemas.openxmlformats.org/officeDocument/2006/relationships/image" Target="../media/image289.png"/><Relationship Id="rId38" Type="http://schemas.openxmlformats.org/officeDocument/2006/relationships/image" Target="../media/image868.png"/><Relationship Id="rId46" Type="http://schemas.openxmlformats.org/officeDocument/2006/relationships/image" Target="../media/image371.png"/><Relationship Id="rId59" Type="http://schemas.openxmlformats.org/officeDocument/2006/relationships/image" Target="../media/image879.png"/><Relationship Id="rId67" Type="http://schemas.openxmlformats.org/officeDocument/2006/relationships/image" Target="../media/image881.png"/><Relationship Id="rId20" Type="http://schemas.openxmlformats.org/officeDocument/2006/relationships/image" Target="../media/image187.png"/><Relationship Id="rId41" Type="http://schemas.openxmlformats.org/officeDocument/2006/relationships/image" Target="../media/image871.png"/><Relationship Id="rId54" Type="http://schemas.openxmlformats.org/officeDocument/2006/relationships/image" Target="../media/image876.png"/><Relationship Id="rId62" Type="http://schemas.openxmlformats.org/officeDocument/2006/relationships/image" Target="../media/image361.png"/><Relationship Id="rId70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5" Type="http://schemas.openxmlformats.org/officeDocument/2006/relationships/image" Target="../media/image863.png"/><Relationship Id="rId23" Type="http://schemas.openxmlformats.org/officeDocument/2006/relationships/image" Target="../media/image193.png"/><Relationship Id="rId28" Type="http://schemas.openxmlformats.org/officeDocument/2006/relationships/image" Target="../media/image865.png"/><Relationship Id="rId36" Type="http://schemas.openxmlformats.org/officeDocument/2006/relationships/image" Target="../media/image192.png"/><Relationship Id="rId49" Type="http://schemas.openxmlformats.org/officeDocument/2006/relationships/image" Target="../media/image197.png"/><Relationship Id="rId57" Type="http://schemas.openxmlformats.org/officeDocument/2006/relationships/image" Target="../media/image377.png"/><Relationship Id="rId10" Type="http://schemas.openxmlformats.org/officeDocument/2006/relationships/image" Target="../media/image374.png"/><Relationship Id="rId31" Type="http://schemas.openxmlformats.org/officeDocument/2006/relationships/image" Target="../media/image357.png"/><Relationship Id="rId44" Type="http://schemas.openxmlformats.org/officeDocument/2006/relationships/image" Target="../media/image352.png"/><Relationship Id="rId52" Type="http://schemas.openxmlformats.org/officeDocument/2006/relationships/image" Target="../media/image875.png"/><Relationship Id="rId60" Type="http://schemas.openxmlformats.org/officeDocument/2006/relationships/image" Target="../media/image278.png"/><Relationship Id="rId65" Type="http://schemas.openxmlformats.org/officeDocument/2006/relationships/image" Target="../media/image323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3" Type="http://schemas.openxmlformats.org/officeDocument/2006/relationships/image" Target="../media/image307.png"/><Relationship Id="rId18" Type="http://schemas.openxmlformats.org/officeDocument/2006/relationships/image" Target="../media/image112.png"/><Relationship Id="rId39" Type="http://schemas.openxmlformats.org/officeDocument/2006/relationships/image" Target="../media/image869.png"/><Relationship Id="rId34" Type="http://schemas.openxmlformats.org/officeDocument/2006/relationships/image" Target="../media/image866.png"/><Relationship Id="rId50" Type="http://schemas.openxmlformats.org/officeDocument/2006/relationships/image" Target="../media/image190.png"/><Relationship Id="rId55" Type="http://schemas.openxmlformats.org/officeDocument/2006/relationships/image" Target="../media/image877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6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6.png"/><Relationship Id="rId21" Type="http://schemas.openxmlformats.org/officeDocument/2006/relationships/image" Target="../media/image177.png"/><Relationship Id="rId42" Type="http://schemas.openxmlformats.org/officeDocument/2006/relationships/image" Target="../media/image872.png"/><Relationship Id="rId47" Type="http://schemas.openxmlformats.org/officeDocument/2006/relationships/image" Target="../media/image365.png"/><Relationship Id="rId63" Type="http://schemas.openxmlformats.org/officeDocument/2006/relationships/image" Target="../media/image309.png"/><Relationship Id="rId68" Type="http://schemas.openxmlformats.org/officeDocument/2006/relationships/image" Target="../media/image882.png"/><Relationship Id="rId7" Type="http://schemas.openxmlformats.org/officeDocument/2006/relationships/image" Target="../media/image173.png"/><Relationship Id="rId71" Type="http://schemas.openxmlformats.org/officeDocument/2006/relationships/image" Target="../media/image883.png"/><Relationship Id="rId2" Type="http://schemas.openxmlformats.org/officeDocument/2006/relationships/image" Target="../media/image179.png"/><Relationship Id="rId16" Type="http://schemas.openxmlformats.org/officeDocument/2006/relationships/image" Target="../media/image885.png"/><Relationship Id="rId29" Type="http://schemas.openxmlformats.org/officeDocument/2006/relationships/image" Target="../media/image369.png"/><Relationship Id="rId11" Type="http://schemas.openxmlformats.org/officeDocument/2006/relationships/image" Target="../media/image861.png"/><Relationship Id="rId24" Type="http://schemas.openxmlformats.org/officeDocument/2006/relationships/image" Target="../media/image864.png"/><Relationship Id="rId32" Type="http://schemas.openxmlformats.org/officeDocument/2006/relationships/image" Target="../media/image178.png"/><Relationship Id="rId37" Type="http://schemas.openxmlformats.org/officeDocument/2006/relationships/image" Target="../media/image867.png"/><Relationship Id="rId40" Type="http://schemas.openxmlformats.org/officeDocument/2006/relationships/image" Target="../media/image870.png"/><Relationship Id="rId45" Type="http://schemas.openxmlformats.org/officeDocument/2006/relationships/image" Target="../media/image321.png"/><Relationship Id="rId53" Type="http://schemas.openxmlformats.org/officeDocument/2006/relationships/image" Target="../media/image205.png"/><Relationship Id="rId58" Type="http://schemas.openxmlformats.org/officeDocument/2006/relationships/image" Target="../media/image204.png"/><Relationship Id="rId66" Type="http://schemas.openxmlformats.org/officeDocument/2006/relationships/image" Target="../media/image880.png"/><Relationship Id="rId5" Type="http://schemas.openxmlformats.org/officeDocument/2006/relationships/image" Target="../media/image302.png"/><Relationship Id="rId61" Type="http://schemas.openxmlformats.org/officeDocument/2006/relationships/image" Target="../media/image738.png"/><Relationship Id="rId19" Type="http://schemas.openxmlformats.org/officeDocument/2006/relationships/image" Target="../media/image368.png"/><Relationship Id="rId14" Type="http://schemas.openxmlformats.org/officeDocument/2006/relationships/image" Target="../media/image363.png"/><Relationship Id="rId22" Type="http://schemas.openxmlformats.org/officeDocument/2006/relationships/image" Target="../media/image318.png"/><Relationship Id="rId27" Type="http://schemas.openxmlformats.org/officeDocument/2006/relationships/image" Target="../media/image199.png"/><Relationship Id="rId30" Type="http://schemas.openxmlformats.org/officeDocument/2006/relationships/image" Target="../media/image172.png"/><Relationship Id="rId35" Type="http://schemas.openxmlformats.org/officeDocument/2006/relationships/image" Target="../media/image191.png"/><Relationship Id="rId43" Type="http://schemas.openxmlformats.org/officeDocument/2006/relationships/image" Target="../media/image873.png"/><Relationship Id="rId48" Type="http://schemas.openxmlformats.org/officeDocument/2006/relationships/image" Target="../media/image373.png"/><Relationship Id="rId56" Type="http://schemas.openxmlformats.org/officeDocument/2006/relationships/image" Target="../media/image878.png"/><Relationship Id="rId64" Type="http://schemas.openxmlformats.org/officeDocument/2006/relationships/image" Target="../media/image293.png"/><Relationship Id="rId69" Type="http://schemas.openxmlformats.org/officeDocument/2006/relationships/image" Target="../media/image276.png"/><Relationship Id="rId8" Type="http://schemas.openxmlformats.org/officeDocument/2006/relationships/image" Target="../media/image174.png"/><Relationship Id="rId51" Type="http://schemas.openxmlformats.org/officeDocument/2006/relationships/image" Target="../media/image874.png"/><Relationship Id="rId3" Type="http://schemas.openxmlformats.org/officeDocument/2006/relationships/image" Target="../media/image300.png"/><Relationship Id="rId12" Type="http://schemas.openxmlformats.org/officeDocument/2006/relationships/image" Target="../media/image862.png"/><Relationship Id="rId17" Type="http://schemas.openxmlformats.org/officeDocument/2006/relationships/image" Target="../media/image744.png"/><Relationship Id="rId25" Type="http://schemas.openxmlformats.org/officeDocument/2006/relationships/image" Target="../media/image367.png"/><Relationship Id="rId33" Type="http://schemas.openxmlformats.org/officeDocument/2006/relationships/image" Target="../media/image289.png"/><Relationship Id="rId38" Type="http://schemas.openxmlformats.org/officeDocument/2006/relationships/image" Target="../media/image868.png"/><Relationship Id="rId46" Type="http://schemas.openxmlformats.org/officeDocument/2006/relationships/image" Target="../media/image371.png"/><Relationship Id="rId59" Type="http://schemas.openxmlformats.org/officeDocument/2006/relationships/image" Target="../media/image879.png"/><Relationship Id="rId67" Type="http://schemas.openxmlformats.org/officeDocument/2006/relationships/image" Target="../media/image881.png"/><Relationship Id="rId20" Type="http://schemas.openxmlformats.org/officeDocument/2006/relationships/image" Target="../media/image187.png"/><Relationship Id="rId41" Type="http://schemas.openxmlformats.org/officeDocument/2006/relationships/image" Target="../media/image871.png"/><Relationship Id="rId54" Type="http://schemas.openxmlformats.org/officeDocument/2006/relationships/image" Target="../media/image876.png"/><Relationship Id="rId62" Type="http://schemas.openxmlformats.org/officeDocument/2006/relationships/image" Target="../media/image361.png"/><Relationship Id="rId70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5" Type="http://schemas.openxmlformats.org/officeDocument/2006/relationships/image" Target="../media/image863.png"/><Relationship Id="rId23" Type="http://schemas.openxmlformats.org/officeDocument/2006/relationships/image" Target="../media/image193.png"/><Relationship Id="rId28" Type="http://schemas.openxmlformats.org/officeDocument/2006/relationships/image" Target="../media/image865.png"/><Relationship Id="rId36" Type="http://schemas.openxmlformats.org/officeDocument/2006/relationships/image" Target="../media/image192.png"/><Relationship Id="rId49" Type="http://schemas.openxmlformats.org/officeDocument/2006/relationships/image" Target="../media/image197.png"/><Relationship Id="rId57" Type="http://schemas.openxmlformats.org/officeDocument/2006/relationships/image" Target="../media/image377.png"/><Relationship Id="rId10" Type="http://schemas.openxmlformats.org/officeDocument/2006/relationships/image" Target="../media/image374.png"/><Relationship Id="rId31" Type="http://schemas.openxmlformats.org/officeDocument/2006/relationships/image" Target="../media/image357.png"/><Relationship Id="rId44" Type="http://schemas.openxmlformats.org/officeDocument/2006/relationships/image" Target="../media/image352.png"/><Relationship Id="rId52" Type="http://schemas.openxmlformats.org/officeDocument/2006/relationships/image" Target="../media/image875.png"/><Relationship Id="rId60" Type="http://schemas.openxmlformats.org/officeDocument/2006/relationships/image" Target="../media/image278.png"/><Relationship Id="rId65" Type="http://schemas.openxmlformats.org/officeDocument/2006/relationships/image" Target="../media/image323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3" Type="http://schemas.openxmlformats.org/officeDocument/2006/relationships/image" Target="../media/image307.png"/><Relationship Id="rId18" Type="http://schemas.openxmlformats.org/officeDocument/2006/relationships/image" Target="../media/image112.png"/><Relationship Id="rId39" Type="http://schemas.openxmlformats.org/officeDocument/2006/relationships/image" Target="../media/image869.png"/><Relationship Id="rId34" Type="http://schemas.openxmlformats.org/officeDocument/2006/relationships/image" Target="../media/image866.png"/><Relationship Id="rId50" Type="http://schemas.openxmlformats.org/officeDocument/2006/relationships/image" Target="../media/image190.png"/><Relationship Id="rId55" Type="http://schemas.openxmlformats.org/officeDocument/2006/relationships/image" Target="../media/image87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8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6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6.png"/><Relationship Id="rId21" Type="http://schemas.openxmlformats.org/officeDocument/2006/relationships/image" Target="../media/image177.png"/><Relationship Id="rId42" Type="http://schemas.openxmlformats.org/officeDocument/2006/relationships/image" Target="../media/image872.png"/><Relationship Id="rId47" Type="http://schemas.openxmlformats.org/officeDocument/2006/relationships/image" Target="../media/image365.png"/><Relationship Id="rId63" Type="http://schemas.openxmlformats.org/officeDocument/2006/relationships/image" Target="../media/image309.png"/><Relationship Id="rId68" Type="http://schemas.openxmlformats.org/officeDocument/2006/relationships/image" Target="../media/image882.png"/><Relationship Id="rId7" Type="http://schemas.openxmlformats.org/officeDocument/2006/relationships/image" Target="../media/image173.png"/><Relationship Id="rId71" Type="http://schemas.openxmlformats.org/officeDocument/2006/relationships/image" Target="../media/image883.png"/><Relationship Id="rId2" Type="http://schemas.openxmlformats.org/officeDocument/2006/relationships/image" Target="../media/image179.png"/><Relationship Id="rId16" Type="http://schemas.openxmlformats.org/officeDocument/2006/relationships/image" Target="../media/image886.png"/><Relationship Id="rId29" Type="http://schemas.openxmlformats.org/officeDocument/2006/relationships/image" Target="../media/image369.png"/><Relationship Id="rId11" Type="http://schemas.openxmlformats.org/officeDocument/2006/relationships/image" Target="../media/image861.png"/><Relationship Id="rId24" Type="http://schemas.openxmlformats.org/officeDocument/2006/relationships/image" Target="../media/image864.png"/><Relationship Id="rId32" Type="http://schemas.openxmlformats.org/officeDocument/2006/relationships/image" Target="../media/image178.png"/><Relationship Id="rId37" Type="http://schemas.openxmlformats.org/officeDocument/2006/relationships/image" Target="../media/image867.png"/><Relationship Id="rId40" Type="http://schemas.openxmlformats.org/officeDocument/2006/relationships/image" Target="../media/image870.png"/><Relationship Id="rId45" Type="http://schemas.openxmlformats.org/officeDocument/2006/relationships/image" Target="../media/image321.png"/><Relationship Id="rId53" Type="http://schemas.openxmlformats.org/officeDocument/2006/relationships/image" Target="../media/image205.png"/><Relationship Id="rId58" Type="http://schemas.openxmlformats.org/officeDocument/2006/relationships/image" Target="../media/image204.png"/><Relationship Id="rId66" Type="http://schemas.openxmlformats.org/officeDocument/2006/relationships/image" Target="../media/image880.png"/><Relationship Id="rId5" Type="http://schemas.openxmlformats.org/officeDocument/2006/relationships/image" Target="../media/image302.png"/><Relationship Id="rId61" Type="http://schemas.openxmlformats.org/officeDocument/2006/relationships/image" Target="../media/image738.png"/><Relationship Id="rId19" Type="http://schemas.openxmlformats.org/officeDocument/2006/relationships/image" Target="../media/image368.png"/><Relationship Id="rId14" Type="http://schemas.openxmlformats.org/officeDocument/2006/relationships/image" Target="../media/image363.png"/><Relationship Id="rId22" Type="http://schemas.openxmlformats.org/officeDocument/2006/relationships/image" Target="../media/image318.png"/><Relationship Id="rId27" Type="http://schemas.openxmlformats.org/officeDocument/2006/relationships/image" Target="../media/image199.png"/><Relationship Id="rId30" Type="http://schemas.openxmlformats.org/officeDocument/2006/relationships/image" Target="../media/image172.png"/><Relationship Id="rId35" Type="http://schemas.openxmlformats.org/officeDocument/2006/relationships/image" Target="../media/image191.png"/><Relationship Id="rId43" Type="http://schemas.openxmlformats.org/officeDocument/2006/relationships/image" Target="../media/image873.png"/><Relationship Id="rId48" Type="http://schemas.openxmlformats.org/officeDocument/2006/relationships/image" Target="../media/image373.png"/><Relationship Id="rId56" Type="http://schemas.openxmlformats.org/officeDocument/2006/relationships/image" Target="../media/image878.png"/><Relationship Id="rId64" Type="http://schemas.openxmlformats.org/officeDocument/2006/relationships/image" Target="../media/image293.png"/><Relationship Id="rId69" Type="http://schemas.openxmlformats.org/officeDocument/2006/relationships/image" Target="../media/image276.png"/><Relationship Id="rId8" Type="http://schemas.openxmlformats.org/officeDocument/2006/relationships/image" Target="../media/image174.png"/><Relationship Id="rId51" Type="http://schemas.openxmlformats.org/officeDocument/2006/relationships/image" Target="../media/image874.png"/><Relationship Id="rId3" Type="http://schemas.openxmlformats.org/officeDocument/2006/relationships/image" Target="../media/image300.png"/><Relationship Id="rId12" Type="http://schemas.openxmlformats.org/officeDocument/2006/relationships/image" Target="../media/image862.png"/><Relationship Id="rId17" Type="http://schemas.openxmlformats.org/officeDocument/2006/relationships/image" Target="../media/image744.png"/><Relationship Id="rId25" Type="http://schemas.openxmlformats.org/officeDocument/2006/relationships/image" Target="../media/image367.png"/><Relationship Id="rId33" Type="http://schemas.openxmlformats.org/officeDocument/2006/relationships/image" Target="../media/image289.png"/><Relationship Id="rId38" Type="http://schemas.openxmlformats.org/officeDocument/2006/relationships/image" Target="../media/image868.png"/><Relationship Id="rId46" Type="http://schemas.openxmlformats.org/officeDocument/2006/relationships/image" Target="../media/image371.png"/><Relationship Id="rId59" Type="http://schemas.openxmlformats.org/officeDocument/2006/relationships/image" Target="../media/image879.png"/><Relationship Id="rId67" Type="http://schemas.openxmlformats.org/officeDocument/2006/relationships/image" Target="../media/image881.png"/><Relationship Id="rId20" Type="http://schemas.openxmlformats.org/officeDocument/2006/relationships/image" Target="../media/image187.png"/><Relationship Id="rId41" Type="http://schemas.openxmlformats.org/officeDocument/2006/relationships/image" Target="../media/image871.png"/><Relationship Id="rId54" Type="http://schemas.openxmlformats.org/officeDocument/2006/relationships/image" Target="../media/image876.png"/><Relationship Id="rId62" Type="http://schemas.openxmlformats.org/officeDocument/2006/relationships/image" Target="../media/image361.png"/><Relationship Id="rId70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5" Type="http://schemas.openxmlformats.org/officeDocument/2006/relationships/image" Target="../media/image863.png"/><Relationship Id="rId23" Type="http://schemas.openxmlformats.org/officeDocument/2006/relationships/image" Target="../media/image193.png"/><Relationship Id="rId28" Type="http://schemas.openxmlformats.org/officeDocument/2006/relationships/image" Target="../media/image865.png"/><Relationship Id="rId36" Type="http://schemas.openxmlformats.org/officeDocument/2006/relationships/image" Target="../media/image192.png"/><Relationship Id="rId49" Type="http://schemas.openxmlformats.org/officeDocument/2006/relationships/image" Target="../media/image197.png"/><Relationship Id="rId57" Type="http://schemas.openxmlformats.org/officeDocument/2006/relationships/image" Target="../media/image377.png"/><Relationship Id="rId10" Type="http://schemas.openxmlformats.org/officeDocument/2006/relationships/image" Target="../media/image374.png"/><Relationship Id="rId31" Type="http://schemas.openxmlformats.org/officeDocument/2006/relationships/image" Target="../media/image357.png"/><Relationship Id="rId44" Type="http://schemas.openxmlformats.org/officeDocument/2006/relationships/image" Target="../media/image352.png"/><Relationship Id="rId52" Type="http://schemas.openxmlformats.org/officeDocument/2006/relationships/image" Target="../media/image875.png"/><Relationship Id="rId60" Type="http://schemas.openxmlformats.org/officeDocument/2006/relationships/image" Target="../media/image278.png"/><Relationship Id="rId65" Type="http://schemas.openxmlformats.org/officeDocument/2006/relationships/image" Target="../media/image323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3" Type="http://schemas.openxmlformats.org/officeDocument/2006/relationships/image" Target="../media/image307.png"/><Relationship Id="rId18" Type="http://schemas.openxmlformats.org/officeDocument/2006/relationships/image" Target="../media/image112.png"/><Relationship Id="rId39" Type="http://schemas.openxmlformats.org/officeDocument/2006/relationships/image" Target="../media/image869.png"/><Relationship Id="rId34" Type="http://schemas.openxmlformats.org/officeDocument/2006/relationships/image" Target="../media/image866.png"/><Relationship Id="rId50" Type="http://schemas.openxmlformats.org/officeDocument/2006/relationships/image" Target="../media/image190.png"/><Relationship Id="rId55" Type="http://schemas.openxmlformats.org/officeDocument/2006/relationships/image" Target="../media/image8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8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6.png"/><Relationship Id="rId21" Type="http://schemas.openxmlformats.org/officeDocument/2006/relationships/image" Target="../media/image177.png"/><Relationship Id="rId42" Type="http://schemas.openxmlformats.org/officeDocument/2006/relationships/image" Target="../media/image872.png"/><Relationship Id="rId47" Type="http://schemas.openxmlformats.org/officeDocument/2006/relationships/image" Target="../media/image365.png"/><Relationship Id="rId63" Type="http://schemas.openxmlformats.org/officeDocument/2006/relationships/image" Target="../media/image309.png"/><Relationship Id="rId68" Type="http://schemas.openxmlformats.org/officeDocument/2006/relationships/image" Target="../media/image882.png"/><Relationship Id="rId7" Type="http://schemas.openxmlformats.org/officeDocument/2006/relationships/image" Target="../media/image173.png"/><Relationship Id="rId71" Type="http://schemas.openxmlformats.org/officeDocument/2006/relationships/image" Target="../media/image883.png"/><Relationship Id="rId2" Type="http://schemas.openxmlformats.org/officeDocument/2006/relationships/image" Target="../media/image179.png"/><Relationship Id="rId16" Type="http://schemas.openxmlformats.org/officeDocument/2006/relationships/image" Target="../media/image887.png"/><Relationship Id="rId29" Type="http://schemas.openxmlformats.org/officeDocument/2006/relationships/image" Target="../media/image369.png"/><Relationship Id="rId11" Type="http://schemas.openxmlformats.org/officeDocument/2006/relationships/image" Target="../media/image861.png"/><Relationship Id="rId24" Type="http://schemas.openxmlformats.org/officeDocument/2006/relationships/image" Target="../media/image864.png"/><Relationship Id="rId32" Type="http://schemas.openxmlformats.org/officeDocument/2006/relationships/image" Target="../media/image178.png"/><Relationship Id="rId37" Type="http://schemas.openxmlformats.org/officeDocument/2006/relationships/image" Target="../media/image867.png"/><Relationship Id="rId40" Type="http://schemas.openxmlformats.org/officeDocument/2006/relationships/image" Target="../media/image870.png"/><Relationship Id="rId45" Type="http://schemas.openxmlformats.org/officeDocument/2006/relationships/image" Target="../media/image321.png"/><Relationship Id="rId53" Type="http://schemas.openxmlformats.org/officeDocument/2006/relationships/image" Target="../media/image205.png"/><Relationship Id="rId58" Type="http://schemas.openxmlformats.org/officeDocument/2006/relationships/image" Target="../media/image204.png"/><Relationship Id="rId66" Type="http://schemas.openxmlformats.org/officeDocument/2006/relationships/image" Target="../media/image880.png"/><Relationship Id="rId5" Type="http://schemas.openxmlformats.org/officeDocument/2006/relationships/image" Target="../media/image302.png"/><Relationship Id="rId61" Type="http://schemas.openxmlformats.org/officeDocument/2006/relationships/image" Target="../media/image738.png"/><Relationship Id="rId19" Type="http://schemas.openxmlformats.org/officeDocument/2006/relationships/image" Target="../media/image368.png"/><Relationship Id="rId14" Type="http://schemas.openxmlformats.org/officeDocument/2006/relationships/image" Target="../media/image363.png"/><Relationship Id="rId22" Type="http://schemas.openxmlformats.org/officeDocument/2006/relationships/image" Target="../media/image318.png"/><Relationship Id="rId27" Type="http://schemas.openxmlformats.org/officeDocument/2006/relationships/image" Target="../media/image199.png"/><Relationship Id="rId30" Type="http://schemas.openxmlformats.org/officeDocument/2006/relationships/image" Target="../media/image172.png"/><Relationship Id="rId35" Type="http://schemas.openxmlformats.org/officeDocument/2006/relationships/image" Target="../media/image191.png"/><Relationship Id="rId43" Type="http://schemas.openxmlformats.org/officeDocument/2006/relationships/image" Target="../media/image873.png"/><Relationship Id="rId48" Type="http://schemas.openxmlformats.org/officeDocument/2006/relationships/image" Target="../media/image373.png"/><Relationship Id="rId56" Type="http://schemas.openxmlformats.org/officeDocument/2006/relationships/image" Target="../media/image878.png"/><Relationship Id="rId64" Type="http://schemas.openxmlformats.org/officeDocument/2006/relationships/image" Target="../media/image293.png"/><Relationship Id="rId69" Type="http://schemas.openxmlformats.org/officeDocument/2006/relationships/image" Target="../media/image276.png"/><Relationship Id="rId8" Type="http://schemas.openxmlformats.org/officeDocument/2006/relationships/image" Target="../media/image174.png"/><Relationship Id="rId51" Type="http://schemas.openxmlformats.org/officeDocument/2006/relationships/image" Target="../media/image874.png"/><Relationship Id="rId3" Type="http://schemas.openxmlformats.org/officeDocument/2006/relationships/image" Target="../media/image300.png"/><Relationship Id="rId12" Type="http://schemas.openxmlformats.org/officeDocument/2006/relationships/image" Target="../media/image862.png"/><Relationship Id="rId17" Type="http://schemas.openxmlformats.org/officeDocument/2006/relationships/image" Target="../media/image744.png"/><Relationship Id="rId25" Type="http://schemas.openxmlformats.org/officeDocument/2006/relationships/image" Target="../media/image367.png"/><Relationship Id="rId33" Type="http://schemas.openxmlformats.org/officeDocument/2006/relationships/image" Target="../media/image289.png"/><Relationship Id="rId38" Type="http://schemas.openxmlformats.org/officeDocument/2006/relationships/image" Target="../media/image868.png"/><Relationship Id="rId46" Type="http://schemas.openxmlformats.org/officeDocument/2006/relationships/image" Target="../media/image371.png"/><Relationship Id="rId59" Type="http://schemas.openxmlformats.org/officeDocument/2006/relationships/image" Target="../media/image879.png"/><Relationship Id="rId67" Type="http://schemas.openxmlformats.org/officeDocument/2006/relationships/image" Target="../media/image881.png"/><Relationship Id="rId20" Type="http://schemas.openxmlformats.org/officeDocument/2006/relationships/image" Target="../media/image187.png"/><Relationship Id="rId41" Type="http://schemas.openxmlformats.org/officeDocument/2006/relationships/image" Target="../media/image871.png"/><Relationship Id="rId54" Type="http://schemas.openxmlformats.org/officeDocument/2006/relationships/image" Target="../media/image876.png"/><Relationship Id="rId62" Type="http://schemas.openxmlformats.org/officeDocument/2006/relationships/image" Target="../media/image361.png"/><Relationship Id="rId70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5" Type="http://schemas.openxmlformats.org/officeDocument/2006/relationships/image" Target="../media/image863.png"/><Relationship Id="rId23" Type="http://schemas.openxmlformats.org/officeDocument/2006/relationships/image" Target="../media/image193.png"/><Relationship Id="rId28" Type="http://schemas.openxmlformats.org/officeDocument/2006/relationships/image" Target="../media/image865.png"/><Relationship Id="rId36" Type="http://schemas.openxmlformats.org/officeDocument/2006/relationships/image" Target="../media/image192.png"/><Relationship Id="rId49" Type="http://schemas.openxmlformats.org/officeDocument/2006/relationships/image" Target="../media/image197.png"/><Relationship Id="rId57" Type="http://schemas.openxmlformats.org/officeDocument/2006/relationships/image" Target="../media/image377.png"/><Relationship Id="rId10" Type="http://schemas.openxmlformats.org/officeDocument/2006/relationships/image" Target="../media/image374.png"/><Relationship Id="rId31" Type="http://schemas.openxmlformats.org/officeDocument/2006/relationships/image" Target="../media/image357.png"/><Relationship Id="rId44" Type="http://schemas.openxmlformats.org/officeDocument/2006/relationships/image" Target="../media/image352.png"/><Relationship Id="rId52" Type="http://schemas.openxmlformats.org/officeDocument/2006/relationships/image" Target="../media/image875.png"/><Relationship Id="rId60" Type="http://schemas.openxmlformats.org/officeDocument/2006/relationships/image" Target="../media/image278.png"/><Relationship Id="rId65" Type="http://schemas.openxmlformats.org/officeDocument/2006/relationships/image" Target="../media/image323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3" Type="http://schemas.openxmlformats.org/officeDocument/2006/relationships/image" Target="../media/image307.png"/><Relationship Id="rId18" Type="http://schemas.openxmlformats.org/officeDocument/2006/relationships/image" Target="../media/image112.png"/><Relationship Id="rId39" Type="http://schemas.openxmlformats.org/officeDocument/2006/relationships/image" Target="../media/image869.png"/><Relationship Id="rId34" Type="http://schemas.openxmlformats.org/officeDocument/2006/relationships/image" Target="../media/image866.png"/><Relationship Id="rId50" Type="http://schemas.openxmlformats.org/officeDocument/2006/relationships/image" Target="../media/image190.png"/><Relationship Id="rId55" Type="http://schemas.openxmlformats.org/officeDocument/2006/relationships/image" Target="../media/image87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image" Target="../media/image8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4.png"/><Relationship Id="rId13" Type="http://schemas.openxmlformats.org/officeDocument/2006/relationships/image" Target="../media/image898.png"/><Relationship Id="rId18" Type="http://schemas.openxmlformats.org/officeDocument/2006/relationships/image" Target="../media/image903.png"/><Relationship Id="rId3" Type="http://schemas.openxmlformats.org/officeDocument/2006/relationships/image" Target="../media/image889.png"/><Relationship Id="rId7" Type="http://schemas.openxmlformats.org/officeDocument/2006/relationships/image" Target="../media/image893.png"/><Relationship Id="rId12" Type="http://schemas.openxmlformats.org/officeDocument/2006/relationships/image" Target="../media/image897.png"/><Relationship Id="rId17" Type="http://schemas.openxmlformats.org/officeDocument/2006/relationships/image" Target="../media/image902.png"/><Relationship Id="rId2" Type="http://schemas.openxmlformats.org/officeDocument/2006/relationships/image" Target="../media/image888.png"/><Relationship Id="rId16" Type="http://schemas.openxmlformats.org/officeDocument/2006/relationships/image" Target="../media/image901.png"/><Relationship Id="rId20" Type="http://schemas.openxmlformats.org/officeDocument/2006/relationships/image" Target="../media/image9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2.png"/><Relationship Id="rId11" Type="http://schemas.openxmlformats.org/officeDocument/2006/relationships/image" Target="../media/image896.png"/><Relationship Id="rId5" Type="http://schemas.openxmlformats.org/officeDocument/2006/relationships/image" Target="../media/image891.png"/><Relationship Id="rId15" Type="http://schemas.openxmlformats.org/officeDocument/2006/relationships/image" Target="../media/image900.png"/><Relationship Id="rId10" Type="http://schemas.openxmlformats.org/officeDocument/2006/relationships/image" Target="../media/image212.png"/><Relationship Id="rId19" Type="http://schemas.openxmlformats.org/officeDocument/2006/relationships/image" Target="../media/image904.png"/><Relationship Id="rId4" Type="http://schemas.openxmlformats.org/officeDocument/2006/relationships/image" Target="../media/image890.png"/><Relationship Id="rId9" Type="http://schemas.openxmlformats.org/officeDocument/2006/relationships/image" Target="../media/image895.png"/><Relationship Id="rId14" Type="http://schemas.openxmlformats.org/officeDocument/2006/relationships/image" Target="../media/image899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image" Target="../media/image90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9.png"/><Relationship Id="rId4" Type="http://schemas.openxmlformats.org/officeDocument/2006/relationships/image" Target="../media/image908.png"/></Relationships>
</file>

<file path=ppt/slides/_rels/slide1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1.png"/><Relationship Id="rId18" Type="http://schemas.openxmlformats.org/officeDocument/2006/relationships/image" Target="../media/image926.png"/><Relationship Id="rId26" Type="http://schemas.openxmlformats.org/officeDocument/2006/relationships/image" Target="../media/image934.png"/><Relationship Id="rId21" Type="http://schemas.openxmlformats.org/officeDocument/2006/relationships/image" Target="../media/image929.png"/><Relationship Id="rId34" Type="http://schemas.openxmlformats.org/officeDocument/2006/relationships/image" Target="../media/image942.png"/><Relationship Id="rId7" Type="http://schemas.openxmlformats.org/officeDocument/2006/relationships/image" Target="../media/image915.png"/><Relationship Id="rId12" Type="http://schemas.openxmlformats.org/officeDocument/2006/relationships/image" Target="../media/image920.png"/><Relationship Id="rId17" Type="http://schemas.openxmlformats.org/officeDocument/2006/relationships/image" Target="../media/image925.png"/><Relationship Id="rId25" Type="http://schemas.openxmlformats.org/officeDocument/2006/relationships/image" Target="../media/image933.png"/><Relationship Id="rId33" Type="http://schemas.openxmlformats.org/officeDocument/2006/relationships/image" Target="../media/image941.png"/><Relationship Id="rId38" Type="http://schemas.openxmlformats.org/officeDocument/2006/relationships/image" Target="../media/image946.png"/><Relationship Id="rId2" Type="http://schemas.openxmlformats.org/officeDocument/2006/relationships/image" Target="../media/image910.png"/><Relationship Id="rId16" Type="http://schemas.openxmlformats.org/officeDocument/2006/relationships/image" Target="../media/image924.png"/><Relationship Id="rId20" Type="http://schemas.openxmlformats.org/officeDocument/2006/relationships/image" Target="../media/image928.png"/><Relationship Id="rId29" Type="http://schemas.openxmlformats.org/officeDocument/2006/relationships/image" Target="../media/image9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4.png"/><Relationship Id="rId11" Type="http://schemas.openxmlformats.org/officeDocument/2006/relationships/image" Target="../media/image919.png"/><Relationship Id="rId24" Type="http://schemas.openxmlformats.org/officeDocument/2006/relationships/image" Target="../media/image932.png"/><Relationship Id="rId32" Type="http://schemas.openxmlformats.org/officeDocument/2006/relationships/image" Target="../media/image940.png"/><Relationship Id="rId37" Type="http://schemas.openxmlformats.org/officeDocument/2006/relationships/image" Target="../media/image945.png"/><Relationship Id="rId5" Type="http://schemas.openxmlformats.org/officeDocument/2006/relationships/image" Target="../media/image913.png"/><Relationship Id="rId15" Type="http://schemas.openxmlformats.org/officeDocument/2006/relationships/image" Target="../media/image923.png"/><Relationship Id="rId23" Type="http://schemas.openxmlformats.org/officeDocument/2006/relationships/image" Target="../media/image931.png"/><Relationship Id="rId28" Type="http://schemas.openxmlformats.org/officeDocument/2006/relationships/image" Target="../media/image936.png"/><Relationship Id="rId36" Type="http://schemas.openxmlformats.org/officeDocument/2006/relationships/image" Target="../media/image944.png"/><Relationship Id="rId10" Type="http://schemas.openxmlformats.org/officeDocument/2006/relationships/image" Target="../media/image918.png"/><Relationship Id="rId19" Type="http://schemas.openxmlformats.org/officeDocument/2006/relationships/image" Target="../media/image927.png"/><Relationship Id="rId31" Type="http://schemas.openxmlformats.org/officeDocument/2006/relationships/image" Target="../media/image939.png"/><Relationship Id="rId4" Type="http://schemas.openxmlformats.org/officeDocument/2006/relationships/image" Target="../media/image912.png"/><Relationship Id="rId9" Type="http://schemas.openxmlformats.org/officeDocument/2006/relationships/image" Target="../media/image917.png"/><Relationship Id="rId14" Type="http://schemas.openxmlformats.org/officeDocument/2006/relationships/image" Target="../media/image922.png"/><Relationship Id="rId22" Type="http://schemas.openxmlformats.org/officeDocument/2006/relationships/image" Target="../media/image930.png"/><Relationship Id="rId27" Type="http://schemas.openxmlformats.org/officeDocument/2006/relationships/image" Target="../media/image935.png"/><Relationship Id="rId30" Type="http://schemas.openxmlformats.org/officeDocument/2006/relationships/image" Target="../media/image938.png"/><Relationship Id="rId35" Type="http://schemas.openxmlformats.org/officeDocument/2006/relationships/image" Target="../media/image943.png"/><Relationship Id="rId8" Type="http://schemas.openxmlformats.org/officeDocument/2006/relationships/image" Target="../media/image916.png"/><Relationship Id="rId3" Type="http://schemas.openxmlformats.org/officeDocument/2006/relationships/image" Target="../media/image911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2.png"/><Relationship Id="rId13" Type="http://schemas.openxmlformats.org/officeDocument/2006/relationships/image" Target="../media/image955.png"/><Relationship Id="rId3" Type="http://schemas.openxmlformats.org/officeDocument/2006/relationships/image" Target="../media/image948.png"/><Relationship Id="rId7" Type="http://schemas.openxmlformats.org/officeDocument/2006/relationships/image" Target="../media/image951.png"/><Relationship Id="rId12" Type="http://schemas.openxmlformats.org/officeDocument/2006/relationships/image" Target="../media/image915.png"/><Relationship Id="rId2" Type="http://schemas.openxmlformats.org/officeDocument/2006/relationships/image" Target="../media/image9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11" Type="http://schemas.openxmlformats.org/officeDocument/2006/relationships/image" Target="../media/image954.png"/><Relationship Id="rId5" Type="http://schemas.openxmlformats.org/officeDocument/2006/relationships/image" Target="../media/image949.png"/><Relationship Id="rId10" Type="http://schemas.openxmlformats.org/officeDocument/2006/relationships/image" Target="../media/image953.png"/><Relationship Id="rId4" Type="http://schemas.openxmlformats.org/officeDocument/2006/relationships/image" Target="../media/image289.png"/><Relationship Id="rId9" Type="http://schemas.openxmlformats.org/officeDocument/2006/relationships/image" Target="../media/image9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6.png"/><Relationship Id="rId13" Type="http://schemas.openxmlformats.org/officeDocument/2006/relationships/image" Target="../media/image959.png"/><Relationship Id="rId18" Type="http://schemas.openxmlformats.org/officeDocument/2006/relationships/image" Target="../media/image951.png"/><Relationship Id="rId3" Type="http://schemas.openxmlformats.org/officeDocument/2006/relationships/image" Target="../media/image948.png"/><Relationship Id="rId21" Type="http://schemas.openxmlformats.org/officeDocument/2006/relationships/image" Target="../media/image954.png"/><Relationship Id="rId7" Type="http://schemas.openxmlformats.org/officeDocument/2006/relationships/image" Target="../media/image915.png"/><Relationship Id="rId12" Type="http://schemas.openxmlformats.org/officeDocument/2006/relationships/image" Target="../media/image958.png"/><Relationship Id="rId17" Type="http://schemas.openxmlformats.org/officeDocument/2006/relationships/image" Target="../media/image961.png"/><Relationship Id="rId25" Type="http://schemas.openxmlformats.org/officeDocument/2006/relationships/image" Target="../media/image934.png"/><Relationship Id="rId2" Type="http://schemas.openxmlformats.org/officeDocument/2006/relationships/image" Target="../media/image947.png"/><Relationship Id="rId16" Type="http://schemas.openxmlformats.org/officeDocument/2006/relationships/image" Target="../media/image919.png"/><Relationship Id="rId20" Type="http://schemas.openxmlformats.org/officeDocument/2006/relationships/image" Target="../media/image9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4.png"/><Relationship Id="rId11" Type="http://schemas.openxmlformats.org/officeDocument/2006/relationships/image" Target="../media/image957.png"/><Relationship Id="rId24" Type="http://schemas.openxmlformats.org/officeDocument/2006/relationships/image" Target="../media/image964.png"/><Relationship Id="rId5" Type="http://schemas.openxmlformats.org/officeDocument/2006/relationships/image" Target="../media/image949.png"/><Relationship Id="rId15" Type="http://schemas.openxmlformats.org/officeDocument/2006/relationships/image" Target="../media/image950.png"/><Relationship Id="rId23" Type="http://schemas.openxmlformats.org/officeDocument/2006/relationships/image" Target="../media/image963.png"/><Relationship Id="rId10" Type="http://schemas.openxmlformats.org/officeDocument/2006/relationships/image" Target="../media/image917.png"/><Relationship Id="rId19" Type="http://schemas.openxmlformats.org/officeDocument/2006/relationships/image" Target="../media/image952.png"/><Relationship Id="rId4" Type="http://schemas.openxmlformats.org/officeDocument/2006/relationships/image" Target="../media/image289.png"/><Relationship Id="rId9" Type="http://schemas.openxmlformats.org/officeDocument/2006/relationships/image" Target="../media/image916.png"/><Relationship Id="rId14" Type="http://schemas.openxmlformats.org/officeDocument/2006/relationships/image" Target="../media/image960.png"/><Relationship Id="rId22" Type="http://schemas.openxmlformats.org/officeDocument/2006/relationships/image" Target="../media/image95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6.jp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png"/><Relationship Id="rId2" Type="http://schemas.openxmlformats.org/officeDocument/2006/relationships/image" Target="../media/image9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0.jpg"/><Relationship Id="rId4" Type="http://schemas.openxmlformats.org/officeDocument/2006/relationships/image" Target="../media/image969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image" Target="../media/image9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5.png"/><Relationship Id="rId4" Type="http://schemas.openxmlformats.org/officeDocument/2006/relationships/image" Target="../media/image96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image" Target="../media/image9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5.png"/><Relationship Id="rId4" Type="http://schemas.openxmlformats.org/officeDocument/2006/relationships/image" Target="../media/image96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2.png"/><Relationship Id="rId3" Type="http://schemas.openxmlformats.org/officeDocument/2006/relationships/image" Target="../media/image977.jpg"/><Relationship Id="rId7" Type="http://schemas.openxmlformats.org/officeDocument/2006/relationships/image" Target="../media/image9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0.jpg"/><Relationship Id="rId5" Type="http://schemas.openxmlformats.org/officeDocument/2006/relationships/image" Target="../media/image979.png"/><Relationship Id="rId4" Type="http://schemas.openxmlformats.org/officeDocument/2006/relationships/image" Target="../media/image978.jpg"/></Relationships>
</file>

<file path=ppt/slides/_rels/slide1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3.png"/><Relationship Id="rId18" Type="http://schemas.openxmlformats.org/officeDocument/2006/relationships/image" Target="../media/image998.png"/><Relationship Id="rId26" Type="http://schemas.openxmlformats.org/officeDocument/2006/relationships/image" Target="../media/image1006.png"/><Relationship Id="rId39" Type="http://schemas.openxmlformats.org/officeDocument/2006/relationships/image" Target="../media/image1019.png"/><Relationship Id="rId21" Type="http://schemas.openxmlformats.org/officeDocument/2006/relationships/image" Target="../media/image1001.png"/><Relationship Id="rId34" Type="http://schemas.openxmlformats.org/officeDocument/2006/relationships/image" Target="../media/image1014.png"/><Relationship Id="rId42" Type="http://schemas.openxmlformats.org/officeDocument/2006/relationships/image" Target="../media/image1022.png"/><Relationship Id="rId7" Type="http://schemas.openxmlformats.org/officeDocument/2006/relationships/image" Target="../media/image987.png"/><Relationship Id="rId2" Type="http://schemas.openxmlformats.org/officeDocument/2006/relationships/image" Target="../media/image1.png"/><Relationship Id="rId16" Type="http://schemas.openxmlformats.org/officeDocument/2006/relationships/image" Target="../media/image996.png"/><Relationship Id="rId29" Type="http://schemas.openxmlformats.org/officeDocument/2006/relationships/image" Target="../media/image10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6.png"/><Relationship Id="rId11" Type="http://schemas.openxmlformats.org/officeDocument/2006/relationships/image" Target="../media/image991.png"/><Relationship Id="rId24" Type="http://schemas.openxmlformats.org/officeDocument/2006/relationships/image" Target="../media/image1004.png"/><Relationship Id="rId32" Type="http://schemas.openxmlformats.org/officeDocument/2006/relationships/image" Target="../media/image1012.png"/><Relationship Id="rId37" Type="http://schemas.openxmlformats.org/officeDocument/2006/relationships/image" Target="../media/image1017.png"/><Relationship Id="rId40" Type="http://schemas.openxmlformats.org/officeDocument/2006/relationships/image" Target="../media/image1020.png"/><Relationship Id="rId45" Type="http://schemas.openxmlformats.org/officeDocument/2006/relationships/image" Target="../media/image1025.png"/><Relationship Id="rId5" Type="http://schemas.openxmlformats.org/officeDocument/2006/relationships/image" Target="../media/image985.png"/><Relationship Id="rId15" Type="http://schemas.openxmlformats.org/officeDocument/2006/relationships/image" Target="../media/image995.png"/><Relationship Id="rId23" Type="http://schemas.openxmlformats.org/officeDocument/2006/relationships/image" Target="../media/image1003.png"/><Relationship Id="rId28" Type="http://schemas.openxmlformats.org/officeDocument/2006/relationships/image" Target="../media/image1008.png"/><Relationship Id="rId36" Type="http://schemas.openxmlformats.org/officeDocument/2006/relationships/image" Target="../media/image1016.png"/><Relationship Id="rId10" Type="http://schemas.openxmlformats.org/officeDocument/2006/relationships/image" Target="../media/image990.png"/><Relationship Id="rId19" Type="http://schemas.openxmlformats.org/officeDocument/2006/relationships/image" Target="../media/image999.png"/><Relationship Id="rId31" Type="http://schemas.openxmlformats.org/officeDocument/2006/relationships/image" Target="../media/image1011.png"/><Relationship Id="rId44" Type="http://schemas.openxmlformats.org/officeDocument/2006/relationships/image" Target="../media/image1024.png"/><Relationship Id="rId4" Type="http://schemas.openxmlformats.org/officeDocument/2006/relationships/image" Target="../media/image984.png"/><Relationship Id="rId9" Type="http://schemas.openxmlformats.org/officeDocument/2006/relationships/image" Target="../media/image989.png"/><Relationship Id="rId14" Type="http://schemas.openxmlformats.org/officeDocument/2006/relationships/image" Target="../media/image994.png"/><Relationship Id="rId22" Type="http://schemas.openxmlformats.org/officeDocument/2006/relationships/image" Target="../media/image1002.png"/><Relationship Id="rId27" Type="http://schemas.openxmlformats.org/officeDocument/2006/relationships/image" Target="../media/image1007.png"/><Relationship Id="rId30" Type="http://schemas.openxmlformats.org/officeDocument/2006/relationships/image" Target="../media/image1010.png"/><Relationship Id="rId35" Type="http://schemas.openxmlformats.org/officeDocument/2006/relationships/image" Target="../media/image1015.png"/><Relationship Id="rId43" Type="http://schemas.openxmlformats.org/officeDocument/2006/relationships/image" Target="../media/image1023.png"/><Relationship Id="rId8" Type="http://schemas.openxmlformats.org/officeDocument/2006/relationships/image" Target="../media/image988.png"/><Relationship Id="rId3" Type="http://schemas.openxmlformats.org/officeDocument/2006/relationships/image" Target="../media/image983.png"/><Relationship Id="rId12" Type="http://schemas.openxmlformats.org/officeDocument/2006/relationships/image" Target="../media/image992.png"/><Relationship Id="rId17" Type="http://schemas.openxmlformats.org/officeDocument/2006/relationships/image" Target="../media/image997.png"/><Relationship Id="rId25" Type="http://schemas.openxmlformats.org/officeDocument/2006/relationships/image" Target="../media/image1005.png"/><Relationship Id="rId33" Type="http://schemas.openxmlformats.org/officeDocument/2006/relationships/image" Target="../media/image1013.png"/><Relationship Id="rId38" Type="http://schemas.openxmlformats.org/officeDocument/2006/relationships/image" Target="../media/image1018.png"/><Relationship Id="rId46" Type="http://schemas.openxmlformats.org/officeDocument/2006/relationships/image" Target="../media/image1026.png"/><Relationship Id="rId20" Type="http://schemas.openxmlformats.org/officeDocument/2006/relationships/image" Target="../media/image1000.png"/><Relationship Id="rId41" Type="http://schemas.openxmlformats.org/officeDocument/2006/relationships/image" Target="../media/image102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3.png"/><Relationship Id="rId13" Type="http://schemas.openxmlformats.org/officeDocument/2006/relationships/image" Target="../media/image1038.png"/><Relationship Id="rId3" Type="http://schemas.openxmlformats.org/officeDocument/2006/relationships/image" Target="../media/image1028.png"/><Relationship Id="rId7" Type="http://schemas.openxmlformats.org/officeDocument/2006/relationships/image" Target="../media/image1032.png"/><Relationship Id="rId12" Type="http://schemas.openxmlformats.org/officeDocument/2006/relationships/image" Target="../media/image1037.png"/><Relationship Id="rId2" Type="http://schemas.openxmlformats.org/officeDocument/2006/relationships/image" Target="../media/image1.png"/><Relationship Id="rId16" Type="http://schemas.openxmlformats.org/officeDocument/2006/relationships/image" Target="../media/image10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31.png"/><Relationship Id="rId11" Type="http://schemas.openxmlformats.org/officeDocument/2006/relationships/image" Target="../media/image1036.png"/><Relationship Id="rId5" Type="http://schemas.openxmlformats.org/officeDocument/2006/relationships/image" Target="../media/image1030.png"/><Relationship Id="rId15" Type="http://schemas.openxmlformats.org/officeDocument/2006/relationships/image" Target="../media/image1040.png"/><Relationship Id="rId10" Type="http://schemas.openxmlformats.org/officeDocument/2006/relationships/image" Target="../media/image1035.png"/><Relationship Id="rId4" Type="http://schemas.openxmlformats.org/officeDocument/2006/relationships/image" Target="../media/image1029.png"/><Relationship Id="rId9" Type="http://schemas.openxmlformats.org/officeDocument/2006/relationships/image" Target="../media/image1034.png"/><Relationship Id="rId14" Type="http://schemas.openxmlformats.org/officeDocument/2006/relationships/image" Target="../media/image1039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6.png"/><Relationship Id="rId13" Type="http://schemas.openxmlformats.org/officeDocument/2006/relationships/image" Target="../media/image1050.png"/><Relationship Id="rId3" Type="http://schemas.openxmlformats.org/officeDocument/2006/relationships/image" Target="../media/image1042.png"/><Relationship Id="rId7" Type="http://schemas.openxmlformats.org/officeDocument/2006/relationships/image" Target="../media/image1030.png"/><Relationship Id="rId12" Type="http://schemas.openxmlformats.org/officeDocument/2006/relationships/image" Target="../media/image1049.png"/><Relationship Id="rId2" Type="http://schemas.openxmlformats.org/officeDocument/2006/relationships/image" Target="../media/image1.png"/><Relationship Id="rId16" Type="http://schemas.openxmlformats.org/officeDocument/2006/relationships/image" Target="../media/image10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5.png"/><Relationship Id="rId11" Type="http://schemas.openxmlformats.org/officeDocument/2006/relationships/image" Target="../media/image1048.png"/><Relationship Id="rId5" Type="http://schemas.openxmlformats.org/officeDocument/2006/relationships/image" Target="../media/image1044.png"/><Relationship Id="rId15" Type="http://schemas.openxmlformats.org/officeDocument/2006/relationships/image" Target="../media/image1052.png"/><Relationship Id="rId10" Type="http://schemas.openxmlformats.org/officeDocument/2006/relationships/image" Target="../media/image1036.png"/><Relationship Id="rId4" Type="http://schemas.openxmlformats.org/officeDocument/2006/relationships/image" Target="../media/image1043.png"/><Relationship Id="rId9" Type="http://schemas.openxmlformats.org/officeDocument/2006/relationships/image" Target="../media/image1047.png"/><Relationship Id="rId14" Type="http://schemas.openxmlformats.org/officeDocument/2006/relationships/image" Target="../media/image1051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9.png"/><Relationship Id="rId13" Type="http://schemas.openxmlformats.org/officeDocument/2006/relationships/image" Target="../media/image1063.png"/><Relationship Id="rId3" Type="http://schemas.openxmlformats.org/officeDocument/2006/relationships/image" Target="../media/image1054.png"/><Relationship Id="rId7" Type="http://schemas.openxmlformats.org/officeDocument/2006/relationships/image" Target="../media/image1058.png"/><Relationship Id="rId12" Type="http://schemas.openxmlformats.org/officeDocument/2006/relationships/image" Target="../media/image1062.png"/><Relationship Id="rId2" Type="http://schemas.openxmlformats.org/officeDocument/2006/relationships/image" Target="../media/image1.png"/><Relationship Id="rId16" Type="http://schemas.openxmlformats.org/officeDocument/2006/relationships/image" Target="../media/image10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7.png"/><Relationship Id="rId11" Type="http://schemas.openxmlformats.org/officeDocument/2006/relationships/image" Target="../media/image1061.png"/><Relationship Id="rId5" Type="http://schemas.openxmlformats.org/officeDocument/2006/relationships/image" Target="../media/image1056.png"/><Relationship Id="rId15" Type="http://schemas.openxmlformats.org/officeDocument/2006/relationships/image" Target="../media/image1039.png"/><Relationship Id="rId10" Type="http://schemas.openxmlformats.org/officeDocument/2006/relationships/image" Target="../media/image1060.png"/><Relationship Id="rId4" Type="http://schemas.openxmlformats.org/officeDocument/2006/relationships/image" Target="../media/image1055.png"/><Relationship Id="rId9" Type="http://schemas.openxmlformats.org/officeDocument/2006/relationships/image" Target="../media/image1030.png"/><Relationship Id="rId14" Type="http://schemas.openxmlformats.org/officeDocument/2006/relationships/image" Target="../media/image1029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6.png"/><Relationship Id="rId13" Type="http://schemas.openxmlformats.org/officeDocument/2006/relationships/image" Target="../media/image1070.png"/><Relationship Id="rId3" Type="http://schemas.openxmlformats.org/officeDocument/2006/relationships/image" Target="../media/image358.png"/><Relationship Id="rId7" Type="http://schemas.openxmlformats.org/officeDocument/2006/relationships/image" Target="../media/image1065.png"/><Relationship Id="rId12" Type="http://schemas.openxmlformats.org/officeDocument/2006/relationships/image" Target="../media/image1069.png"/><Relationship Id="rId2" Type="http://schemas.openxmlformats.org/officeDocument/2006/relationships/image" Target="../media/image1.png"/><Relationship Id="rId16" Type="http://schemas.openxmlformats.org/officeDocument/2006/relationships/image" Target="../media/image10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8.png"/><Relationship Id="rId11" Type="http://schemas.openxmlformats.org/officeDocument/2006/relationships/image" Target="../media/image1068.png"/><Relationship Id="rId5" Type="http://schemas.openxmlformats.org/officeDocument/2006/relationships/image" Target="../media/image878.png"/><Relationship Id="rId15" Type="http://schemas.openxmlformats.org/officeDocument/2006/relationships/image" Target="../media/image1072.png"/><Relationship Id="rId10" Type="http://schemas.openxmlformats.org/officeDocument/2006/relationships/image" Target="../media/image1067.png"/><Relationship Id="rId4" Type="http://schemas.openxmlformats.org/officeDocument/2006/relationships/image" Target="../media/image174.png"/><Relationship Id="rId9" Type="http://schemas.openxmlformats.org/officeDocument/2006/relationships/image" Target="../media/image347.png"/><Relationship Id="rId14" Type="http://schemas.openxmlformats.org/officeDocument/2006/relationships/image" Target="../media/image1071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9.png"/><Relationship Id="rId13" Type="http://schemas.openxmlformats.org/officeDocument/2006/relationships/image" Target="../media/image1077.png"/><Relationship Id="rId3" Type="http://schemas.openxmlformats.org/officeDocument/2006/relationships/image" Target="../media/image1074.png"/><Relationship Id="rId7" Type="http://schemas.openxmlformats.org/officeDocument/2006/relationships/image" Target="../media/image379.png"/><Relationship Id="rId12" Type="http://schemas.openxmlformats.org/officeDocument/2006/relationships/image" Target="../media/image1076.png"/><Relationship Id="rId17" Type="http://schemas.openxmlformats.org/officeDocument/2006/relationships/image" Target="../media/image1081.png"/><Relationship Id="rId2" Type="http://schemas.openxmlformats.org/officeDocument/2006/relationships/image" Target="../media/image1.png"/><Relationship Id="rId16" Type="http://schemas.openxmlformats.org/officeDocument/2006/relationships/image" Target="../media/image10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9.png"/><Relationship Id="rId11" Type="http://schemas.openxmlformats.org/officeDocument/2006/relationships/image" Target="../media/image1075.png"/><Relationship Id="rId5" Type="http://schemas.openxmlformats.org/officeDocument/2006/relationships/image" Target="../media/image190.png"/><Relationship Id="rId15" Type="http://schemas.openxmlformats.org/officeDocument/2006/relationships/image" Target="../media/image1079.png"/><Relationship Id="rId10" Type="http://schemas.openxmlformats.org/officeDocument/2006/relationships/image" Target="../media/image350.png"/><Relationship Id="rId4" Type="http://schemas.openxmlformats.org/officeDocument/2006/relationships/image" Target="../media/image216.png"/><Relationship Id="rId9" Type="http://schemas.openxmlformats.org/officeDocument/2006/relationships/image" Target="../media/image170.png"/><Relationship Id="rId14" Type="http://schemas.openxmlformats.org/officeDocument/2006/relationships/image" Target="../media/image1078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3.png"/><Relationship Id="rId13" Type="http://schemas.openxmlformats.org/officeDocument/2006/relationships/image" Target="../media/image1087.png"/><Relationship Id="rId3" Type="http://schemas.openxmlformats.org/officeDocument/2006/relationships/image" Target="../media/image874.png"/><Relationship Id="rId7" Type="http://schemas.openxmlformats.org/officeDocument/2006/relationships/image" Target="../media/image1082.png"/><Relationship Id="rId12" Type="http://schemas.openxmlformats.org/officeDocument/2006/relationships/image" Target="../media/image10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6.png"/><Relationship Id="rId11" Type="http://schemas.openxmlformats.org/officeDocument/2006/relationships/image" Target="../media/image1085.png"/><Relationship Id="rId5" Type="http://schemas.openxmlformats.org/officeDocument/2006/relationships/image" Target="../media/image173.png"/><Relationship Id="rId15" Type="http://schemas.openxmlformats.org/officeDocument/2006/relationships/image" Target="../media/image1089.png"/><Relationship Id="rId10" Type="http://schemas.openxmlformats.org/officeDocument/2006/relationships/image" Target="../media/image1084.png"/><Relationship Id="rId4" Type="http://schemas.openxmlformats.org/officeDocument/2006/relationships/image" Target="../media/image347.png"/><Relationship Id="rId9" Type="http://schemas.openxmlformats.org/officeDocument/2006/relationships/image" Target="../media/image186.png"/><Relationship Id="rId14" Type="http://schemas.openxmlformats.org/officeDocument/2006/relationships/image" Target="../media/image1088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9.png"/><Relationship Id="rId13" Type="http://schemas.openxmlformats.org/officeDocument/2006/relationships/image" Target="../media/image1094.png"/><Relationship Id="rId3" Type="http://schemas.openxmlformats.org/officeDocument/2006/relationships/image" Target="../media/image1090.png"/><Relationship Id="rId7" Type="http://schemas.openxmlformats.org/officeDocument/2006/relationships/image" Target="../media/image368.png"/><Relationship Id="rId12" Type="http://schemas.openxmlformats.org/officeDocument/2006/relationships/image" Target="../media/image1093.png"/><Relationship Id="rId2" Type="http://schemas.openxmlformats.org/officeDocument/2006/relationships/image" Target="../media/image1.png"/><Relationship Id="rId16" Type="http://schemas.openxmlformats.org/officeDocument/2006/relationships/image" Target="../media/image10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1.png"/><Relationship Id="rId11" Type="http://schemas.openxmlformats.org/officeDocument/2006/relationships/image" Target="../media/image1092.png"/><Relationship Id="rId5" Type="http://schemas.openxmlformats.org/officeDocument/2006/relationships/image" Target="../media/image275.png"/><Relationship Id="rId15" Type="http://schemas.openxmlformats.org/officeDocument/2006/relationships/image" Target="../media/image1096.png"/><Relationship Id="rId10" Type="http://schemas.openxmlformats.org/officeDocument/2006/relationships/image" Target="../media/image172.png"/><Relationship Id="rId4" Type="http://schemas.openxmlformats.org/officeDocument/2006/relationships/image" Target="../media/image190.png"/><Relationship Id="rId9" Type="http://schemas.openxmlformats.org/officeDocument/2006/relationships/image" Target="../media/image350.png"/><Relationship Id="rId14" Type="http://schemas.openxmlformats.org/officeDocument/2006/relationships/image" Target="../media/image109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9.png"/><Relationship Id="rId13" Type="http://schemas.openxmlformats.org/officeDocument/2006/relationships/image" Target="../media/image1094.png"/><Relationship Id="rId3" Type="http://schemas.openxmlformats.org/officeDocument/2006/relationships/image" Target="../media/image1098.png"/><Relationship Id="rId7" Type="http://schemas.openxmlformats.org/officeDocument/2006/relationships/image" Target="../media/image368.png"/><Relationship Id="rId12" Type="http://schemas.openxmlformats.org/officeDocument/2006/relationships/image" Target="../media/image196.png"/><Relationship Id="rId2" Type="http://schemas.openxmlformats.org/officeDocument/2006/relationships/image" Target="../media/image1.png"/><Relationship Id="rId16" Type="http://schemas.openxmlformats.org/officeDocument/2006/relationships/image" Target="../media/image10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1.png"/><Relationship Id="rId11" Type="http://schemas.openxmlformats.org/officeDocument/2006/relationships/image" Target="../media/image170.png"/><Relationship Id="rId5" Type="http://schemas.openxmlformats.org/officeDocument/2006/relationships/image" Target="../media/image275.png"/><Relationship Id="rId15" Type="http://schemas.openxmlformats.org/officeDocument/2006/relationships/image" Target="../media/image1096.png"/><Relationship Id="rId10" Type="http://schemas.openxmlformats.org/officeDocument/2006/relationships/image" Target="../media/image172.png"/><Relationship Id="rId4" Type="http://schemas.openxmlformats.org/officeDocument/2006/relationships/image" Target="../media/image190.png"/><Relationship Id="rId9" Type="http://schemas.openxmlformats.org/officeDocument/2006/relationships/image" Target="../media/image350.png"/><Relationship Id="rId14" Type="http://schemas.openxmlformats.org/officeDocument/2006/relationships/image" Target="../media/image1095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1096.png"/><Relationship Id="rId3" Type="http://schemas.openxmlformats.org/officeDocument/2006/relationships/image" Target="../media/image1098.png"/><Relationship Id="rId7" Type="http://schemas.openxmlformats.org/officeDocument/2006/relationships/image" Target="../media/image368.png"/><Relationship Id="rId12" Type="http://schemas.openxmlformats.org/officeDocument/2006/relationships/image" Target="../media/image10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1.png"/><Relationship Id="rId11" Type="http://schemas.openxmlformats.org/officeDocument/2006/relationships/image" Target="../media/image196.png"/><Relationship Id="rId5" Type="http://schemas.openxmlformats.org/officeDocument/2006/relationships/image" Target="../media/image275.png"/><Relationship Id="rId10" Type="http://schemas.openxmlformats.org/officeDocument/2006/relationships/image" Target="../media/image170.png"/><Relationship Id="rId4" Type="http://schemas.openxmlformats.org/officeDocument/2006/relationships/image" Target="../media/image190.png"/><Relationship Id="rId9" Type="http://schemas.openxmlformats.org/officeDocument/2006/relationships/image" Target="../media/image172.png"/><Relationship Id="rId14" Type="http://schemas.openxmlformats.org/officeDocument/2006/relationships/image" Target="../media/image1097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1096.png"/><Relationship Id="rId3" Type="http://schemas.openxmlformats.org/officeDocument/2006/relationships/image" Target="../media/image1098.png"/><Relationship Id="rId7" Type="http://schemas.openxmlformats.org/officeDocument/2006/relationships/image" Target="../media/image368.png"/><Relationship Id="rId12" Type="http://schemas.openxmlformats.org/officeDocument/2006/relationships/image" Target="../media/image10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1.png"/><Relationship Id="rId11" Type="http://schemas.openxmlformats.org/officeDocument/2006/relationships/image" Target="../media/image196.png"/><Relationship Id="rId5" Type="http://schemas.openxmlformats.org/officeDocument/2006/relationships/image" Target="../media/image275.png"/><Relationship Id="rId10" Type="http://schemas.openxmlformats.org/officeDocument/2006/relationships/image" Target="../media/image170.png"/><Relationship Id="rId4" Type="http://schemas.openxmlformats.org/officeDocument/2006/relationships/image" Target="../media/image190.png"/><Relationship Id="rId9" Type="http://schemas.openxmlformats.org/officeDocument/2006/relationships/image" Target="../media/image172.png"/><Relationship Id="rId14" Type="http://schemas.openxmlformats.org/officeDocument/2006/relationships/image" Target="../media/image1097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100.png"/><Relationship Id="rId3" Type="http://schemas.openxmlformats.org/officeDocument/2006/relationships/image" Target="../media/image1099.png"/><Relationship Id="rId7" Type="http://schemas.openxmlformats.org/officeDocument/2006/relationships/image" Target="../media/image173.png"/><Relationship Id="rId12" Type="http://schemas.openxmlformats.org/officeDocument/2006/relationships/image" Target="../media/image10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6.png"/><Relationship Id="rId11" Type="http://schemas.openxmlformats.org/officeDocument/2006/relationships/image" Target="../media/image869.png"/><Relationship Id="rId5" Type="http://schemas.openxmlformats.org/officeDocument/2006/relationships/image" Target="../media/image189.png"/><Relationship Id="rId10" Type="http://schemas.openxmlformats.org/officeDocument/2006/relationships/image" Target="../media/image726.png"/><Relationship Id="rId4" Type="http://schemas.openxmlformats.org/officeDocument/2006/relationships/image" Target="../media/image1083.png"/><Relationship Id="rId9" Type="http://schemas.openxmlformats.org/officeDocument/2006/relationships/image" Target="../media/image193.png"/><Relationship Id="rId14" Type="http://schemas.openxmlformats.org/officeDocument/2006/relationships/image" Target="../media/image1101.png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100.png"/><Relationship Id="rId3" Type="http://schemas.openxmlformats.org/officeDocument/2006/relationships/image" Target="../media/image1099.png"/><Relationship Id="rId7" Type="http://schemas.openxmlformats.org/officeDocument/2006/relationships/image" Target="../media/image173.png"/><Relationship Id="rId12" Type="http://schemas.openxmlformats.org/officeDocument/2006/relationships/image" Target="../media/image10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6.png"/><Relationship Id="rId11" Type="http://schemas.openxmlformats.org/officeDocument/2006/relationships/image" Target="../media/image869.png"/><Relationship Id="rId5" Type="http://schemas.openxmlformats.org/officeDocument/2006/relationships/image" Target="../media/image189.png"/><Relationship Id="rId10" Type="http://schemas.openxmlformats.org/officeDocument/2006/relationships/image" Target="../media/image726.png"/><Relationship Id="rId4" Type="http://schemas.openxmlformats.org/officeDocument/2006/relationships/image" Target="../media/image1083.png"/><Relationship Id="rId9" Type="http://schemas.openxmlformats.org/officeDocument/2006/relationships/image" Target="../media/image1085.png"/><Relationship Id="rId14" Type="http://schemas.openxmlformats.org/officeDocument/2006/relationships/image" Target="../media/image1101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1096.png"/><Relationship Id="rId3" Type="http://schemas.openxmlformats.org/officeDocument/2006/relationships/image" Target="../media/image1098.png"/><Relationship Id="rId7" Type="http://schemas.openxmlformats.org/officeDocument/2006/relationships/image" Target="../media/image368.png"/><Relationship Id="rId12" Type="http://schemas.openxmlformats.org/officeDocument/2006/relationships/image" Target="../media/image10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1.png"/><Relationship Id="rId11" Type="http://schemas.openxmlformats.org/officeDocument/2006/relationships/image" Target="../media/image196.png"/><Relationship Id="rId5" Type="http://schemas.openxmlformats.org/officeDocument/2006/relationships/image" Target="../media/image275.png"/><Relationship Id="rId10" Type="http://schemas.openxmlformats.org/officeDocument/2006/relationships/image" Target="../media/image170.png"/><Relationship Id="rId4" Type="http://schemas.openxmlformats.org/officeDocument/2006/relationships/image" Target="../media/image190.png"/><Relationship Id="rId9" Type="http://schemas.openxmlformats.org/officeDocument/2006/relationships/image" Target="../media/image1102.png"/><Relationship Id="rId14" Type="http://schemas.openxmlformats.org/officeDocument/2006/relationships/image" Target="../media/image1097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1096.png"/><Relationship Id="rId3" Type="http://schemas.openxmlformats.org/officeDocument/2006/relationships/image" Target="../media/image1098.png"/><Relationship Id="rId7" Type="http://schemas.openxmlformats.org/officeDocument/2006/relationships/image" Target="../media/image368.png"/><Relationship Id="rId12" Type="http://schemas.openxmlformats.org/officeDocument/2006/relationships/image" Target="../media/image1094.png"/><Relationship Id="rId2" Type="http://schemas.openxmlformats.org/officeDocument/2006/relationships/image" Target="../media/image1.png"/><Relationship Id="rId16" Type="http://schemas.openxmlformats.org/officeDocument/2006/relationships/image" Target="../media/image10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1.png"/><Relationship Id="rId11" Type="http://schemas.openxmlformats.org/officeDocument/2006/relationships/image" Target="../media/image196.png"/><Relationship Id="rId5" Type="http://schemas.openxmlformats.org/officeDocument/2006/relationships/image" Target="../media/image275.png"/><Relationship Id="rId15" Type="http://schemas.openxmlformats.org/officeDocument/2006/relationships/image" Target="../media/image819.png"/><Relationship Id="rId10" Type="http://schemas.openxmlformats.org/officeDocument/2006/relationships/image" Target="../media/image170.png"/><Relationship Id="rId4" Type="http://schemas.openxmlformats.org/officeDocument/2006/relationships/image" Target="../media/image190.png"/><Relationship Id="rId9" Type="http://schemas.openxmlformats.org/officeDocument/2006/relationships/image" Target="../media/image1102.png"/><Relationship Id="rId14" Type="http://schemas.openxmlformats.org/officeDocument/2006/relationships/image" Target="../media/image1097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100.png"/><Relationship Id="rId3" Type="http://schemas.openxmlformats.org/officeDocument/2006/relationships/image" Target="../media/image1099.png"/><Relationship Id="rId7" Type="http://schemas.openxmlformats.org/officeDocument/2006/relationships/image" Target="../media/image173.png"/><Relationship Id="rId12" Type="http://schemas.openxmlformats.org/officeDocument/2006/relationships/image" Target="../media/image10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6.png"/><Relationship Id="rId11" Type="http://schemas.openxmlformats.org/officeDocument/2006/relationships/image" Target="../media/image869.png"/><Relationship Id="rId5" Type="http://schemas.openxmlformats.org/officeDocument/2006/relationships/image" Target="../media/image189.png"/><Relationship Id="rId15" Type="http://schemas.openxmlformats.org/officeDocument/2006/relationships/image" Target="../media/image1103.png"/><Relationship Id="rId10" Type="http://schemas.openxmlformats.org/officeDocument/2006/relationships/image" Target="../media/image726.png"/><Relationship Id="rId4" Type="http://schemas.openxmlformats.org/officeDocument/2006/relationships/image" Target="../media/image1083.png"/><Relationship Id="rId9" Type="http://schemas.openxmlformats.org/officeDocument/2006/relationships/image" Target="../media/image1085.png"/><Relationship Id="rId14" Type="http://schemas.openxmlformats.org/officeDocument/2006/relationships/image" Target="../media/image1101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100.png"/><Relationship Id="rId3" Type="http://schemas.openxmlformats.org/officeDocument/2006/relationships/image" Target="../media/image1099.png"/><Relationship Id="rId7" Type="http://schemas.openxmlformats.org/officeDocument/2006/relationships/image" Target="../media/image173.png"/><Relationship Id="rId12" Type="http://schemas.openxmlformats.org/officeDocument/2006/relationships/image" Target="../media/image10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6.png"/><Relationship Id="rId11" Type="http://schemas.openxmlformats.org/officeDocument/2006/relationships/image" Target="../media/image869.png"/><Relationship Id="rId5" Type="http://schemas.openxmlformats.org/officeDocument/2006/relationships/image" Target="../media/image1104.png"/><Relationship Id="rId15" Type="http://schemas.openxmlformats.org/officeDocument/2006/relationships/image" Target="../media/image1103.png"/><Relationship Id="rId10" Type="http://schemas.openxmlformats.org/officeDocument/2006/relationships/image" Target="../media/image726.png"/><Relationship Id="rId4" Type="http://schemas.openxmlformats.org/officeDocument/2006/relationships/image" Target="../media/image1083.png"/><Relationship Id="rId9" Type="http://schemas.openxmlformats.org/officeDocument/2006/relationships/image" Target="../media/image1085.png"/><Relationship Id="rId14" Type="http://schemas.openxmlformats.org/officeDocument/2006/relationships/image" Target="../media/image1101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1096.png"/><Relationship Id="rId3" Type="http://schemas.openxmlformats.org/officeDocument/2006/relationships/image" Target="../media/image1098.png"/><Relationship Id="rId7" Type="http://schemas.openxmlformats.org/officeDocument/2006/relationships/image" Target="../media/image368.png"/><Relationship Id="rId12" Type="http://schemas.openxmlformats.org/officeDocument/2006/relationships/image" Target="../media/image1094.png"/><Relationship Id="rId17" Type="http://schemas.openxmlformats.org/officeDocument/2006/relationships/image" Target="../media/image1106.png"/><Relationship Id="rId2" Type="http://schemas.openxmlformats.org/officeDocument/2006/relationships/image" Target="../media/image1.png"/><Relationship Id="rId16" Type="http://schemas.openxmlformats.org/officeDocument/2006/relationships/image" Target="../media/image10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1.png"/><Relationship Id="rId11" Type="http://schemas.openxmlformats.org/officeDocument/2006/relationships/image" Target="../media/image196.png"/><Relationship Id="rId5" Type="http://schemas.openxmlformats.org/officeDocument/2006/relationships/image" Target="../media/image1105.png"/><Relationship Id="rId15" Type="http://schemas.openxmlformats.org/officeDocument/2006/relationships/image" Target="../media/image819.png"/><Relationship Id="rId10" Type="http://schemas.openxmlformats.org/officeDocument/2006/relationships/image" Target="../media/image170.png"/><Relationship Id="rId4" Type="http://schemas.openxmlformats.org/officeDocument/2006/relationships/image" Target="../media/image190.png"/><Relationship Id="rId9" Type="http://schemas.openxmlformats.org/officeDocument/2006/relationships/image" Target="../media/image1102.png"/><Relationship Id="rId14" Type="http://schemas.openxmlformats.org/officeDocument/2006/relationships/image" Target="../media/image10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2.png"/><Relationship Id="rId13" Type="http://schemas.openxmlformats.org/officeDocument/2006/relationships/image" Target="../media/image1097.png"/><Relationship Id="rId3" Type="http://schemas.openxmlformats.org/officeDocument/2006/relationships/image" Target="../media/image1098.png"/><Relationship Id="rId7" Type="http://schemas.openxmlformats.org/officeDocument/2006/relationships/image" Target="../media/image350.png"/><Relationship Id="rId12" Type="http://schemas.openxmlformats.org/officeDocument/2006/relationships/image" Target="../media/image10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1.png"/><Relationship Id="rId11" Type="http://schemas.openxmlformats.org/officeDocument/2006/relationships/image" Target="../media/image1094.png"/><Relationship Id="rId5" Type="http://schemas.openxmlformats.org/officeDocument/2006/relationships/image" Target="../media/image1105.png"/><Relationship Id="rId15" Type="http://schemas.openxmlformats.org/officeDocument/2006/relationships/image" Target="../media/image1095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70.png"/><Relationship Id="rId14" Type="http://schemas.openxmlformats.org/officeDocument/2006/relationships/image" Target="../media/image819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075.png"/><Relationship Id="rId3" Type="http://schemas.openxmlformats.org/officeDocument/2006/relationships/image" Target="../media/image1107.png"/><Relationship Id="rId7" Type="http://schemas.openxmlformats.org/officeDocument/2006/relationships/image" Target="../media/image377.png"/><Relationship Id="rId12" Type="http://schemas.openxmlformats.org/officeDocument/2006/relationships/image" Target="../media/image1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11" Type="http://schemas.openxmlformats.org/officeDocument/2006/relationships/image" Target="../media/image1109.png"/><Relationship Id="rId5" Type="http://schemas.openxmlformats.org/officeDocument/2006/relationships/image" Target="../media/image1084.png"/><Relationship Id="rId15" Type="http://schemas.openxmlformats.org/officeDocument/2006/relationships/image" Target="../media/image1112.png"/><Relationship Id="rId10" Type="http://schemas.openxmlformats.org/officeDocument/2006/relationships/image" Target="../media/image289.png"/><Relationship Id="rId4" Type="http://schemas.openxmlformats.org/officeDocument/2006/relationships/image" Target="../media/image1108.png"/><Relationship Id="rId9" Type="http://schemas.openxmlformats.org/officeDocument/2006/relationships/image" Target="../media/image1104.png"/><Relationship Id="rId14" Type="http://schemas.openxmlformats.org/officeDocument/2006/relationships/image" Target="../media/image1111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7.png"/><Relationship Id="rId13" Type="http://schemas.openxmlformats.org/officeDocument/2006/relationships/image" Target="../media/image1119.png"/><Relationship Id="rId3" Type="http://schemas.openxmlformats.org/officeDocument/2006/relationships/image" Target="../media/image1113.png"/><Relationship Id="rId7" Type="http://schemas.openxmlformats.org/officeDocument/2006/relationships/image" Target="../media/image1116.png"/><Relationship Id="rId12" Type="http://schemas.openxmlformats.org/officeDocument/2006/relationships/image" Target="../media/image11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3.png"/><Relationship Id="rId11" Type="http://schemas.openxmlformats.org/officeDocument/2006/relationships/image" Target="../media/image204.png"/><Relationship Id="rId5" Type="http://schemas.openxmlformats.org/officeDocument/2006/relationships/image" Target="../media/image1115.png"/><Relationship Id="rId15" Type="http://schemas.openxmlformats.org/officeDocument/2006/relationships/image" Target="../media/image1121.png"/><Relationship Id="rId10" Type="http://schemas.openxmlformats.org/officeDocument/2006/relationships/image" Target="../media/image347.png"/><Relationship Id="rId4" Type="http://schemas.openxmlformats.org/officeDocument/2006/relationships/image" Target="../media/image1114.png"/><Relationship Id="rId9" Type="http://schemas.openxmlformats.org/officeDocument/2006/relationships/image" Target="../media/image1105.png"/><Relationship Id="rId14" Type="http://schemas.openxmlformats.org/officeDocument/2006/relationships/image" Target="../media/image1120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1077.png"/><Relationship Id="rId3" Type="http://schemas.openxmlformats.org/officeDocument/2006/relationships/image" Target="../media/image1122.png"/><Relationship Id="rId7" Type="http://schemas.openxmlformats.org/officeDocument/2006/relationships/image" Target="../media/image1124.png"/><Relationship Id="rId12" Type="http://schemas.openxmlformats.org/officeDocument/2006/relationships/image" Target="../media/image1126.png"/><Relationship Id="rId2" Type="http://schemas.openxmlformats.org/officeDocument/2006/relationships/image" Target="../media/image1.png"/><Relationship Id="rId16" Type="http://schemas.openxmlformats.org/officeDocument/2006/relationships/image" Target="../media/image11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2.png"/><Relationship Id="rId11" Type="http://schemas.openxmlformats.org/officeDocument/2006/relationships/image" Target="../media/image289.png"/><Relationship Id="rId5" Type="http://schemas.openxmlformats.org/officeDocument/2006/relationships/image" Target="../media/image1123.png"/><Relationship Id="rId15" Type="http://schemas.openxmlformats.org/officeDocument/2006/relationships/image" Target="../media/image174.png"/><Relationship Id="rId10" Type="http://schemas.openxmlformats.org/officeDocument/2006/relationships/image" Target="../media/image350.png"/><Relationship Id="rId4" Type="http://schemas.openxmlformats.org/officeDocument/2006/relationships/image" Target="../media/image203.png"/><Relationship Id="rId9" Type="http://schemas.openxmlformats.org/officeDocument/2006/relationships/image" Target="../media/image1125.png"/><Relationship Id="rId14" Type="http://schemas.openxmlformats.org/officeDocument/2006/relationships/image" Target="../media/image1127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4.png"/><Relationship Id="rId13" Type="http://schemas.openxmlformats.org/officeDocument/2006/relationships/image" Target="../media/image1139.png"/><Relationship Id="rId18" Type="http://schemas.openxmlformats.org/officeDocument/2006/relationships/image" Target="../media/image1144.png"/><Relationship Id="rId26" Type="http://schemas.openxmlformats.org/officeDocument/2006/relationships/image" Target="../media/image1152.png"/><Relationship Id="rId3" Type="http://schemas.openxmlformats.org/officeDocument/2006/relationships/image" Target="../media/image1129.png"/><Relationship Id="rId21" Type="http://schemas.openxmlformats.org/officeDocument/2006/relationships/image" Target="../media/image1147.png"/><Relationship Id="rId7" Type="http://schemas.openxmlformats.org/officeDocument/2006/relationships/image" Target="../media/image1133.png"/><Relationship Id="rId12" Type="http://schemas.openxmlformats.org/officeDocument/2006/relationships/image" Target="../media/image1138.png"/><Relationship Id="rId17" Type="http://schemas.openxmlformats.org/officeDocument/2006/relationships/image" Target="../media/image1143.png"/><Relationship Id="rId25" Type="http://schemas.openxmlformats.org/officeDocument/2006/relationships/image" Target="../media/image1151.png"/><Relationship Id="rId2" Type="http://schemas.openxmlformats.org/officeDocument/2006/relationships/image" Target="../media/image1.png"/><Relationship Id="rId16" Type="http://schemas.openxmlformats.org/officeDocument/2006/relationships/image" Target="../media/image1142.png"/><Relationship Id="rId20" Type="http://schemas.openxmlformats.org/officeDocument/2006/relationships/image" Target="../media/image1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2.png"/><Relationship Id="rId11" Type="http://schemas.openxmlformats.org/officeDocument/2006/relationships/image" Target="../media/image1137.png"/><Relationship Id="rId24" Type="http://schemas.openxmlformats.org/officeDocument/2006/relationships/image" Target="../media/image1150.png"/><Relationship Id="rId5" Type="http://schemas.openxmlformats.org/officeDocument/2006/relationships/image" Target="../media/image1131.png"/><Relationship Id="rId15" Type="http://schemas.openxmlformats.org/officeDocument/2006/relationships/image" Target="../media/image1141.png"/><Relationship Id="rId23" Type="http://schemas.openxmlformats.org/officeDocument/2006/relationships/image" Target="../media/image1149.png"/><Relationship Id="rId10" Type="http://schemas.openxmlformats.org/officeDocument/2006/relationships/image" Target="../media/image1136.png"/><Relationship Id="rId19" Type="http://schemas.openxmlformats.org/officeDocument/2006/relationships/image" Target="../media/image1145.png"/><Relationship Id="rId4" Type="http://schemas.openxmlformats.org/officeDocument/2006/relationships/image" Target="../media/image1130.png"/><Relationship Id="rId9" Type="http://schemas.openxmlformats.org/officeDocument/2006/relationships/image" Target="../media/image1135.png"/><Relationship Id="rId14" Type="http://schemas.openxmlformats.org/officeDocument/2006/relationships/image" Target="../media/image1140.png"/><Relationship Id="rId22" Type="http://schemas.openxmlformats.org/officeDocument/2006/relationships/image" Target="../media/image1148.png"/><Relationship Id="rId27" Type="http://schemas.openxmlformats.org/officeDocument/2006/relationships/image" Target="../media/image1153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4.png"/><Relationship Id="rId13" Type="http://schemas.openxmlformats.org/officeDocument/2006/relationships/image" Target="../media/image1156.png"/><Relationship Id="rId18" Type="http://schemas.openxmlformats.org/officeDocument/2006/relationships/image" Target="../media/image1143.png"/><Relationship Id="rId26" Type="http://schemas.openxmlformats.org/officeDocument/2006/relationships/image" Target="../media/image1160.png"/><Relationship Id="rId3" Type="http://schemas.openxmlformats.org/officeDocument/2006/relationships/image" Target="../media/image1129.png"/><Relationship Id="rId21" Type="http://schemas.openxmlformats.org/officeDocument/2006/relationships/image" Target="../media/image1147.png"/><Relationship Id="rId7" Type="http://schemas.openxmlformats.org/officeDocument/2006/relationships/image" Target="../media/image1133.png"/><Relationship Id="rId12" Type="http://schemas.openxmlformats.org/officeDocument/2006/relationships/image" Target="../media/image1138.png"/><Relationship Id="rId17" Type="http://schemas.openxmlformats.org/officeDocument/2006/relationships/image" Target="../media/image1144.png"/><Relationship Id="rId25" Type="http://schemas.openxmlformats.org/officeDocument/2006/relationships/image" Target="../media/image1159.png"/><Relationship Id="rId2" Type="http://schemas.openxmlformats.org/officeDocument/2006/relationships/image" Target="../media/image1.png"/><Relationship Id="rId16" Type="http://schemas.openxmlformats.org/officeDocument/2006/relationships/image" Target="../media/image1141.png"/><Relationship Id="rId20" Type="http://schemas.openxmlformats.org/officeDocument/2006/relationships/image" Target="../media/image11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2.png"/><Relationship Id="rId11" Type="http://schemas.openxmlformats.org/officeDocument/2006/relationships/image" Target="../media/image1137.png"/><Relationship Id="rId24" Type="http://schemas.openxmlformats.org/officeDocument/2006/relationships/image" Target="../media/image1150.png"/><Relationship Id="rId5" Type="http://schemas.openxmlformats.org/officeDocument/2006/relationships/image" Target="../media/image1155.png"/><Relationship Id="rId15" Type="http://schemas.openxmlformats.org/officeDocument/2006/relationships/image" Target="../media/image1140.png"/><Relationship Id="rId23" Type="http://schemas.openxmlformats.org/officeDocument/2006/relationships/image" Target="../media/image1149.png"/><Relationship Id="rId10" Type="http://schemas.openxmlformats.org/officeDocument/2006/relationships/image" Target="../media/image1136.png"/><Relationship Id="rId19" Type="http://schemas.openxmlformats.org/officeDocument/2006/relationships/image" Target="../media/image1158.png"/><Relationship Id="rId4" Type="http://schemas.openxmlformats.org/officeDocument/2006/relationships/image" Target="../media/image1130.png"/><Relationship Id="rId9" Type="http://schemas.openxmlformats.org/officeDocument/2006/relationships/image" Target="../media/image1135.png"/><Relationship Id="rId14" Type="http://schemas.openxmlformats.org/officeDocument/2006/relationships/image" Target="../media/image1157.png"/><Relationship Id="rId22" Type="http://schemas.openxmlformats.org/officeDocument/2006/relationships/image" Target="../media/image1148.png"/><Relationship Id="rId27" Type="http://schemas.openxmlformats.org/officeDocument/2006/relationships/image" Target="../media/image1153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303.png"/><Relationship Id="rId18" Type="http://schemas.openxmlformats.org/officeDocument/2006/relationships/image" Target="../media/image1165.png"/><Relationship Id="rId26" Type="http://schemas.openxmlformats.org/officeDocument/2006/relationships/image" Target="../media/image1168.png"/><Relationship Id="rId3" Type="http://schemas.openxmlformats.org/officeDocument/2006/relationships/image" Target="../media/image347.png"/><Relationship Id="rId21" Type="http://schemas.openxmlformats.org/officeDocument/2006/relationships/image" Target="../media/image865.png"/><Relationship Id="rId7" Type="http://schemas.openxmlformats.org/officeDocument/2006/relationships/image" Target="../media/image177.png"/><Relationship Id="rId12" Type="http://schemas.openxmlformats.org/officeDocument/2006/relationships/image" Target="../media/image175.png"/><Relationship Id="rId17" Type="http://schemas.openxmlformats.org/officeDocument/2006/relationships/image" Target="../media/image1164.png"/><Relationship Id="rId25" Type="http://schemas.openxmlformats.org/officeDocument/2006/relationships/image" Target="../media/image180.png"/><Relationship Id="rId2" Type="http://schemas.openxmlformats.org/officeDocument/2006/relationships/image" Target="../media/image1.png"/><Relationship Id="rId16" Type="http://schemas.openxmlformats.org/officeDocument/2006/relationships/image" Target="../media/image1163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11" Type="http://schemas.openxmlformats.org/officeDocument/2006/relationships/image" Target="../media/image289.png"/><Relationship Id="rId24" Type="http://schemas.openxmlformats.org/officeDocument/2006/relationships/image" Target="../media/image1167.png"/><Relationship Id="rId5" Type="http://schemas.openxmlformats.org/officeDocument/2006/relationships/image" Target="../media/image379.png"/><Relationship Id="rId15" Type="http://schemas.openxmlformats.org/officeDocument/2006/relationships/image" Target="../media/image187.png"/><Relationship Id="rId23" Type="http://schemas.openxmlformats.org/officeDocument/2006/relationships/image" Target="../media/image883.png"/><Relationship Id="rId28" Type="http://schemas.openxmlformats.org/officeDocument/2006/relationships/image" Target="../media/image1169.jpg"/><Relationship Id="rId10" Type="http://schemas.openxmlformats.org/officeDocument/2006/relationships/image" Target="../media/image1162.png"/><Relationship Id="rId19" Type="http://schemas.openxmlformats.org/officeDocument/2006/relationships/image" Target="../media/image1166.png"/><Relationship Id="rId4" Type="http://schemas.openxmlformats.org/officeDocument/2006/relationships/image" Target="../media/image201.png"/><Relationship Id="rId9" Type="http://schemas.openxmlformats.org/officeDocument/2006/relationships/image" Target="../media/image204.png"/><Relationship Id="rId14" Type="http://schemas.openxmlformats.org/officeDocument/2006/relationships/image" Target="../media/image179.png"/><Relationship Id="rId22" Type="http://schemas.openxmlformats.org/officeDocument/2006/relationships/image" Target="../media/image195.png"/><Relationship Id="rId27" Type="http://schemas.openxmlformats.org/officeDocument/2006/relationships/image" Target="../media/image276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303.png"/><Relationship Id="rId18" Type="http://schemas.openxmlformats.org/officeDocument/2006/relationships/image" Target="../media/image1174.png"/><Relationship Id="rId26" Type="http://schemas.openxmlformats.org/officeDocument/2006/relationships/image" Target="../media/image1182.png"/><Relationship Id="rId3" Type="http://schemas.openxmlformats.org/officeDocument/2006/relationships/image" Target="../media/image347.png"/><Relationship Id="rId21" Type="http://schemas.openxmlformats.org/officeDocument/2006/relationships/image" Target="../media/image1177.png"/><Relationship Id="rId7" Type="http://schemas.openxmlformats.org/officeDocument/2006/relationships/image" Target="../media/image177.png"/><Relationship Id="rId12" Type="http://schemas.openxmlformats.org/officeDocument/2006/relationships/image" Target="../media/image175.png"/><Relationship Id="rId17" Type="http://schemas.openxmlformats.org/officeDocument/2006/relationships/image" Target="../media/image1173.png"/><Relationship Id="rId25" Type="http://schemas.openxmlformats.org/officeDocument/2006/relationships/image" Target="../media/image1181.png"/><Relationship Id="rId2" Type="http://schemas.openxmlformats.org/officeDocument/2006/relationships/image" Target="../media/image1.png"/><Relationship Id="rId16" Type="http://schemas.openxmlformats.org/officeDocument/2006/relationships/image" Target="../media/image1172.png"/><Relationship Id="rId20" Type="http://schemas.openxmlformats.org/officeDocument/2006/relationships/image" Target="../media/image1176.png"/><Relationship Id="rId29" Type="http://schemas.openxmlformats.org/officeDocument/2006/relationships/image" Target="../media/image1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11" Type="http://schemas.openxmlformats.org/officeDocument/2006/relationships/image" Target="../media/image289.png"/><Relationship Id="rId24" Type="http://schemas.openxmlformats.org/officeDocument/2006/relationships/image" Target="../media/image1180.png"/><Relationship Id="rId5" Type="http://schemas.openxmlformats.org/officeDocument/2006/relationships/image" Target="../media/image379.png"/><Relationship Id="rId15" Type="http://schemas.openxmlformats.org/officeDocument/2006/relationships/image" Target="../media/image1171.png"/><Relationship Id="rId23" Type="http://schemas.openxmlformats.org/officeDocument/2006/relationships/image" Target="../media/image1179.png"/><Relationship Id="rId28" Type="http://schemas.openxmlformats.org/officeDocument/2006/relationships/image" Target="../media/image1184.png"/><Relationship Id="rId10" Type="http://schemas.openxmlformats.org/officeDocument/2006/relationships/image" Target="../media/image1162.png"/><Relationship Id="rId19" Type="http://schemas.openxmlformats.org/officeDocument/2006/relationships/image" Target="../media/image1175.png"/><Relationship Id="rId4" Type="http://schemas.openxmlformats.org/officeDocument/2006/relationships/image" Target="../media/image201.png"/><Relationship Id="rId9" Type="http://schemas.openxmlformats.org/officeDocument/2006/relationships/image" Target="../media/image204.png"/><Relationship Id="rId14" Type="http://schemas.openxmlformats.org/officeDocument/2006/relationships/image" Target="../media/image1170.png"/><Relationship Id="rId22" Type="http://schemas.openxmlformats.org/officeDocument/2006/relationships/image" Target="../media/image1178.png"/><Relationship Id="rId27" Type="http://schemas.openxmlformats.org/officeDocument/2006/relationships/image" Target="../media/image1183.png"/><Relationship Id="rId30" Type="http://schemas.openxmlformats.org/officeDocument/2006/relationships/image" Target="../media/image118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303.png"/><Relationship Id="rId18" Type="http://schemas.openxmlformats.org/officeDocument/2006/relationships/image" Target="../media/image1174.png"/><Relationship Id="rId26" Type="http://schemas.openxmlformats.org/officeDocument/2006/relationships/image" Target="../media/image1190.png"/><Relationship Id="rId3" Type="http://schemas.openxmlformats.org/officeDocument/2006/relationships/image" Target="../media/image347.png"/><Relationship Id="rId21" Type="http://schemas.openxmlformats.org/officeDocument/2006/relationships/image" Target="../media/image1177.png"/><Relationship Id="rId7" Type="http://schemas.openxmlformats.org/officeDocument/2006/relationships/image" Target="../media/image177.png"/><Relationship Id="rId12" Type="http://schemas.openxmlformats.org/officeDocument/2006/relationships/image" Target="../media/image175.png"/><Relationship Id="rId17" Type="http://schemas.openxmlformats.org/officeDocument/2006/relationships/image" Target="../media/image1173.png"/><Relationship Id="rId25" Type="http://schemas.openxmlformats.org/officeDocument/2006/relationships/image" Target="../media/image1189.png"/><Relationship Id="rId2" Type="http://schemas.openxmlformats.org/officeDocument/2006/relationships/image" Target="../media/image1.png"/><Relationship Id="rId16" Type="http://schemas.openxmlformats.org/officeDocument/2006/relationships/image" Target="../media/image1172.png"/><Relationship Id="rId20" Type="http://schemas.openxmlformats.org/officeDocument/2006/relationships/image" Target="../media/image1176.png"/><Relationship Id="rId29" Type="http://schemas.openxmlformats.org/officeDocument/2006/relationships/image" Target="../media/image1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11" Type="http://schemas.openxmlformats.org/officeDocument/2006/relationships/image" Target="../media/image289.png"/><Relationship Id="rId24" Type="http://schemas.openxmlformats.org/officeDocument/2006/relationships/image" Target="../media/image375.png"/><Relationship Id="rId5" Type="http://schemas.openxmlformats.org/officeDocument/2006/relationships/image" Target="../media/image379.png"/><Relationship Id="rId15" Type="http://schemas.openxmlformats.org/officeDocument/2006/relationships/image" Target="../media/image1171.png"/><Relationship Id="rId23" Type="http://schemas.openxmlformats.org/officeDocument/2006/relationships/image" Target="../media/image1188.png"/><Relationship Id="rId28" Type="http://schemas.openxmlformats.org/officeDocument/2006/relationships/image" Target="../media/image1192.png"/><Relationship Id="rId10" Type="http://schemas.openxmlformats.org/officeDocument/2006/relationships/image" Target="../media/image1162.png"/><Relationship Id="rId19" Type="http://schemas.openxmlformats.org/officeDocument/2006/relationships/image" Target="../media/image1175.png"/><Relationship Id="rId31" Type="http://schemas.openxmlformats.org/officeDocument/2006/relationships/image" Target="../media/image1195.jpg"/><Relationship Id="rId4" Type="http://schemas.openxmlformats.org/officeDocument/2006/relationships/image" Target="../media/image201.png"/><Relationship Id="rId9" Type="http://schemas.openxmlformats.org/officeDocument/2006/relationships/image" Target="../media/image204.png"/><Relationship Id="rId14" Type="http://schemas.openxmlformats.org/officeDocument/2006/relationships/image" Target="../media/image1170.png"/><Relationship Id="rId22" Type="http://schemas.openxmlformats.org/officeDocument/2006/relationships/image" Target="../media/image1187.png"/><Relationship Id="rId27" Type="http://schemas.openxmlformats.org/officeDocument/2006/relationships/image" Target="../media/image1191.png"/><Relationship Id="rId30" Type="http://schemas.openxmlformats.org/officeDocument/2006/relationships/image" Target="../media/image1194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20.png"/><Relationship Id="rId21" Type="http://schemas.openxmlformats.org/officeDocument/2006/relationships/image" Target="../media/image1215.png"/><Relationship Id="rId42" Type="http://schemas.openxmlformats.org/officeDocument/2006/relationships/image" Target="../media/image1236.png"/><Relationship Id="rId47" Type="http://schemas.openxmlformats.org/officeDocument/2006/relationships/image" Target="../media/image1241.png"/><Relationship Id="rId63" Type="http://schemas.openxmlformats.org/officeDocument/2006/relationships/image" Target="../media/image1257.png"/><Relationship Id="rId68" Type="http://schemas.openxmlformats.org/officeDocument/2006/relationships/image" Target="../media/image1262.png"/><Relationship Id="rId84" Type="http://schemas.openxmlformats.org/officeDocument/2006/relationships/image" Target="../media/image1278.png"/><Relationship Id="rId89" Type="http://schemas.openxmlformats.org/officeDocument/2006/relationships/image" Target="../media/image1283.png"/><Relationship Id="rId16" Type="http://schemas.openxmlformats.org/officeDocument/2006/relationships/image" Target="../media/image1210.png"/><Relationship Id="rId11" Type="http://schemas.openxmlformats.org/officeDocument/2006/relationships/image" Target="../media/image1205.png"/><Relationship Id="rId32" Type="http://schemas.openxmlformats.org/officeDocument/2006/relationships/image" Target="../media/image1226.png"/><Relationship Id="rId37" Type="http://schemas.openxmlformats.org/officeDocument/2006/relationships/image" Target="../media/image1231.png"/><Relationship Id="rId53" Type="http://schemas.openxmlformats.org/officeDocument/2006/relationships/image" Target="../media/image1247.png"/><Relationship Id="rId58" Type="http://schemas.openxmlformats.org/officeDocument/2006/relationships/image" Target="../media/image1252.png"/><Relationship Id="rId74" Type="http://schemas.openxmlformats.org/officeDocument/2006/relationships/image" Target="../media/image1268.png"/><Relationship Id="rId79" Type="http://schemas.openxmlformats.org/officeDocument/2006/relationships/image" Target="../media/image1273.png"/><Relationship Id="rId102" Type="http://schemas.openxmlformats.org/officeDocument/2006/relationships/image" Target="../media/image1296.png"/><Relationship Id="rId5" Type="http://schemas.openxmlformats.org/officeDocument/2006/relationships/image" Target="../media/image1199.png"/><Relationship Id="rId90" Type="http://schemas.openxmlformats.org/officeDocument/2006/relationships/image" Target="../media/image1284.png"/><Relationship Id="rId95" Type="http://schemas.openxmlformats.org/officeDocument/2006/relationships/image" Target="../media/image1289.png"/><Relationship Id="rId22" Type="http://schemas.openxmlformats.org/officeDocument/2006/relationships/image" Target="../media/image1216.png"/><Relationship Id="rId27" Type="http://schemas.openxmlformats.org/officeDocument/2006/relationships/image" Target="../media/image1221.png"/><Relationship Id="rId43" Type="http://schemas.openxmlformats.org/officeDocument/2006/relationships/image" Target="../media/image1237.png"/><Relationship Id="rId48" Type="http://schemas.openxmlformats.org/officeDocument/2006/relationships/image" Target="../media/image1242.png"/><Relationship Id="rId64" Type="http://schemas.openxmlformats.org/officeDocument/2006/relationships/image" Target="../media/image1258.png"/><Relationship Id="rId69" Type="http://schemas.openxmlformats.org/officeDocument/2006/relationships/image" Target="../media/image1263.png"/><Relationship Id="rId80" Type="http://schemas.openxmlformats.org/officeDocument/2006/relationships/image" Target="../media/image1274.png"/><Relationship Id="rId85" Type="http://schemas.openxmlformats.org/officeDocument/2006/relationships/image" Target="../media/image1279.png"/><Relationship Id="rId12" Type="http://schemas.openxmlformats.org/officeDocument/2006/relationships/image" Target="../media/image1206.png"/><Relationship Id="rId17" Type="http://schemas.openxmlformats.org/officeDocument/2006/relationships/image" Target="../media/image1211.png"/><Relationship Id="rId25" Type="http://schemas.openxmlformats.org/officeDocument/2006/relationships/image" Target="../media/image1219.png"/><Relationship Id="rId33" Type="http://schemas.openxmlformats.org/officeDocument/2006/relationships/image" Target="../media/image1227.png"/><Relationship Id="rId38" Type="http://schemas.openxmlformats.org/officeDocument/2006/relationships/image" Target="../media/image1232.png"/><Relationship Id="rId46" Type="http://schemas.openxmlformats.org/officeDocument/2006/relationships/image" Target="../media/image1240.png"/><Relationship Id="rId59" Type="http://schemas.openxmlformats.org/officeDocument/2006/relationships/image" Target="../media/image1253.png"/><Relationship Id="rId67" Type="http://schemas.openxmlformats.org/officeDocument/2006/relationships/image" Target="../media/image1261.png"/><Relationship Id="rId103" Type="http://schemas.openxmlformats.org/officeDocument/2006/relationships/image" Target="../media/image1297.png"/><Relationship Id="rId20" Type="http://schemas.openxmlformats.org/officeDocument/2006/relationships/image" Target="../media/image1214.png"/><Relationship Id="rId41" Type="http://schemas.openxmlformats.org/officeDocument/2006/relationships/image" Target="../media/image1235.png"/><Relationship Id="rId54" Type="http://schemas.openxmlformats.org/officeDocument/2006/relationships/image" Target="../media/image1248.png"/><Relationship Id="rId62" Type="http://schemas.openxmlformats.org/officeDocument/2006/relationships/image" Target="../media/image1256.png"/><Relationship Id="rId70" Type="http://schemas.openxmlformats.org/officeDocument/2006/relationships/image" Target="../media/image1264.png"/><Relationship Id="rId75" Type="http://schemas.openxmlformats.org/officeDocument/2006/relationships/image" Target="../media/image1269.png"/><Relationship Id="rId83" Type="http://schemas.openxmlformats.org/officeDocument/2006/relationships/image" Target="../media/image1277.png"/><Relationship Id="rId88" Type="http://schemas.openxmlformats.org/officeDocument/2006/relationships/image" Target="../media/image1282.png"/><Relationship Id="rId91" Type="http://schemas.openxmlformats.org/officeDocument/2006/relationships/image" Target="../media/image1285.png"/><Relationship Id="rId96" Type="http://schemas.openxmlformats.org/officeDocument/2006/relationships/image" Target="../media/image1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0.png"/><Relationship Id="rId15" Type="http://schemas.openxmlformats.org/officeDocument/2006/relationships/image" Target="../media/image1209.png"/><Relationship Id="rId23" Type="http://schemas.openxmlformats.org/officeDocument/2006/relationships/image" Target="../media/image1217.png"/><Relationship Id="rId28" Type="http://schemas.openxmlformats.org/officeDocument/2006/relationships/image" Target="../media/image1222.png"/><Relationship Id="rId36" Type="http://schemas.openxmlformats.org/officeDocument/2006/relationships/image" Target="../media/image1230.png"/><Relationship Id="rId49" Type="http://schemas.openxmlformats.org/officeDocument/2006/relationships/image" Target="../media/image1243.png"/><Relationship Id="rId57" Type="http://schemas.openxmlformats.org/officeDocument/2006/relationships/image" Target="../media/image1251.png"/><Relationship Id="rId10" Type="http://schemas.openxmlformats.org/officeDocument/2006/relationships/image" Target="../media/image1204.png"/><Relationship Id="rId31" Type="http://schemas.openxmlformats.org/officeDocument/2006/relationships/image" Target="../media/image1225.png"/><Relationship Id="rId44" Type="http://schemas.openxmlformats.org/officeDocument/2006/relationships/image" Target="../media/image1238.png"/><Relationship Id="rId52" Type="http://schemas.openxmlformats.org/officeDocument/2006/relationships/image" Target="../media/image1246.png"/><Relationship Id="rId60" Type="http://schemas.openxmlformats.org/officeDocument/2006/relationships/image" Target="../media/image1254.png"/><Relationship Id="rId65" Type="http://schemas.openxmlformats.org/officeDocument/2006/relationships/image" Target="../media/image1259.png"/><Relationship Id="rId73" Type="http://schemas.openxmlformats.org/officeDocument/2006/relationships/image" Target="../media/image1267.png"/><Relationship Id="rId78" Type="http://schemas.openxmlformats.org/officeDocument/2006/relationships/image" Target="../media/image1272.png"/><Relationship Id="rId81" Type="http://schemas.openxmlformats.org/officeDocument/2006/relationships/image" Target="../media/image1275.png"/><Relationship Id="rId86" Type="http://schemas.openxmlformats.org/officeDocument/2006/relationships/image" Target="../media/image1280.png"/><Relationship Id="rId94" Type="http://schemas.openxmlformats.org/officeDocument/2006/relationships/image" Target="../media/image1288.png"/><Relationship Id="rId99" Type="http://schemas.openxmlformats.org/officeDocument/2006/relationships/image" Target="../media/image1293.png"/><Relationship Id="rId101" Type="http://schemas.openxmlformats.org/officeDocument/2006/relationships/image" Target="../media/image1295.png"/><Relationship Id="rId4" Type="http://schemas.openxmlformats.org/officeDocument/2006/relationships/image" Target="../media/image1198.png"/><Relationship Id="rId9" Type="http://schemas.openxmlformats.org/officeDocument/2006/relationships/image" Target="../media/image1203.png"/><Relationship Id="rId13" Type="http://schemas.openxmlformats.org/officeDocument/2006/relationships/image" Target="../media/image1207.png"/><Relationship Id="rId18" Type="http://schemas.openxmlformats.org/officeDocument/2006/relationships/image" Target="../media/image1212.png"/><Relationship Id="rId39" Type="http://schemas.openxmlformats.org/officeDocument/2006/relationships/image" Target="../media/image1233.png"/><Relationship Id="rId34" Type="http://schemas.openxmlformats.org/officeDocument/2006/relationships/image" Target="../media/image1228.png"/><Relationship Id="rId50" Type="http://schemas.openxmlformats.org/officeDocument/2006/relationships/image" Target="../media/image1244.png"/><Relationship Id="rId55" Type="http://schemas.openxmlformats.org/officeDocument/2006/relationships/image" Target="../media/image1249.png"/><Relationship Id="rId76" Type="http://schemas.openxmlformats.org/officeDocument/2006/relationships/image" Target="../media/image1270.png"/><Relationship Id="rId97" Type="http://schemas.openxmlformats.org/officeDocument/2006/relationships/image" Target="../media/image1291.png"/><Relationship Id="rId7" Type="http://schemas.openxmlformats.org/officeDocument/2006/relationships/image" Target="../media/image1201.png"/><Relationship Id="rId71" Type="http://schemas.openxmlformats.org/officeDocument/2006/relationships/image" Target="../media/image1265.png"/><Relationship Id="rId92" Type="http://schemas.openxmlformats.org/officeDocument/2006/relationships/image" Target="../media/image1286.png"/><Relationship Id="rId2" Type="http://schemas.openxmlformats.org/officeDocument/2006/relationships/image" Target="../media/image1.png"/><Relationship Id="rId29" Type="http://schemas.openxmlformats.org/officeDocument/2006/relationships/image" Target="../media/image1223.png"/><Relationship Id="rId24" Type="http://schemas.openxmlformats.org/officeDocument/2006/relationships/image" Target="../media/image1218.png"/><Relationship Id="rId40" Type="http://schemas.openxmlformats.org/officeDocument/2006/relationships/image" Target="../media/image1234.png"/><Relationship Id="rId45" Type="http://schemas.openxmlformats.org/officeDocument/2006/relationships/image" Target="../media/image1239.png"/><Relationship Id="rId66" Type="http://schemas.openxmlformats.org/officeDocument/2006/relationships/image" Target="../media/image1260.png"/><Relationship Id="rId87" Type="http://schemas.openxmlformats.org/officeDocument/2006/relationships/image" Target="../media/image1281.png"/><Relationship Id="rId61" Type="http://schemas.openxmlformats.org/officeDocument/2006/relationships/image" Target="../media/image1255.png"/><Relationship Id="rId82" Type="http://schemas.openxmlformats.org/officeDocument/2006/relationships/image" Target="../media/image1276.png"/><Relationship Id="rId19" Type="http://schemas.openxmlformats.org/officeDocument/2006/relationships/image" Target="../media/image1213.png"/><Relationship Id="rId14" Type="http://schemas.openxmlformats.org/officeDocument/2006/relationships/image" Target="../media/image1208.png"/><Relationship Id="rId30" Type="http://schemas.openxmlformats.org/officeDocument/2006/relationships/image" Target="../media/image1224.png"/><Relationship Id="rId35" Type="http://schemas.openxmlformats.org/officeDocument/2006/relationships/image" Target="../media/image1229.png"/><Relationship Id="rId56" Type="http://schemas.openxmlformats.org/officeDocument/2006/relationships/image" Target="../media/image1250.png"/><Relationship Id="rId77" Type="http://schemas.openxmlformats.org/officeDocument/2006/relationships/image" Target="../media/image1271.png"/><Relationship Id="rId100" Type="http://schemas.openxmlformats.org/officeDocument/2006/relationships/image" Target="../media/image1294.png"/><Relationship Id="rId8" Type="http://schemas.openxmlformats.org/officeDocument/2006/relationships/image" Target="../media/image1202.png"/><Relationship Id="rId51" Type="http://schemas.openxmlformats.org/officeDocument/2006/relationships/image" Target="../media/image1245.png"/><Relationship Id="rId72" Type="http://schemas.openxmlformats.org/officeDocument/2006/relationships/image" Target="../media/image1266.png"/><Relationship Id="rId93" Type="http://schemas.openxmlformats.org/officeDocument/2006/relationships/image" Target="../media/image1287.png"/><Relationship Id="rId98" Type="http://schemas.openxmlformats.org/officeDocument/2006/relationships/image" Target="../media/image1292.png"/><Relationship Id="rId3" Type="http://schemas.openxmlformats.org/officeDocument/2006/relationships/image" Target="../media/image1197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144.png"/><Relationship Id="rId18" Type="http://schemas.openxmlformats.org/officeDocument/2006/relationships/image" Target="../media/image1308.png"/><Relationship Id="rId26" Type="http://schemas.openxmlformats.org/officeDocument/2006/relationships/image" Target="../media/image1315.png"/><Relationship Id="rId3" Type="http://schemas.openxmlformats.org/officeDocument/2006/relationships/image" Target="../media/image1153.png"/><Relationship Id="rId21" Type="http://schemas.openxmlformats.org/officeDocument/2006/relationships/image" Target="../media/image1311.png"/><Relationship Id="rId7" Type="http://schemas.openxmlformats.org/officeDocument/2006/relationships/image" Target="../media/image1138.png"/><Relationship Id="rId12" Type="http://schemas.openxmlformats.org/officeDocument/2006/relationships/image" Target="../media/image1304.png"/><Relationship Id="rId17" Type="http://schemas.openxmlformats.org/officeDocument/2006/relationships/image" Target="../media/image1307.png"/><Relationship Id="rId25" Type="http://schemas.openxmlformats.org/officeDocument/2006/relationships/image" Target="../media/image1314.png"/><Relationship Id="rId2" Type="http://schemas.openxmlformats.org/officeDocument/2006/relationships/image" Target="../media/image1.png"/><Relationship Id="rId16" Type="http://schemas.openxmlformats.org/officeDocument/2006/relationships/image" Target="../media/image1133.png"/><Relationship Id="rId20" Type="http://schemas.openxmlformats.org/officeDocument/2006/relationships/image" Target="../media/image1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9.png"/><Relationship Id="rId11" Type="http://schemas.openxmlformats.org/officeDocument/2006/relationships/image" Target="../media/image1303.png"/><Relationship Id="rId24" Type="http://schemas.openxmlformats.org/officeDocument/2006/relationships/image" Target="../media/image1313.png"/><Relationship Id="rId5" Type="http://schemas.openxmlformats.org/officeDocument/2006/relationships/image" Target="../media/image1134.png"/><Relationship Id="rId15" Type="http://schemas.openxmlformats.org/officeDocument/2006/relationships/image" Target="../media/image1306.png"/><Relationship Id="rId23" Type="http://schemas.openxmlformats.org/officeDocument/2006/relationships/image" Target="../media/image1312.png"/><Relationship Id="rId10" Type="http://schemas.openxmlformats.org/officeDocument/2006/relationships/image" Target="../media/image1302.png"/><Relationship Id="rId19" Type="http://schemas.openxmlformats.org/officeDocument/2006/relationships/image" Target="../media/image1309.png"/><Relationship Id="rId4" Type="http://schemas.openxmlformats.org/officeDocument/2006/relationships/image" Target="../media/image1298.png"/><Relationship Id="rId9" Type="http://schemas.openxmlformats.org/officeDocument/2006/relationships/image" Target="../media/image1301.png"/><Relationship Id="rId14" Type="http://schemas.openxmlformats.org/officeDocument/2006/relationships/image" Target="../media/image1305.png"/><Relationship Id="rId22" Type="http://schemas.openxmlformats.org/officeDocument/2006/relationships/image" Target="../media/image1139.png"/><Relationship Id="rId27" Type="http://schemas.openxmlformats.org/officeDocument/2006/relationships/image" Target="../media/image1149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144.png"/><Relationship Id="rId18" Type="http://schemas.openxmlformats.org/officeDocument/2006/relationships/image" Target="../media/image1309.png"/><Relationship Id="rId26" Type="http://schemas.openxmlformats.org/officeDocument/2006/relationships/image" Target="../media/image1149.png"/><Relationship Id="rId3" Type="http://schemas.openxmlformats.org/officeDocument/2006/relationships/image" Target="../media/image1153.png"/><Relationship Id="rId21" Type="http://schemas.openxmlformats.org/officeDocument/2006/relationships/image" Target="../media/image1139.png"/><Relationship Id="rId7" Type="http://schemas.openxmlformats.org/officeDocument/2006/relationships/image" Target="../media/image1138.png"/><Relationship Id="rId12" Type="http://schemas.openxmlformats.org/officeDocument/2006/relationships/image" Target="../media/image1304.png"/><Relationship Id="rId17" Type="http://schemas.openxmlformats.org/officeDocument/2006/relationships/image" Target="../media/image1308.png"/><Relationship Id="rId25" Type="http://schemas.openxmlformats.org/officeDocument/2006/relationships/image" Target="../media/image1315.png"/><Relationship Id="rId2" Type="http://schemas.openxmlformats.org/officeDocument/2006/relationships/image" Target="../media/image1.png"/><Relationship Id="rId16" Type="http://schemas.openxmlformats.org/officeDocument/2006/relationships/image" Target="../media/image1133.png"/><Relationship Id="rId20" Type="http://schemas.openxmlformats.org/officeDocument/2006/relationships/image" Target="../media/image13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9.png"/><Relationship Id="rId11" Type="http://schemas.openxmlformats.org/officeDocument/2006/relationships/image" Target="../media/image1303.png"/><Relationship Id="rId24" Type="http://schemas.openxmlformats.org/officeDocument/2006/relationships/image" Target="../media/image1314.png"/><Relationship Id="rId5" Type="http://schemas.openxmlformats.org/officeDocument/2006/relationships/image" Target="../media/image1134.png"/><Relationship Id="rId15" Type="http://schemas.openxmlformats.org/officeDocument/2006/relationships/image" Target="../media/image1306.png"/><Relationship Id="rId23" Type="http://schemas.openxmlformats.org/officeDocument/2006/relationships/image" Target="../media/image1313.png"/><Relationship Id="rId10" Type="http://schemas.openxmlformats.org/officeDocument/2006/relationships/image" Target="../media/image1302.png"/><Relationship Id="rId19" Type="http://schemas.openxmlformats.org/officeDocument/2006/relationships/image" Target="../media/image1310.png"/><Relationship Id="rId4" Type="http://schemas.openxmlformats.org/officeDocument/2006/relationships/image" Target="../media/image1298.png"/><Relationship Id="rId9" Type="http://schemas.openxmlformats.org/officeDocument/2006/relationships/image" Target="../media/image1301.png"/><Relationship Id="rId14" Type="http://schemas.openxmlformats.org/officeDocument/2006/relationships/image" Target="../media/image1305.png"/><Relationship Id="rId22" Type="http://schemas.openxmlformats.org/officeDocument/2006/relationships/image" Target="../media/image1312.png"/></Relationships>
</file>

<file path=ppt/slides/_rels/slide2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144.png"/><Relationship Id="rId18" Type="http://schemas.openxmlformats.org/officeDocument/2006/relationships/image" Target="../media/image1309.png"/><Relationship Id="rId26" Type="http://schemas.openxmlformats.org/officeDocument/2006/relationships/image" Target="../media/image1149.png"/><Relationship Id="rId3" Type="http://schemas.openxmlformats.org/officeDocument/2006/relationships/image" Target="../media/image1153.png"/><Relationship Id="rId21" Type="http://schemas.openxmlformats.org/officeDocument/2006/relationships/image" Target="../media/image1139.png"/><Relationship Id="rId7" Type="http://schemas.openxmlformats.org/officeDocument/2006/relationships/image" Target="../media/image1138.png"/><Relationship Id="rId12" Type="http://schemas.openxmlformats.org/officeDocument/2006/relationships/image" Target="../media/image1304.png"/><Relationship Id="rId17" Type="http://schemas.openxmlformats.org/officeDocument/2006/relationships/image" Target="../media/image1308.png"/><Relationship Id="rId25" Type="http://schemas.openxmlformats.org/officeDocument/2006/relationships/image" Target="../media/image1315.png"/><Relationship Id="rId2" Type="http://schemas.openxmlformats.org/officeDocument/2006/relationships/image" Target="../media/image1.png"/><Relationship Id="rId16" Type="http://schemas.openxmlformats.org/officeDocument/2006/relationships/image" Target="../media/image1133.png"/><Relationship Id="rId20" Type="http://schemas.openxmlformats.org/officeDocument/2006/relationships/image" Target="../media/image13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9.png"/><Relationship Id="rId11" Type="http://schemas.openxmlformats.org/officeDocument/2006/relationships/image" Target="../media/image1303.png"/><Relationship Id="rId24" Type="http://schemas.openxmlformats.org/officeDocument/2006/relationships/image" Target="../media/image1314.png"/><Relationship Id="rId5" Type="http://schemas.openxmlformats.org/officeDocument/2006/relationships/image" Target="../media/image1134.png"/><Relationship Id="rId15" Type="http://schemas.openxmlformats.org/officeDocument/2006/relationships/image" Target="../media/image1306.png"/><Relationship Id="rId23" Type="http://schemas.openxmlformats.org/officeDocument/2006/relationships/image" Target="../media/image1313.png"/><Relationship Id="rId10" Type="http://schemas.openxmlformats.org/officeDocument/2006/relationships/image" Target="../media/image1302.png"/><Relationship Id="rId19" Type="http://schemas.openxmlformats.org/officeDocument/2006/relationships/image" Target="../media/image1310.png"/><Relationship Id="rId4" Type="http://schemas.openxmlformats.org/officeDocument/2006/relationships/image" Target="../media/image1298.png"/><Relationship Id="rId9" Type="http://schemas.openxmlformats.org/officeDocument/2006/relationships/image" Target="../media/image1301.png"/><Relationship Id="rId14" Type="http://schemas.openxmlformats.org/officeDocument/2006/relationships/image" Target="../media/image1305.png"/><Relationship Id="rId22" Type="http://schemas.openxmlformats.org/officeDocument/2006/relationships/image" Target="../media/image1312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144.png"/><Relationship Id="rId18" Type="http://schemas.openxmlformats.org/officeDocument/2006/relationships/image" Target="../media/image1309.png"/><Relationship Id="rId3" Type="http://schemas.openxmlformats.org/officeDocument/2006/relationships/image" Target="../media/image1153.png"/><Relationship Id="rId21" Type="http://schemas.openxmlformats.org/officeDocument/2006/relationships/image" Target="../media/image1139.png"/><Relationship Id="rId7" Type="http://schemas.openxmlformats.org/officeDocument/2006/relationships/image" Target="../media/image1138.png"/><Relationship Id="rId12" Type="http://schemas.openxmlformats.org/officeDocument/2006/relationships/image" Target="../media/image1304.png"/><Relationship Id="rId17" Type="http://schemas.openxmlformats.org/officeDocument/2006/relationships/image" Target="../media/image1308.png"/><Relationship Id="rId25" Type="http://schemas.openxmlformats.org/officeDocument/2006/relationships/image" Target="../media/image1149.png"/><Relationship Id="rId2" Type="http://schemas.openxmlformats.org/officeDocument/2006/relationships/image" Target="../media/image1.png"/><Relationship Id="rId16" Type="http://schemas.openxmlformats.org/officeDocument/2006/relationships/image" Target="../media/image1133.png"/><Relationship Id="rId20" Type="http://schemas.openxmlformats.org/officeDocument/2006/relationships/image" Target="../media/image13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9.png"/><Relationship Id="rId11" Type="http://schemas.openxmlformats.org/officeDocument/2006/relationships/image" Target="../media/image1303.png"/><Relationship Id="rId24" Type="http://schemas.openxmlformats.org/officeDocument/2006/relationships/image" Target="../media/image1315.png"/><Relationship Id="rId5" Type="http://schemas.openxmlformats.org/officeDocument/2006/relationships/image" Target="../media/image1134.png"/><Relationship Id="rId15" Type="http://schemas.openxmlformats.org/officeDocument/2006/relationships/image" Target="../media/image1306.png"/><Relationship Id="rId23" Type="http://schemas.openxmlformats.org/officeDocument/2006/relationships/image" Target="../media/image1314.png"/><Relationship Id="rId10" Type="http://schemas.openxmlformats.org/officeDocument/2006/relationships/image" Target="../media/image1302.png"/><Relationship Id="rId19" Type="http://schemas.openxmlformats.org/officeDocument/2006/relationships/image" Target="../media/image1310.png"/><Relationship Id="rId4" Type="http://schemas.openxmlformats.org/officeDocument/2006/relationships/image" Target="../media/image1298.png"/><Relationship Id="rId9" Type="http://schemas.openxmlformats.org/officeDocument/2006/relationships/image" Target="../media/image1301.png"/><Relationship Id="rId14" Type="http://schemas.openxmlformats.org/officeDocument/2006/relationships/image" Target="../media/image1305.png"/><Relationship Id="rId22" Type="http://schemas.openxmlformats.org/officeDocument/2006/relationships/image" Target="../media/image1312.png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144.png"/><Relationship Id="rId18" Type="http://schemas.openxmlformats.org/officeDocument/2006/relationships/image" Target="../media/image1309.png"/><Relationship Id="rId3" Type="http://schemas.openxmlformats.org/officeDocument/2006/relationships/image" Target="../media/image1153.png"/><Relationship Id="rId21" Type="http://schemas.openxmlformats.org/officeDocument/2006/relationships/image" Target="../media/image1139.png"/><Relationship Id="rId7" Type="http://schemas.openxmlformats.org/officeDocument/2006/relationships/image" Target="../media/image1138.png"/><Relationship Id="rId12" Type="http://schemas.openxmlformats.org/officeDocument/2006/relationships/image" Target="../media/image1304.png"/><Relationship Id="rId17" Type="http://schemas.openxmlformats.org/officeDocument/2006/relationships/image" Target="../media/image1308.png"/><Relationship Id="rId25" Type="http://schemas.openxmlformats.org/officeDocument/2006/relationships/image" Target="../media/image1149.png"/><Relationship Id="rId2" Type="http://schemas.openxmlformats.org/officeDocument/2006/relationships/image" Target="../media/image1.png"/><Relationship Id="rId16" Type="http://schemas.openxmlformats.org/officeDocument/2006/relationships/image" Target="../media/image1133.png"/><Relationship Id="rId20" Type="http://schemas.openxmlformats.org/officeDocument/2006/relationships/image" Target="../media/image13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99.png"/><Relationship Id="rId11" Type="http://schemas.openxmlformats.org/officeDocument/2006/relationships/image" Target="../media/image1303.png"/><Relationship Id="rId24" Type="http://schemas.openxmlformats.org/officeDocument/2006/relationships/image" Target="../media/image1315.png"/><Relationship Id="rId5" Type="http://schemas.openxmlformats.org/officeDocument/2006/relationships/image" Target="../media/image1134.png"/><Relationship Id="rId15" Type="http://schemas.openxmlformats.org/officeDocument/2006/relationships/image" Target="../media/image1306.png"/><Relationship Id="rId23" Type="http://schemas.openxmlformats.org/officeDocument/2006/relationships/image" Target="../media/image1314.png"/><Relationship Id="rId10" Type="http://schemas.openxmlformats.org/officeDocument/2006/relationships/image" Target="../media/image1302.png"/><Relationship Id="rId19" Type="http://schemas.openxmlformats.org/officeDocument/2006/relationships/image" Target="../media/image1310.png"/><Relationship Id="rId4" Type="http://schemas.openxmlformats.org/officeDocument/2006/relationships/image" Target="../media/image1298.png"/><Relationship Id="rId9" Type="http://schemas.openxmlformats.org/officeDocument/2006/relationships/image" Target="../media/image1301.png"/><Relationship Id="rId14" Type="http://schemas.openxmlformats.org/officeDocument/2006/relationships/image" Target="../media/image1305.png"/><Relationship Id="rId22" Type="http://schemas.openxmlformats.org/officeDocument/2006/relationships/image" Target="../media/image13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75.png"/><Relationship Id="rId18" Type="http://schemas.openxmlformats.org/officeDocument/2006/relationships/image" Target="../media/image1322.png"/><Relationship Id="rId26" Type="http://schemas.openxmlformats.org/officeDocument/2006/relationships/image" Target="../media/image1327.png"/><Relationship Id="rId3" Type="http://schemas.openxmlformats.org/officeDocument/2006/relationships/image" Target="../media/image1163.png"/><Relationship Id="rId21" Type="http://schemas.openxmlformats.org/officeDocument/2006/relationships/image" Target="../media/image733.png"/><Relationship Id="rId7" Type="http://schemas.openxmlformats.org/officeDocument/2006/relationships/image" Target="../media/image368.png"/><Relationship Id="rId12" Type="http://schemas.openxmlformats.org/officeDocument/2006/relationships/image" Target="../media/image200.png"/><Relationship Id="rId17" Type="http://schemas.openxmlformats.org/officeDocument/2006/relationships/image" Target="../media/image1321.png"/><Relationship Id="rId25" Type="http://schemas.openxmlformats.org/officeDocument/2006/relationships/image" Target="../media/image1326.png"/><Relationship Id="rId2" Type="http://schemas.openxmlformats.org/officeDocument/2006/relationships/image" Target="../media/image1.png"/><Relationship Id="rId16" Type="http://schemas.openxmlformats.org/officeDocument/2006/relationships/image" Target="../media/image1320.png"/><Relationship Id="rId20" Type="http://schemas.openxmlformats.org/officeDocument/2006/relationships/image" Target="../media/image1183.png"/><Relationship Id="rId29" Type="http://schemas.openxmlformats.org/officeDocument/2006/relationships/image" Target="../media/image1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7.png"/><Relationship Id="rId11" Type="http://schemas.openxmlformats.org/officeDocument/2006/relationships/image" Target="../media/image276.png"/><Relationship Id="rId24" Type="http://schemas.openxmlformats.org/officeDocument/2006/relationships/image" Target="../media/image735.png"/><Relationship Id="rId5" Type="http://schemas.openxmlformats.org/officeDocument/2006/relationships/image" Target="../media/image1316.png"/><Relationship Id="rId15" Type="http://schemas.openxmlformats.org/officeDocument/2006/relationships/image" Target="../media/image1319.png"/><Relationship Id="rId23" Type="http://schemas.openxmlformats.org/officeDocument/2006/relationships/image" Target="../media/image1325.png"/><Relationship Id="rId28" Type="http://schemas.openxmlformats.org/officeDocument/2006/relationships/image" Target="../media/image307.png"/><Relationship Id="rId10" Type="http://schemas.openxmlformats.org/officeDocument/2006/relationships/image" Target="../media/image376.png"/><Relationship Id="rId19" Type="http://schemas.openxmlformats.org/officeDocument/2006/relationships/image" Target="../media/image1323.png"/><Relationship Id="rId4" Type="http://schemas.openxmlformats.org/officeDocument/2006/relationships/image" Target="../media/image723.png"/><Relationship Id="rId9" Type="http://schemas.openxmlformats.org/officeDocument/2006/relationships/image" Target="../media/image1117.png"/><Relationship Id="rId14" Type="http://schemas.openxmlformats.org/officeDocument/2006/relationships/image" Target="../media/image1318.png"/><Relationship Id="rId22" Type="http://schemas.openxmlformats.org/officeDocument/2006/relationships/image" Target="../media/image1324.png"/><Relationship Id="rId27" Type="http://schemas.openxmlformats.org/officeDocument/2006/relationships/image" Target="../media/image1328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44.png"/><Relationship Id="rId21" Type="http://schemas.openxmlformats.org/officeDocument/2006/relationships/image" Target="../media/image56.png"/><Relationship Id="rId7" Type="http://schemas.openxmlformats.org/officeDocument/2006/relationships/image" Target="../media/image41.png"/><Relationship Id="rId12" Type="http://schemas.openxmlformats.org/officeDocument/2006/relationships/image" Target="../media/image48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47.png"/><Relationship Id="rId24" Type="http://schemas.openxmlformats.org/officeDocument/2006/relationships/image" Target="../media/image59.png"/><Relationship Id="rId5" Type="http://schemas.openxmlformats.org/officeDocument/2006/relationships/image" Target="../media/image27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6.png"/><Relationship Id="rId19" Type="http://schemas.openxmlformats.org/officeDocument/2006/relationships/image" Target="../media/image54.png"/><Relationship Id="rId4" Type="http://schemas.openxmlformats.org/officeDocument/2006/relationships/image" Target="../media/image28.png"/><Relationship Id="rId9" Type="http://schemas.openxmlformats.org/officeDocument/2006/relationships/image" Target="../media/image45.png"/><Relationship Id="rId14" Type="http://schemas.openxmlformats.org/officeDocument/2006/relationships/image" Target="../media/image42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jp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96.png"/><Relationship Id="rId10" Type="http://schemas.openxmlformats.org/officeDocument/2006/relationships/image" Target="../media/image101.jpg"/><Relationship Id="rId4" Type="http://schemas.openxmlformats.org/officeDocument/2006/relationships/image" Target="../media/image95.png"/><Relationship Id="rId9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06.png"/><Relationship Id="rId3" Type="http://schemas.openxmlformats.org/officeDocument/2006/relationships/image" Target="../media/image103.png"/><Relationship Id="rId7" Type="http://schemas.openxmlformats.org/officeDocument/2006/relationships/image" Target="../media/image111.png"/><Relationship Id="rId12" Type="http://schemas.openxmlformats.org/officeDocument/2006/relationships/image" Target="../media/image10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04.png"/><Relationship Id="rId5" Type="http://schemas.openxmlformats.org/officeDocument/2006/relationships/image" Target="../media/image109.png"/><Relationship Id="rId15" Type="http://schemas.openxmlformats.org/officeDocument/2006/relationships/image" Target="../media/image88.jp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09.png"/><Relationship Id="rId7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8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jp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jp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5" Type="http://schemas.openxmlformats.org/officeDocument/2006/relationships/image" Target="../media/image183.png"/><Relationship Id="rId10" Type="http://schemas.openxmlformats.org/officeDocument/2006/relationships/image" Target="../media/image135.png"/><Relationship Id="rId4" Type="http://schemas.openxmlformats.org/officeDocument/2006/relationships/image" Target="../media/image128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27.png"/><Relationship Id="rId7" Type="http://schemas.openxmlformats.org/officeDocument/2006/relationships/image" Target="../media/image15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5" Type="http://schemas.openxmlformats.org/officeDocument/2006/relationships/image" Target="../media/image159.png"/><Relationship Id="rId10" Type="http://schemas.openxmlformats.org/officeDocument/2006/relationships/image" Target="../media/image164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8.pn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9" Type="http://schemas.openxmlformats.org/officeDocument/2006/relationships/image" Target="../media/image205.png"/><Relationship Id="rId21" Type="http://schemas.openxmlformats.org/officeDocument/2006/relationships/image" Target="../media/image187.png"/><Relationship Id="rId34" Type="http://schemas.openxmlformats.org/officeDocument/2006/relationships/image" Target="../media/image200.png"/><Relationship Id="rId42" Type="http://schemas.openxmlformats.org/officeDocument/2006/relationships/image" Target="../media/image208.png"/><Relationship Id="rId7" Type="http://schemas.openxmlformats.org/officeDocument/2006/relationships/image" Target="../media/image172.png"/><Relationship Id="rId2" Type="http://schemas.openxmlformats.org/officeDocument/2006/relationships/image" Target="../media/image169.png"/><Relationship Id="rId16" Type="http://schemas.openxmlformats.org/officeDocument/2006/relationships/image" Target="../media/image181.png"/><Relationship Id="rId20" Type="http://schemas.openxmlformats.org/officeDocument/2006/relationships/image" Target="../media/image186.png"/><Relationship Id="rId29" Type="http://schemas.openxmlformats.org/officeDocument/2006/relationships/image" Target="../media/image195.png"/><Relationship Id="rId41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png"/><Relationship Id="rId40" Type="http://schemas.openxmlformats.org/officeDocument/2006/relationships/image" Target="../media/image20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175.png"/><Relationship Id="rId19" Type="http://schemas.openxmlformats.org/officeDocument/2006/relationships/image" Target="../media/image185.png"/><Relationship Id="rId31" Type="http://schemas.openxmlformats.org/officeDocument/2006/relationships/image" Target="../media/image197.png"/><Relationship Id="rId44" Type="http://schemas.openxmlformats.org/officeDocument/2006/relationships/image" Target="../media/image210.png"/><Relationship Id="rId4" Type="http://schemas.openxmlformats.org/officeDocument/2006/relationships/image" Target="../media/image157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35" Type="http://schemas.openxmlformats.org/officeDocument/2006/relationships/image" Target="../media/image201.png"/><Relationship Id="rId43" Type="http://schemas.openxmlformats.org/officeDocument/2006/relationships/image" Target="../media/image209.png"/><Relationship Id="rId8" Type="http://schemas.openxmlformats.org/officeDocument/2006/relationships/image" Target="../media/image173.png"/><Relationship Id="rId3" Type="http://schemas.openxmlformats.org/officeDocument/2006/relationships/image" Target="../media/image156.pn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2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57.png"/><Relationship Id="rId7" Type="http://schemas.openxmlformats.org/officeDocument/2006/relationships/image" Target="../media/image21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18" Type="http://schemas.openxmlformats.org/officeDocument/2006/relationships/image" Target="../media/image187.png"/><Relationship Id="rId26" Type="http://schemas.openxmlformats.org/officeDocument/2006/relationships/image" Target="../media/image194.png"/><Relationship Id="rId39" Type="http://schemas.openxmlformats.org/officeDocument/2006/relationships/image" Target="../media/image208.png"/><Relationship Id="rId21" Type="http://schemas.openxmlformats.org/officeDocument/2006/relationships/image" Target="../media/image189.png"/><Relationship Id="rId34" Type="http://schemas.openxmlformats.org/officeDocument/2006/relationships/image" Target="../media/image203.png"/><Relationship Id="rId42" Type="http://schemas.openxmlformats.org/officeDocument/2006/relationships/image" Target="../media/image209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6" Type="http://schemas.openxmlformats.org/officeDocument/2006/relationships/image" Target="../media/image185.png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24" Type="http://schemas.openxmlformats.org/officeDocument/2006/relationships/image" Target="../media/image192.png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16.png"/><Relationship Id="rId45" Type="http://schemas.openxmlformats.org/officeDocument/2006/relationships/image" Target="../media/image157.png"/><Relationship Id="rId5" Type="http://schemas.openxmlformats.org/officeDocument/2006/relationships/image" Target="../media/image173.png"/><Relationship Id="rId15" Type="http://schemas.openxmlformats.org/officeDocument/2006/relationships/image" Target="../media/image184.png"/><Relationship Id="rId23" Type="http://schemas.openxmlformats.org/officeDocument/2006/relationships/image" Target="../media/image191.png"/><Relationship Id="rId28" Type="http://schemas.openxmlformats.org/officeDocument/2006/relationships/image" Target="../media/image197.png"/><Relationship Id="rId36" Type="http://schemas.openxmlformats.org/officeDocument/2006/relationships/image" Target="../media/image205.png"/><Relationship Id="rId10" Type="http://schemas.openxmlformats.org/officeDocument/2006/relationships/image" Target="../media/image178.png"/><Relationship Id="rId19" Type="http://schemas.openxmlformats.org/officeDocument/2006/relationships/image" Target="../media/image188.png"/><Relationship Id="rId31" Type="http://schemas.openxmlformats.org/officeDocument/2006/relationships/image" Target="../media/image200.png"/><Relationship Id="rId44" Type="http://schemas.openxmlformats.org/officeDocument/2006/relationships/image" Target="../media/image156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Relationship Id="rId22" Type="http://schemas.openxmlformats.org/officeDocument/2006/relationships/image" Target="../media/image190.png"/><Relationship Id="rId27" Type="http://schemas.openxmlformats.org/officeDocument/2006/relationships/image" Target="../media/image195.png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0.png"/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12" Type="http://schemas.openxmlformats.org/officeDocument/2006/relationships/image" Target="../media/image180.png"/><Relationship Id="rId17" Type="http://schemas.openxmlformats.org/officeDocument/2006/relationships/image" Target="../media/image186.png"/><Relationship Id="rId25" Type="http://schemas.openxmlformats.org/officeDocument/2006/relationships/image" Target="../media/image193.png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20" Type="http://schemas.openxmlformats.org/officeDocument/2006/relationships/image" Target="../media/image196.png"/><Relationship Id="rId41" Type="http://schemas.openxmlformats.org/officeDocument/2006/relationships/image" Target="../media/image2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18" Type="http://schemas.openxmlformats.org/officeDocument/2006/relationships/image" Target="../media/image187.png"/><Relationship Id="rId26" Type="http://schemas.openxmlformats.org/officeDocument/2006/relationships/image" Target="../media/image194.png"/><Relationship Id="rId39" Type="http://schemas.openxmlformats.org/officeDocument/2006/relationships/image" Target="../media/image208.png"/><Relationship Id="rId21" Type="http://schemas.openxmlformats.org/officeDocument/2006/relationships/image" Target="../media/image189.png"/><Relationship Id="rId34" Type="http://schemas.openxmlformats.org/officeDocument/2006/relationships/image" Target="../media/image203.png"/><Relationship Id="rId42" Type="http://schemas.openxmlformats.org/officeDocument/2006/relationships/image" Target="../media/image209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6" Type="http://schemas.openxmlformats.org/officeDocument/2006/relationships/image" Target="../media/image185.png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24" Type="http://schemas.openxmlformats.org/officeDocument/2006/relationships/image" Target="../media/image192.png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16.png"/><Relationship Id="rId45" Type="http://schemas.openxmlformats.org/officeDocument/2006/relationships/image" Target="../media/image157.png"/><Relationship Id="rId5" Type="http://schemas.openxmlformats.org/officeDocument/2006/relationships/image" Target="../media/image173.png"/><Relationship Id="rId15" Type="http://schemas.openxmlformats.org/officeDocument/2006/relationships/image" Target="../media/image184.png"/><Relationship Id="rId23" Type="http://schemas.openxmlformats.org/officeDocument/2006/relationships/image" Target="../media/image191.png"/><Relationship Id="rId28" Type="http://schemas.openxmlformats.org/officeDocument/2006/relationships/image" Target="../media/image197.png"/><Relationship Id="rId36" Type="http://schemas.openxmlformats.org/officeDocument/2006/relationships/image" Target="../media/image205.png"/><Relationship Id="rId10" Type="http://schemas.openxmlformats.org/officeDocument/2006/relationships/image" Target="../media/image178.png"/><Relationship Id="rId19" Type="http://schemas.openxmlformats.org/officeDocument/2006/relationships/image" Target="../media/image188.png"/><Relationship Id="rId31" Type="http://schemas.openxmlformats.org/officeDocument/2006/relationships/image" Target="../media/image200.png"/><Relationship Id="rId44" Type="http://schemas.openxmlformats.org/officeDocument/2006/relationships/image" Target="../media/image156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Relationship Id="rId22" Type="http://schemas.openxmlformats.org/officeDocument/2006/relationships/image" Target="../media/image190.png"/><Relationship Id="rId27" Type="http://schemas.openxmlformats.org/officeDocument/2006/relationships/image" Target="../media/image195.png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0.png"/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12" Type="http://schemas.openxmlformats.org/officeDocument/2006/relationships/image" Target="../media/image180.png"/><Relationship Id="rId17" Type="http://schemas.openxmlformats.org/officeDocument/2006/relationships/image" Target="../media/image186.png"/><Relationship Id="rId25" Type="http://schemas.openxmlformats.org/officeDocument/2006/relationships/image" Target="../media/image193.png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20" Type="http://schemas.openxmlformats.org/officeDocument/2006/relationships/image" Target="../media/image196.png"/><Relationship Id="rId41" Type="http://schemas.openxmlformats.org/officeDocument/2006/relationships/image" Target="../media/image2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18" Type="http://schemas.openxmlformats.org/officeDocument/2006/relationships/image" Target="../media/image187.png"/><Relationship Id="rId26" Type="http://schemas.openxmlformats.org/officeDocument/2006/relationships/image" Target="../media/image194.png"/><Relationship Id="rId39" Type="http://schemas.openxmlformats.org/officeDocument/2006/relationships/image" Target="../media/image208.png"/><Relationship Id="rId21" Type="http://schemas.openxmlformats.org/officeDocument/2006/relationships/image" Target="../media/image189.png"/><Relationship Id="rId34" Type="http://schemas.openxmlformats.org/officeDocument/2006/relationships/image" Target="../media/image203.png"/><Relationship Id="rId42" Type="http://schemas.openxmlformats.org/officeDocument/2006/relationships/image" Target="../media/image216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6" Type="http://schemas.openxmlformats.org/officeDocument/2006/relationships/image" Target="../media/image185.png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24" Type="http://schemas.openxmlformats.org/officeDocument/2006/relationships/image" Target="../media/image192.png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156.png"/><Relationship Id="rId45" Type="http://schemas.openxmlformats.org/officeDocument/2006/relationships/image" Target="../media/image210.png"/><Relationship Id="rId5" Type="http://schemas.openxmlformats.org/officeDocument/2006/relationships/image" Target="../media/image173.png"/><Relationship Id="rId15" Type="http://schemas.openxmlformats.org/officeDocument/2006/relationships/image" Target="../media/image184.png"/><Relationship Id="rId23" Type="http://schemas.openxmlformats.org/officeDocument/2006/relationships/image" Target="../media/image191.png"/><Relationship Id="rId28" Type="http://schemas.openxmlformats.org/officeDocument/2006/relationships/image" Target="../media/image197.png"/><Relationship Id="rId36" Type="http://schemas.openxmlformats.org/officeDocument/2006/relationships/image" Target="../media/image205.png"/><Relationship Id="rId10" Type="http://schemas.openxmlformats.org/officeDocument/2006/relationships/image" Target="../media/image178.png"/><Relationship Id="rId19" Type="http://schemas.openxmlformats.org/officeDocument/2006/relationships/image" Target="../media/image188.png"/><Relationship Id="rId31" Type="http://schemas.openxmlformats.org/officeDocument/2006/relationships/image" Target="../media/image200.png"/><Relationship Id="rId44" Type="http://schemas.openxmlformats.org/officeDocument/2006/relationships/image" Target="../media/image209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Relationship Id="rId22" Type="http://schemas.openxmlformats.org/officeDocument/2006/relationships/image" Target="../media/image190.png"/><Relationship Id="rId27" Type="http://schemas.openxmlformats.org/officeDocument/2006/relationships/image" Target="../media/image195.png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7.png"/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12" Type="http://schemas.openxmlformats.org/officeDocument/2006/relationships/image" Target="../media/image180.png"/><Relationship Id="rId17" Type="http://schemas.openxmlformats.org/officeDocument/2006/relationships/image" Target="../media/image186.png"/><Relationship Id="rId25" Type="http://schemas.openxmlformats.org/officeDocument/2006/relationships/image" Target="../media/image193.png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20" Type="http://schemas.openxmlformats.org/officeDocument/2006/relationships/image" Target="../media/image196.png"/><Relationship Id="rId41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png"/><Relationship Id="rId18" Type="http://schemas.openxmlformats.org/officeDocument/2006/relationships/image" Target="../media/image187.png"/><Relationship Id="rId26" Type="http://schemas.openxmlformats.org/officeDocument/2006/relationships/image" Target="../media/image194.png"/><Relationship Id="rId39" Type="http://schemas.openxmlformats.org/officeDocument/2006/relationships/image" Target="../media/image208.png"/><Relationship Id="rId21" Type="http://schemas.openxmlformats.org/officeDocument/2006/relationships/image" Target="../media/image189.png"/><Relationship Id="rId34" Type="http://schemas.openxmlformats.org/officeDocument/2006/relationships/image" Target="../media/image203.png"/><Relationship Id="rId42" Type="http://schemas.openxmlformats.org/officeDocument/2006/relationships/image" Target="../media/image216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6" Type="http://schemas.openxmlformats.org/officeDocument/2006/relationships/image" Target="../media/image185.png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png"/><Relationship Id="rId11" Type="http://schemas.openxmlformats.org/officeDocument/2006/relationships/image" Target="../media/image179.png"/><Relationship Id="rId24" Type="http://schemas.openxmlformats.org/officeDocument/2006/relationships/image" Target="../media/image192.png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156.png"/><Relationship Id="rId45" Type="http://schemas.openxmlformats.org/officeDocument/2006/relationships/image" Target="../media/image210.png"/><Relationship Id="rId5" Type="http://schemas.openxmlformats.org/officeDocument/2006/relationships/image" Target="../media/image173.png"/><Relationship Id="rId15" Type="http://schemas.openxmlformats.org/officeDocument/2006/relationships/image" Target="../media/image184.png"/><Relationship Id="rId23" Type="http://schemas.openxmlformats.org/officeDocument/2006/relationships/image" Target="../media/image191.png"/><Relationship Id="rId28" Type="http://schemas.openxmlformats.org/officeDocument/2006/relationships/image" Target="../media/image197.png"/><Relationship Id="rId36" Type="http://schemas.openxmlformats.org/officeDocument/2006/relationships/image" Target="../media/image205.png"/><Relationship Id="rId10" Type="http://schemas.openxmlformats.org/officeDocument/2006/relationships/image" Target="../media/image178.png"/><Relationship Id="rId19" Type="http://schemas.openxmlformats.org/officeDocument/2006/relationships/image" Target="../media/image188.png"/><Relationship Id="rId31" Type="http://schemas.openxmlformats.org/officeDocument/2006/relationships/image" Target="../media/image200.png"/><Relationship Id="rId44" Type="http://schemas.openxmlformats.org/officeDocument/2006/relationships/image" Target="../media/image209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Relationship Id="rId14" Type="http://schemas.openxmlformats.org/officeDocument/2006/relationships/image" Target="../media/image182.png"/><Relationship Id="rId22" Type="http://schemas.openxmlformats.org/officeDocument/2006/relationships/image" Target="../media/image190.png"/><Relationship Id="rId27" Type="http://schemas.openxmlformats.org/officeDocument/2006/relationships/image" Target="../media/image195.png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7.png"/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12" Type="http://schemas.openxmlformats.org/officeDocument/2006/relationships/image" Target="../media/image180.png"/><Relationship Id="rId17" Type="http://schemas.openxmlformats.org/officeDocument/2006/relationships/image" Target="../media/image186.png"/><Relationship Id="rId25" Type="http://schemas.openxmlformats.org/officeDocument/2006/relationships/image" Target="../media/image193.png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20" Type="http://schemas.openxmlformats.org/officeDocument/2006/relationships/image" Target="../media/image196.png"/><Relationship Id="rId41" Type="http://schemas.openxmlformats.org/officeDocument/2006/relationships/image" Target="../media/image1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5.png"/><Relationship Id="rId18" Type="http://schemas.openxmlformats.org/officeDocument/2006/relationships/image" Target="../media/image218.png"/><Relationship Id="rId26" Type="http://schemas.openxmlformats.org/officeDocument/2006/relationships/image" Target="../media/image219.png"/><Relationship Id="rId39" Type="http://schemas.openxmlformats.org/officeDocument/2006/relationships/image" Target="../media/image210.png"/><Relationship Id="rId21" Type="http://schemas.openxmlformats.org/officeDocument/2006/relationships/image" Target="../media/image193.png"/><Relationship Id="rId34" Type="http://schemas.openxmlformats.org/officeDocument/2006/relationships/image" Target="../media/image156.png"/><Relationship Id="rId7" Type="http://schemas.openxmlformats.org/officeDocument/2006/relationships/image" Target="../media/image176.png"/><Relationship Id="rId12" Type="http://schemas.openxmlformats.org/officeDocument/2006/relationships/image" Target="../media/image184.png"/><Relationship Id="rId17" Type="http://schemas.openxmlformats.org/officeDocument/2006/relationships/image" Target="../media/image196.png"/><Relationship Id="rId25" Type="http://schemas.openxmlformats.org/officeDocument/2006/relationships/image" Target="../media/image199.png"/><Relationship Id="rId33" Type="http://schemas.openxmlformats.org/officeDocument/2006/relationships/image" Target="../media/image208.png"/><Relationship Id="rId38" Type="http://schemas.openxmlformats.org/officeDocument/2006/relationships/image" Target="../media/image209.png"/><Relationship Id="rId2" Type="http://schemas.openxmlformats.org/officeDocument/2006/relationships/image" Target="../media/image171.png"/><Relationship Id="rId16" Type="http://schemas.openxmlformats.org/officeDocument/2006/relationships/image" Target="../media/image178.png"/><Relationship Id="rId20" Type="http://schemas.openxmlformats.org/officeDocument/2006/relationships/image" Target="../media/image192.png"/><Relationship Id="rId29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1" Type="http://schemas.openxmlformats.org/officeDocument/2006/relationships/image" Target="../media/image182.png"/><Relationship Id="rId24" Type="http://schemas.openxmlformats.org/officeDocument/2006/relationships/image" Target="../media/image198.png"/><Relationship Id="rId32" Type="http://schemas.openxmlformats.org/officeDocument/2006/relationships/image" Target="../media/image205.png"/><Relationship Id="rId37" Type="http://schemas.openxmlformats.org/officeDocument/2006/relationships/image" Target="../media/image190.png"/><Relationship Id="rId40" Type="http://schemas.openxmlformats.org/officeDocument/2006/relationships/image" Target="../media/image169.png"/><Relationship Id="rId5" Type="http://schemas.openxmlformats.org/officeDocument/2006/relationships/image" Target="../media/image174.png"/><Relationship Id="rId15" Type="http://schemas.openxmlformats.org/officeDocument/2006/relationships/image" Target="../media/image187.png"/><Relationship Id="rId23" Type="http://schemas.openxmlformats.org/officeDocument/2006/relationships/image" Target="../media/image195.png"/><Relationship Id="rId28" Type="http://schemas.openxmlformats.org/officeDocument/2006/relationships/image" Target="../media/image197.png"/><Relationship Id="rId36" Type="http://schemas.openxmlformats.org/officeDocument/2006/relationships/image" Target="../media/image216.png"/><Relationship Id="rId10" Type="http://schemas.openxmlformats.org/officeDocument/2006/relationships/image" Target="../media/image181.png"/><Relationship Id="rId19" Type="http://schemas.openxmlformats.org/officeDocument/2006/relationships/image" Target="../media/image191.png"/><Relationship Id="rId31" Type="http://schemas.openxmlformats.org/officeDocument/2006/relationships/image" Target="../media/image204.png"/><Relationship Id="rId4" Type="http://schemas.openxmlformats.org/officeDocument/2006/relationships/image" Target="../media/image173.png"/><Relationship Id="rId9" Type="http://schemas.openxmlformats.org/officeDocument/2006/relationships/image" Target="../media/image180.png"/><Relationship Id="rId14" Type="http://schemas.openxmlformats.org/officeDocument/2006/relationships/image" Target="../media/image186.png"/><Relationship Id="rId22" Type="http://schemas.openxmlformats.org/officeDocument/2006/relationships/image" Target="../media/image194.png"/><Relationship Id="rId27" Type="http://schemas.openxmlformats.org/officeDocument/2006/relationships/image" Target="../media/image201.png"/><Relationship Id="rId30" Type="http://schemas.openxmlformats.org/officeDocument/2006/relationships/image" Target="../media/image203.png"/><Relationship Id="rId35" Type="http://schemas.openxmlformats.org/officeDocument/2006/relationships/image" Target="../media/image157.png"/><Relationship Id="rId8" Type="http://schemas.openxmlformats.org/officeDocument/2006/relationships/image" Target="../media/image179.png"/><Relationship Id="rId3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jp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28.png"/><Relationship Id="rId7" Type="http://schemas.openxmlformats.org/officeDocument/2006/relationships/image" Target="../media/image232.jpg"/><Relationship Id="rId12" Type="http://schemas.openxmlformats.org/officeDocument/2006/relationships/image" Target="../media/image237.jpg"/><Relationship Id="rId17" Type="http://schemas.openxmlformats.org/officeDocument/2006/relationships/image" Target="../media/image242.png"/><Relationship Id="rId2" Type="http://schemas.openxmlformats.org/officeDocument/2006/relationships/image" Target="../media/image1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jpg"/><Relationship Id="rId11" Type="http://schemas.openxmlformats.org/officeDocument/2006/relationships/image" Target="../media/image236.jpg"/><Relationship Id="rId5" Type="http://schemas.openxmlformats.org/officeDocument/2006/relationships/image" Target="../media/image230.jpg"/><Relationship Id="rId15" Type="http://schemas.openxmlformats.org/officeDocument/2006/relationships/image" Target="../media/image240.png"/><Relationship Id="rId10" Type="http://schemas.openxmlformats.org/officeDocument/2006/relationships/image" Target="../media/image235.jpg"/><Relationship Id="rId19" Type="http://schemas.openxmlformats.org/officeDocument/2006/relationships/image" Target="../media/image244.png"/><Relationship Id="rId4" Type="http://schemas.openxmlformats.org/officeDocument/2006/relationships/image" Target="../media/image229.jpg"/><Relationship Id="rId9" Type="http://schemas.openxmlformats.org/officeDocument/2006/relationships/image" Target="../media/image234.jpg"/><Relationship Id="rId14" Type="http://schemas.openxmlformats.org/officeDocument/2006/relationships/image" Target="../media/image23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12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image" Target="../media/image24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5" Type="http://schemas.openxmlformats.org/officeDocument/2006/relationships/image" Target="../media/image25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Relationship Id="rId14" Type="http://schemas.openxmlformats.org/officeDocument/2006/relationships/image" Target="../media/image2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jpg"/><Relationship Id="rId7" Type="http://schemas.openxmlformats.org/officeDocument/2006/relationships/image" Target="../media/image2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8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60.png"/><Relationship Id="rId7" Type="http://schemas.openxmlformats.org/officeDocument/2006/relationships/image" Target="../media/image2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8" Type="http://schemas.openxmlformats.org/officeDocument/2006/relationships/image" Target="../media/image109.png"/><Relationship Id="rId26" Type="http://schemas.openxmlformats.org/officeDocument/2006/relationships/image" Target="../media/image173.png"/><Relationship Id="rId3" Type="http://schemas.openxmlformats.org/officeDocument/2006/relationships/image" Target="../media/image197.png"/><Relationship Id="rId21" Type="http://schemas.openxmlformats.org/officeDocument/2006/relationships/image" Target="../media/image286.png"/><Relationship Id="rId34" Type="http://schemas.openxmlformats.org/officeDocument/2006/relationships/image" Target="../media/image296.png"/><Relationship Id="rId7" Type="http://schemas.openxmlformats.org/officeDocument/2006/relationships/image" Target="../media/image199.png"/><Relationship Id="rId12" Type="http://schemas.openxmlformats.org/officeDocument/2006/relationships/image" Target="../media/image279.png"/><Relationship Id="rId17" Type="http://schemas.openxmlformats.org/officeDocument/2006/relationships/image" Target="../media/image283.png"/><Relationship Id="rId25" Type="http://schemas.openxmlformats.org/officeDocument/2006/relationships/image" Target="../media/image289.png"/><Relationship Id="rId33" Type="http://schemas.openxmlformats.org/officeDocument/2006/relationships/image" Target="../media/image295.png"/><Relationship Id="rId2" Type="http://schemas.openxmlformats.org/officeDocument/2006/relationships/image" Target="../media/image203.png"/><Relationship Id="rId16" Type="http://schemas.openxmlformats.org/officeDocument/2006/relationships/image" Target="../media/image193.png"/><Relationship Id="rId20" Type="http://schemas.openxmlformats.org/officeDocument/2006/relationships/image" Target="../media/image285.png"/><Relationship Id="rId29" Type="http://schemas.openxmlformats.org/officeDocument/2006/relationships/image" Target="../media/image2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11" Type="http://schemas.openxmlformats.org/officeDocument/2006/relationships/image" Target="../media/image278.png"/><Relationship Id="rId24" Type="http://schemas.openxmlformats.org/officeDocument/2006/relationships/image" Target="../media/image288.png"/><Relationship Id="rId32" Type="http://schemas.openxmlformats.org/officeDocument/2006/relationships/image" Target="../media/image294.png"/><Relationship Id="rId5" Type="http://schemas.openxmlformats.org/officeDocument/2006/relationships/image" Target="../media/image192.png"/><Relationship Id="rId15" Type="http://schemas.openxmlformats.org/officeDocument/2006/relationships/image" Target="../media/image282.png"/><Relationship Id="rId23" Type="http://schemas.openxmlformats.org/officeDocument/2006/relationships/image" Target="../media/image189.png"/><Relationship Id="rId28" Type="http://schemas.openxmlformats.org/officeDocument/2006/relationships/image" Target="../media/image290.png"/><Relationship Id="rId10" Type="http://schemas.openxmlformats.org/officeDocument/2006/relationships/image" Target="../media/image277.png"/><Relationship Id="rId19" Type="http://schemas.openxmlformats.org/officeDocument/2006/relationships/image" Target="../media/image284.png"/><Relationship Id="rId31" Type="http://schemas.openxmlformats.org/officeDocument/2006/relationships/image" Target="../media/image293.png"/><Relationship Id="rId4" Type="http://schemas.openxmlformats.org/officeDocument/2006/relationships/image" Target="../media/image275.png"/><Relationship Id="rId9" Type="http://schemas.openxmlformats.org/officeDocument/2006/relationships/image" Target="../media/image206.png"/><Relationship Id="rId14" Type="http://schemas.openxmlformats.org/officeDocument/2006/relationships/image" Target="../media/image281.png"/><Relationship Id="rId22" Type="http://schemas.openxmlformats.org/officeDocument/2006/relationships/image" Target="../media/image287.png"/><Relationship Id="rId27" Type="http://schemas.openxmlformats.org/officeDocument/2006/relationships/image" Target="../media/image178.png"/><Relationship Id="rId30" Type="http://schemas.openxmlformats.org/officeDocument/2006/relationships/image" Target="../media/image292.png"/><Relationship Id="rId35" Type="http://schemas.openxmlformats.org/officeDocument/2006/relationships/image" Target="../media/image297.png"/><Relationship Id="rId8" Type="http://schemas.openxmlformats.org/officeDocument/2006/relationships/image" Target="../media/image2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307.png"/><Relationship Id="rId18" Type="http://schemas.openxmlformats.org/officeDocument/2006/relationships/image" Target="../media/image312.png"/><Relationship Id="rId3" Type="http://schemas.openxmlformats.org/officeDocument/2006/relationships/image" Target="../media/image300.png"/><Relationship Id="rId7" Type="http://schemas.openxmlformats.org/officeDocument/2006/relationships/image" Target="../media/image173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" Type="http://schemas.openxmlformats.org/officeDocument/2006/relationships/image" Target="../media/image179.png"/><Relationship Id="rId16" Type="http://schemas.openxmlformats.org/officeDocument/2006/relationships/image" Target="../media/image310.png"/><Relationship Id="rId20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png"/><Relationship Id="rId11" Type="http://schemas.openxmlformats.org/officeDocument/2006/relationships/image" Target="../media/image305.png"/><Relationship Id="rId5" Type="http://schemas.openxmlformats.org/officeDocument/2006/relationships/image" Target="../media/image302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19" Type="http://schemas.openxmlformats.org/officeDocument/2006/relationships/image" Target="../media/image313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4" Type="http://schemas.openxmlformats.org/officeDocument/2006/relationships/image" Target="../media/image30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.jp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320.png"/><Relationship Id="rId18" Type="http://schemas.openxmlformats.org/officeDocument/2006/relationships/image" Target="../media/image194.png"/><Relationship Id="rId3" Type="http://schemas.openxmlformats.org/officeDocument/2006/relationships/image" Target="../media/image300.png"/><Relationship Id="rId21" Type="http://schemas.openxmlformats.org/officeDocument/2006/relationships/image" Target="../media/image313.png"/><Relationship Id="rId7" Type="http://schemas.openxmlformats.org/officeDocument/2006/relationships/image" Target="../media/image173.png"/><Relationship Id="rId12" Type="http://schemas.openxmlformats.org/officeDocument/2006/relationships/image" Target="../media/image319.png"/><Relationship Id="rId17" Type="http://schemas.openxmlformats.org/officeDocument/2006/relationships/image" Target="../media/image308.png"/><Relationship Id="rId2" Type="http://schemas.openxmlformats.org/officeDocument/2006/relationships/image" Target="../media/image318.png"/><Relationship Id="rId16" Type="http://schemas.openxmlformats.org/officeDocument/2006/relationships/image" Target="../media/image323.png"/><Relationship Id="rId20" Type="http://schemas.openxmlformats.org/officeDocument/2006/relationships/image" Target="../media/image3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1" Type="http://schemas.openxmlformats.org/officeDocument/2006/relationships/image" Target="../media/image304.png"/><Relationship Id="rId5" Type="http://schemas.openxmlformats.org/officeDocument/2006/relationships/image" Target="../media/image302.png"/><Relationship Id="rId15" Type="http://schemas.openxmlformats.org/officeDocument/2006/relationships/image" Target="../media/image322.png"/><Relationship Id="rId10" Type="http://schemas.openxmlformats.org/officeDocument/2006/relationships/image" Target="../media/image175.png"/><Relationship Id="rId19" Type="http://schemas.openxmlformats.org/officeDocument/2006/relationships/image" Target="../media/image311.png"/><Relationship Id="rId4" Type="http://schemas.openxmlformats.org/officeDocument/2006/relationships/image" Target="../media/image301.png"/><Relationship Id="rId9" Type="http://schemas.openxmlformats.org/officeDocument/2006/relationships/image" Target="../media/image174.png"/><Relationship Id="rId14" Type="http://schemas.openxmlformats.org/officeDocument/2006/relationships/image" Target="../media/image321.png"/><Relationship Id="rId22" Type="http://schemas.openxmlformats.org/officeDocument/2006/relationships/image" Target="../media/image3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307.png"/><Relationship Id="rId3" Type="http://schemas.openxmlformats.org/officeDocument/2006/relationships/image" Target="../media/image300.png"/><Relationship Id="rId7" Type="http://schemas.openxmlformats.org/officeDocument/2006/relationships/image" Target="../media/image173.png"/><Relationship Id="rId12" Type="http://schemas.openxmlformats.org/officeDocument/2006/relationships/image" Target="../media/image306.png"/><Relationship Id="rId17" Type="http://schemas.openxmlformats.org/officeDocument/2006/relationships/image" Target="../media/image326.png"/><Relationship Id="rId2" Type="http://schemas.openxmlformats.org/officeDocument/2006/relationships/image" Target="../media/image179.png"/><Relationship Id="rId16" Type="http://schemas.openxmlformats.org/officeDocument/2006/relationships/image" Target="../media/image3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1" Type="http://schemas.openxmlformats.org/officeDocument/2006/relationships/image" Target="../media/image305.png"/><Relationship Id="rId5" Type="http://schemas.openxmlformats.org/officeDocument/2006/relationships/image" Target="../media/image302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4" Type="http://schemas.openxmlformats.org/officeDocument/2006/relationships/image" Target="../media/image30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307.png"/><Relationship Id="rId3" Type="http://schemas.openxmlformats.org/officeDocument/2006/relationships/image" Target="../media/image300.png"/><Relationship Id="rId7" Type="http://schemas.openxmlformats.org/officeDocument/2006/relationships/image" Target="../media/image173.png"/><Relationship Id="rId12" Type="http://schemas.openxmlformats.org/officeDocument/2006/relationships/image" Target="../media/image306.png"/><Relationship Id="rId17" Type="http://schemas.openxmlformats.org/officeDocument/2006/relationships/image" Target="../media/image328.png"/><Relationship Id="rId2" Type="http://schemas.openxmlformats.org/officeDocument/2006/relationships/image" Target="../media/image179.png"/><Relationship Id="rId16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1" Type="http://schemas.openxmlformats.org/officeDocument/2006/relationships/image" Target="../media/image305.png"/><Relationship Id="rId5" Type="http://schemas.openxmlformats.org/officeDocument/2006/relationships/image" Target="../media/image302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4" Type="http://schemas.openxmlformats.org/officeDocument/2006/relationships/image" Target="../media/image30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307.png"/><Relationship Id="rId3" Type="http://schemas.openxmlformats.org/officeDocument/2006/relationships/image" Target="../media/image300.png"/><Relationship Id="rId7" Type="http://schemas.openxmlformats.org/officeDocument/2006/relationships/image" Target="../media/image173.png"/><Relationship Id="rId12" Type="http://schemas.openxmlformats.org/officeDocument/2006/relationships/image" Target="../media/image306.png"/><Relationship Id="rId17" Type="http://schemas.openxmlformats.org/officeDocument/2006/relationships/image" Target="../media/image330.png"/><Relationship Id="rId2" Type="http://schemas.openxmlformats.org/officeDocument/2006/relationships/image" Target="../media/image179.png"/><Relationship Id="rId16" Type="http://schemas.openxmlformats.org/officeDocument/2006/relationships/image" Target="../media/image3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1" Type="http://schemas.openxmlformats.org/officeDocument/2006/relationships/image" Target="../media/image305.png"/><Relationship Id="rId5" Type="http://schemas.openxmlformats.org/officeDocument/2006/relationships/image" Target="../media/image302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4" Type="http://schemas.openxmlformats.org/officeDocument/2006/relationships/image" Target="../media/image3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307.png"/><Relationship Id="rId18" Type="http://schemas.openxmlformats.org/officeDocument/2006/relationships/image" Target="../media/image336.jpg"/><Relationship Id="rId3" Type="http://schemas.openxmlformats.org/officeDocument/2006/relationships/image" Target="../media/image300.png"/><Relationship Id="rId7" Type="http://schemas.openxmlformats.org/officeDocument/2006/relationships/image" Target="../media/image173.png"/><Relationship Id="rId12" Type="http://schemas.openxmlformats.org/officeDocument/2006/relationships/image" Target="../media/image306.png"/><Relationship Id="rId17" Type="http://schemas.openxmlformats.org/officeDocument/2006/relationships/image" Target="../media/image335.png"/><Relationship Id="rId2" Type="http://schemas.openxmlformats.org/officeDocument/2006/relationships/image" Target="../media/image179.png"/><Relationship Id="rId16" Type="http://schemas.openxmlformats.org/officeDocument/2006/relationships/image" Target="../media/image3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1" Type="http://schemas.openxmlformats.org/officeDocument/2006/relationships/image" Target="../media/image305.png"/><Relationship Id="rId5" Type="http://schemas.openxmlformats.org/officeDocument/2006/relationships/image" Target="../media/image302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19" Type="http://schemas.openxmlformats.org/officeDocument/2006/relationships/image" Target="../media/image337.jp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4" Type="http://schemas.openxmlformats.org/officeDocument/2006/relationships/image" Target="../media/image30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307.png"/><Relationship Id="rId18" Type="http://schemas.openxmlformats.org/officeDocument/2006/relationships/image" Target="../media/image336.jpg"/><Relationship Id="rId3" Type="http://schemas.openxmlformats.org/officeDocument/2006/relationships/image" Target="../media/image300.png"/><Relationship Id="rId21" Type="http://schemas.openxmlformats.org/officeDocument/2006/relationships/image" Target="../media/image339.jpg"/><Relationship Id="rId7" Type="http://schemas.openxmlformats.org/officeDocument/2006/relationships/image" Target="../media/image173.png"/><Relationship Id="rId12" Type="http://schemas.openxmlformats.org/officeDocument/2006/relationships/image" Target="../media/image306.png"/><Relationship Id="rId17" Type="http://schemas.openxmlformats.org/officeDocument/2006/relationships/image" Target="../media/image335.png"/><Relationship Id="rId2" Type="http://schemas.openxmlformats.org/officeDocument/2006/relationships/image" Target="../media/image179.png"/><Relationship Id="rId16" Type="http://schemas.openxmlformats.org/officeDocument/2006/relationships/image" Target="../media/image334.png"/><Relationship Id="rId20" Type="http://schemas.openxmlformats.org/officeDocument/2006/relationships/image" Target="../media/image33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3.png"/><Relationship Id="rId11" Type="http://schemas.openxmlformats.org/officeDocument/2006/relationships/image" Target="../media/image305.png"/><Relationship Id="rId5" Type="http://schemas.openxmlformats.org/officeDocument/2006/relationships/image" Target="../media/image302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19" Type="http://schemas.openxmlformats.org/officeDocument/2006/relationships/image" Target="../media/image337.jpg"/><Relationship Id="rId4" Type="http://schemas.openxmlformats.org/officeDocument/2006/relationships/image" Target="../media/image301.png"/><Relationship Id="rId9" Type="http://schemas.openxmlformats.org/officeDocument/2006/relationships/image" Target="../media/image175.png"/><Relationship Id="rId14" Type="http://schemas.openxmlformats.org/officeDocument/2006/relationships/image" Target="../media/image308.png"/><Relationship Id="rId22" Type="http://schemas.openxmlformats.org/officeDocument/2006/relationships/image" Target="../media/image3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3.png"/><Relationship Id="rId21" Type="http://schemas.openxmlformats.org/officeDocument/2006/relationships/image" Target="../media/image291.png"/><Relationship Id="rId34" Type="http://schemas.openxmlformats.org/officeDocument/2006/relationships/image" Target="../media/image172.png"/><Relationship Id="rId42" Type="http://schemas.openxmlformats.org/officeDocument/2006/relationships/image" Target="../media/image365.png"/><Relationship Id="rId47" Type="http://schemas.openxmlformats.org/officeDocument/2006/relationships/image" Target="../media/image194.png"/><Relationship Id="rId50" Type="http://schemas.openxmlformats.org/officeDocument/2006/relationships/image" Target="../media/image371.png"/><Relationship Id="rId55" Type="http://schemas.openxmlformats.org/officeDocument/2006/relationships/image" Target="../media/image374.png"/><Relationship Id="rId63" Type="http://schemas.openxmlformats.org/officeDocument/2006/relationships/image" Target="../media/image191.png"/><Relationship Id="rId7" Type="http://schemas.openxmlformats.org/officeDocument/2006/relationships/image" Target="../media/image346.png"/><Relationship Id="rId2" Type="http://schemas.openxmlformats.org/officeDocument/2006/relationships/image" Target="../media/image343.png"/><Relationship Id="rId16" Type="http://schemas.openxmlformats.org/officeDocument/2006/relationships/image" Target="../media/image351.png"/><Relationship Id="rId29" Type="http://schemas.openxmlformats.org/officeDocument/2006/relationships/image" Target="../media/image360.png"/><Relationship Id="rId11" Type="http://schemas.openxmlformats.org/officeDocument/2006/relationships/image" Target="../media/image180.png"/><Relationship Id="rId24" Type="http://schemas.openxmlformats.org/officeDocument/2006/relationships/image" Target="../media/image358.png"/><Relationship Id="rId32" Type="http://schemas.openxmlformats.org/officeDocument/2006/relationships/image" Target="../media/image178.png"/><Relationship Id="rId37" Type="http://schemas.openxmlformats.org/officeDocument/2006/relationships/image" Target="../media/image319.png"/><Relationship Id="rId40" Type="http://schemas.openxmlformats.org/officeDocument/2006/relationships/image" Target="../media/image363.png"/><Relationship Id="rId45" Type="http://schemas.openxmlformats.org/officeDocument/2006/relationships/image" Target="../media/image368.png"/><Relationship Id="rId53" Type="http://schemas.openxmlformats.org/officeDocument/2006/relationships/image" Target="../media/image372.png"/><Relationship Id="rId58" Type="http://schemas.openxmlformats.org/officeDocument/2006/relationships/image" Target="../media/image376.png"/><Relationship Id="rId66" Type="http://schemas.openxmlformats.org/officeDocument/2006/relationships/image" Target="../media/image199.png"/><Relationship Id="rId5" Type="http://schemas.openxmlformats.org/officeDocument/2006/relationships/image" Target="../media/image112.png"/><Relationship Id="rId61" Type="http://schemas.openxmlformats.org/officeDocument/2006/relationships/image" Target="../media/image377.png"/><Relationship Id="rId19" Type="http://schemas.openxmlformats.org/officeDocument/2006/relationships/image" Target="../media/image354.png"/><Relationship Id="rId14" Type="http://schemas.openxmlformats.org/officeDocument/2006/relationships/image" Target="../media/image349.png"/><Relationship Id="rId22" Type="http://schemas.openxmlformats.org/officeDocument/2006/relationships/image" Target="../media/image356.png"/><Relationship Id="rId27" Type="http://schemas.openxmlformats.org/officeDocument/2006/relationships/image" Target="../media/image289.png"/><Relationship Id="rId30" Type="http://schemas.openxmlformats.org/officeDocument/2006/relationships/image" Target="../media/image276.png"/><Relationship Id="rId35" Type="http://schemas.openxmlformats.org/officeDocument/2006/relationships/image" Target="../media/image362.png"/><Relationship Id="rId43" Type="http://schemas.openxmlformats.org/officeDocument/2006/relationships/image" Target="../media/image366.png"/><Relationship Id="rId48" Type="http://schemas.openxmlformats.org/officeDocument/2006/relationships/image" Target="../media/image370.png"/><Relationship Id="rId56" Type="http://schemas.openxmlformats.org/officeDocument/2006/relationships/image" Target="../media/image375.png"/><Relationship Id="rId64" Type="http://schemas.openxmlformats.org/officeDocument/2006/relationships/image" Target="../media/image307.png"/><Relationship Id="rId8" Type="http://schemas.openxmlformats.org/officeDocument/2006/relationships/image" Target="../media/image190.png"/><Relationship Id="rId51" Type="http://schemas.openxmlformats.org/officeDocument/2006/relationships/image" Target="../media/image304.png"/><Relationship Id="rId3" Type="http://schemas.openxmlformats.org/officeDocument/2006/relationships/image" Target="../media/image109.png"/><Relationship Id="rId12" Type="http://schemas.openxmlformats.org/officeDocument/2006/relationships/image" Target="../media/image179.png"/><Relationship Id="rId17" Type="http://schemas.openxmlformats.org/officeDocument/2006/relationships/image" Target="../media/image352.png"/><Relationship Id="rId25" Type="http://schemas.openxmlformats.org/officeDocument/2006/relationships/image" Target="../media/image171.png"/><Relationship Id="rId33" Type="http://schemas.openxmlformats.org/officeDocument/2006/relationships/image" Target="../media/image203.png"/><Relationship Id="rId38" Type="http://schemas.openxmlformats.org/officeDocument/2006/relationships/image" Target="../media/image275.png"/><Relationship Id="rId46" Type="http://schemas.openxmlformats.org/officeDocument/2006/relationships/image" Target="../media/image369.png"/><Relationship Id="rId59" Type="http://schemas.openxmlformats.org/officeDocument/2006/relationships/image" Target="../media/image303.png"/><Relationship Id="rId67" Type="http://schemas.openxmlformats.org/officeDocument/2006/relationships/image" Target="../media/image379.png"/><Relationship Id="rId20" Type="http://schemas.openxmlformats.org/officeDocument/2006/relationships/image" Target="../media/image355.png"/><Relationship Id="rId41" Type="http://schemas.openxmlformats.org/officeDocument/2006/relationships/image" Target="../media/image364.png"/><Relationship Id="rId54" Type="http://schemas.openxmlformats.org/officeDocument/2006/relationships/image" Target="../media/image373.png"/><Relationship Id="rId62" Type="http://schemas.openxmlformats.org/officeDocument/2006/relationships/image" Target="../media/image3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5.png"/><Relationship Id="rId15" Type="http://schemas.openxmlformats.org/officeDocument/2006/relationships/image" Target="../media/image350.png"/><Relationship Id="rId23" Type="http://schemas.openxmlformats.org/officeDocument/2006/relationships/image" Target="../media/image357.png"/><Relationship Id="rId28" Type="http://schemas.openxmlformats.org/officeDocument/2006/relationships/image" Target="../media/image359.png"/><Relationship Id="rId36" Type="http://schemas.openxmlformats.org/officeDocument/2006/relationships/image" Target="../media/image281.png"/><Relationship Id="rId49" Type="http://schemas.openxmlformats.org/officeDocument/2006/relationships/image" Target="../media/image174.png"/><Relationship Id="rId57" Type="http://schemas.openxmlformats.org/officeDocument/2006/relationships/image" Target="../media/image170.png"/><Relationship Id="rId10" Type="http://schemas.openxmlformats.org/officeDocument/2006/relationships/image" Target="../media/image197.png"/><Relationship Id="rId31" Type="http://schemas.openxmlformats.org/officeDocument/2006/relationships/image" Target="../media/image361.png"/><Relationship Id="rId44" Type="http://schemas.openxmlformats.org/officeDocument/2006/relationships/image" Target="../media/image367.png"/><Relationship Id="rId52" Type="http://schemas.openxmlformats.org/officeDocument/2006/relationships/image" Target="../media/image193.png"/><Relationship Id="rId60" Type="http://schemas.openxmlformats.org/officeDocument/2006/relationships/image" Target="../media/image192.png"/><Relationship Id="rId65" Type="http://schemas.openxmlformats.org/officeDocument/2006/relationships/image" Target="../media/image378.png"/><Relationship Id="rId4" Type="http://schemas.openxmlformats.org/officeDocument/2006/relationships/image" Target="../media/image344.png"/><Relationship Id="rId9" Type="http://schemas.openxmlformats.org/officeDocument/2006/relationships/image" Target="../media/image347.png"/><Relationship Id="rId13" Type="http://schemas.openxmlformats.org/officeDocument/2006/relationships/image" Target="../media/image348.png"/><Relationship Id="rId18" Type="http://schemas.openxmlformats.org/officeDocument/2006/relationships/image" Target="../media/image353.png"/><Relationship Id="rId39" Type="http://schemas.openxmlformats.org/officeDocument/2006/relationships/image" Target="../media/image32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image" Target="../media/image386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8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1.png"/><Relationship Id="rId21" Type="http://schemas.openxmlformats.org/officeDocument/2006/relationships/image" Target="../media/image405.png"/><Relationship Id="rId42" Type="http://schemas.openxmlformats.org/officeDocument/2006/relationships/image" Target="../media/image426.png"/><Relationship Id="rId63" Type="http://schemas.openxmlformats.org/officeDocument/2006/relationships/image" Target="../media/image447.png"/><Relationship Id="rId84" Type="http://schemas.openxmlformats.org/officeDocument/2006/relationships/image" Target="../media/image468.png"/><Relationship Id="rId138" Type="http://schemas.openxmlformats.org/officeDocument/2006/relationships/image" Target="../media/image522.png"/><Relationship Id="rId159" Type="http://schemas.openxmlformats.org/officeDocument/2006/relationships/image" Target="../media/image543.png"/><Relationship Id="rId170" Type="http://schemas.openxmlformats.org/officeDocument/2006/relationships/image" Target="../media/image389.png"/><Relationship Id="rId107" Type="http://schemas.openxmlformats.org/officeDocument/2006/relationships/image" Target="../media/image491.png"/><Relationship Id="rId11" Type="http://schemas.openxmlformats.org/officeDocument/2006/relationships/image" Target="../media/image388.png"/><Relationship Id="rId32" Type="http://schemas.openxmlformats.org/officeDocument/2006/relationships/image" Target="../media/image416.png"/><Relationship Id="rId53" Type="http://schemas.openxmlformats.org/officeDocument/2006/relationships/image" Target="../media/image437.png"/><Relationship Id="rId74" Type="http://schemas.openxmlformats.org/officeDocument/2006/relationships/image" Target="../media/image458.png"/><Relationship Id="rId128" Type="http://schemas.openxmlformats.org/officeDocument/2006/relationships/image" Target="../media/image512.png"/><Relationship Id="rId149" Type="http://schemas.openxmlformats.org/officeDocument/2006/relationships/image" Target="../media/image533.png"/><Relationship Id="rId5" Type="http://schemas.openxmlformats.org/officeDocument/2006/relationships/image" Target="../media/image394.png"/><Relationship Id="rId95" Type="http://schemas.openxmlformats.org/officeDocument/2006/relationships/image" Target="../media/image479.png"/><Relationship Id="rId160" Type="http://schemas.openxmlformats.org/officeDocument/2006/relationships/image" Target="../media/image544.png"/><Relationship Id="rId22" Type="http://schemas.openxmlformats.org/officeDocument/2006/relationships/image" Target="../media/image406.png"/><Relationship Id="rId43" Type="http://schemas.openxmlformats.org/officeDocument/2006/relationships/image" Target="../media/image427.png"/><Relationship Id="rId64" Type="http://schemas.openxmlformats.org/officeDocument/2006/relationships/image" Target="../media/image448.png"/><Relationship Id="rId118" Type="http://schemas.openxmlformats.org/officeDocument/2006/relationships/image" Target="../media/image502.png"/><Relationship Id="rId139" Type="http://schemas.openxmlformats.org/officeDocument/2006/relationships/image" Target="../media/image523.png"/><Relationship Id="rId85" Type="http://schemas.openxmlformats.org/officeDocument/2006/relationships/image" Target="../media/image469.png"/><Relationship Id="rId150" Type="http://schemas.openxmlformats.org/officeDocument/2006/relationships/image" Target="../media/image534.png"/><Relationship Id="rId171" Type="http://schemas.openxmlformats.org/officeDocument/2006/relationships/image" Target="../media/image390.png"/><Relationship Id="rId12" Type="http://schemas.openxmlformats.org/officeDocument/2006/relationships/image" Target="../media/image396.png"/><Relationship Id="rId33" Type="http://schemas.openxmlformats.org/officeDocument/2006/relationships/image" Target="../media/image417.png"/><Relationship Id="rId108" Type="http://schemas.openxmlformats.org/officeDocument/2006/relationships/image" Target="../media/image492.png"/><Relationship Id="rId129" Type="http://schemas.openxmlformats.org/officeDocument/2006/relationships/image" Target="../media/image513.png"/><Relationship Id="rId54" Type="http://schemas.openxmlformats.org/officeDocument/2006/relationships/image" Target="../media/image438.png"/><Relationship Id="rId70" Type="http://schemas.openxmlformats.org/officeDocument/2006/relationships/image" Target="../media/image454.png"/><Relationship Id="rId75" Type="http://schemas.openxmlformats.org/officeDocument/2006/relationships/image" Target="../media/image459.png"/><Relationship Id="rId91" Type="http://schemas.openxmlformats.org/officeDocument/2006/relationships/image" Target="../media/image475.png"/><Relationship Id="rId96" Type="http://schemas.openxmlformats.org/officeDocument/2006/relationships/image" Target="../media/image480.png"/><Relationship Id="rId140" Type="http://schemas.openxmlformats.org/officeDocument/2006/relationships/image" Target="../media/image524.png"/><Relationship Id="rId145" Type="http://schemas.openxmlformats.org/officeDocument/2006/relationships/image" Target="../media/image529.png"/><Relationship Id="rId161" Type="http://schemas.openxmlformats.org/officeDocument/2006/relationships/image" Target="../media/image545.png"/><Relationship Id="rId166" Type="http://schemas.openxmlformats.org/officeDocument/2006/relationships/image" Target="../media/image5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5.png"/><Relationship Id="rId23" Type="http://schemas.openxmlformats.org/officeDocument/2006/relationships/image" Target="../media/image407.png"/><Relationship Id="rId28" Type="http://schemas.openxmlformats.org/officeDocument/2006/relationships/image" Target="../media/image412.png"/><Relationship Id="rId49" Type="http://schemas.openxmlformats.org/officeDocument/2006/relationships/image" Target="../media/image433.png"/><Relationship Id="rId114" Type="http://schemas.openxmlformats.org/officeDocument/2006/relationships/image" Target="../media/image498.png"/><Relationship Id="rId119" Type="http://schemas.openxmlformats.org/officeDocument/2006/relationships/image" Target="../media/image503.png"/><Relationship Id="rId44" Type="http://schemas.openxmlformats.org/officeDocument/2006/relationships/image" Target="../media/image428.png"/><Relationship Id="rId60" Type="http://schemas.openxmlformats.org/officeDocument/2006/relationships/image" Target="../media/image444.png"/><Relationship Id="rId65" Type="http://schemas.openxmlformats.org/officeDocument/2006/relationships/image" Target="../media/image449.png"/><Relationship Id="rId81" Type="http://schemas.openxmlformats.org/officeDocument/2006/relationships/image" Target="../media/image465.png"/><Relationship Id="rId86" Type="http://schemas.openxmlformats.org/officeDocument/2006/relationships/image" Target="../media/image470.png"/><Relationship Id="rId130" Type="http://schemas.openxmlformats.org/officeDocument/2006/relationships/image" Target="../media/image514.png"/><Relationship Id="rId135" Type="http://schemas.openxmlformats.org/officeDocument/2006/relationships/image" Target="../media/image519.png"/><Relationship Id="rId151" Type="http://schemas.openxmlformats.org/officeDocument/2006/relationships/image" Target="../media/image535.png"/><Relationship Id="rId156" Type="http://schemas.openxmlformats.org/officeDocument/2006/relationships/image" Target="../media/image540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9" Type="http://schemas.openxmlformats.org/officeDocument/2006/relationships/image" Target="../media/image423.png"/><Relationship Id="rId109" Type="http://schemas.openxmlformats.org/officeDocument/2006/relationships/image" Target="../media/image493.png"/><Relationship Id="rId34" Type="http://schemas.openxmlformats.org/officeDocument/2006/relationships/image" Target="../media/image418.png"/><Relationship Id="rId50" Type="http://schemas.openxmlformats.org/officeDocument/2006/relationships/image" Target="../media/image434.png"/><Relationship Id="rId55" Type="http://schemas.openxmlformats.org/officeDocument/2006/relationships/image" Target="../media/image439.png"/><Relationship Id="rId76" Type="http://schemas.openxmlformats.org/officeDocument/2006/relationships/image" Target="../media/image460.png"/><Relationship Id="rId97" Type="http://schemas.openxmlformats.org/officeDocument/2006/relationships/image" Target="../media/image481.png"/><Relationship Id="rId104" Type="http://schemas.openxmlformats.org/officeDocument/2006/relationships/image" Target="../media/image488.png"/><Relationship Id="rId120" Type="http://schemas.openxmlformats.org/officeDocument/2006/relationships/image" Target="../media/image504.png"/><Relationship Id="rId125" Type="http://schemas.openxmlformats.org/officeDocument/2006/relationships/image" Target="../media/image509.png"/><Relationship Id="rId141" Type="http://schemas.openxmlformats.org/officeDocument/2006/relationships/image" Target="../media/image525.png"/><Relationship Id="rId146" Type="http://schemas.openxmlformats.org/officeDocument/2006/relationships/image" Target="../media/image530.png"/><Relationship Id="rId167" Type="http://schemas.openxmlformats.org/officeDocument/2006/relationships/image" Target="../media/image551.png"/><Relationship Id="rId7" Type="http://schemas.openxmlformats.org/officeDocument/2006/relationships/image" Target="../media/image384.png"/><Relationship Id="rId71" Type="http://schemas.openxmlformats.org/officeDocument/2006/relationships/image" Target="../media/image455.png"/><Relationship Id="rId92" Type="http://schemas.openxmlformats.org/officeDocument/2006/relationships/image" Target="../media/image476.png"/><Relationship Id="rId162" Type="http://schemas.openxmlformats.org/officeDocument/2006/relationships/image" Target="../media/image546.png"/><Relationship Id="rId2" Type="http://schemas.openxmlformats.org/officeDocument/2006/relationships/image" Target="../media/image391.png"/><Relationship Id="rId29" Type="http://schemas.openxmlformats.org/officeDocument/2006/relationships/image" Target="../media/image413.png"/><Relationship Id="rId24" Type="http://schemas.openxmlformats.org/officeDocument/2006/relationships/image" Target="../media/image408.png"/><Relationship Id="rId40" Type="http://schemas.openxmlformats.org/officeDocument/2006/relationships/image" Target="../media/image424.png"/><Relationship Id="rId45" Type="http://schemas.openxmlformats.org/officeDocument/2006/relationships/image" Target="../media/image429.png"/><Relationship Id="rId66" Type="http://schemas.openxmlformats.org/officeDocument/2006/relationships/image" Target="../media/image450.png"/><Relationship Id="rId87" Type="http://schemas.openxmlformats.org/officeDocument/2006/relationships/image" Target="../media/image471.png"/><Relationship Id="rId110" Type="http://schemas.openxmlformats.org/officeDocument/2006/relationships/image" Target="../media/image494.png"/><Relationship Id="rId115" Type="http://schemas.openxmlformats.org/officeDocument/2006/relationships/image" Target="../media/image499.png"/><Relationship Id="rId131" Type="http://schemas.openxmlformats.org/officeDocument/2006/relationships/image" Target="../media/image515.png"/><Relationship Id="rId136" Type="http://schemas.openxmlformats.org/officeDocument/2006/relationships/image" Target="../media/image520.png"/><Relationship Id="rId157" Type="http://schemas.openxmlformats.org/officeDocument/2006/relationships/image" Target="../media/image541.png"/><Relationship Id="rId61" Type="http://schemas.openxmlformats.org/officeDocument/2006/relationships/image" Target="../media/image445.png"/><Relationship Id="rId82" Type="http://schemas.openxmlformats.org/officeDocument/2006/relationships/image" Target="../media/image466.png"/><Relationship Id="rId152" Type="http://schemas.openxmlformats.org/officeDocument/2006/relationships/image" Target="../media/image536.png"/><Relationship Id="rId19" Type="http://schemas.openxmlformats.org/officeDocument/2006/relationships/image" Target="../media/image403.png"/><Relationship Id="rId14" Type="http://schemas.openxmlformats.org/officeDocument/2006/relationships/image" Target="../media/image398.png"/><Relationship Id="rId30" Type="http://schemas.openxmlformats.org/officeDocument/2006/relationships/image" Target="../media/image414.png"/><Relationship Id="rId35" Type="http://schemas.openxmlformats.org/officeDocument/2006/relationships/image" Target="../media/image419.png"/><Relationship Id="rId56" Type="http://schemas.openxmlformats.org/officeDocument/2006/relationships/image" Target="../media/image440.png"/><Relationship Id="rId77" Type="http://schemas.openxmlformats.org/officeDocument/2006/relationships/image" Target="../media/image461.png"/><Relationship Id="rId100" Type="http://schemas.openxmlformats.org/officeDocument/2006/relationships/image" Target="../media/image484.png"/><Relationship Id="rId105" Type="http://schemas.openxmlformats.org/officeDocument/2006/relationships/image" Target="../media/image489.png"/><Relationship Id="rId126" Type="http://schemas.openxmlformats.org/officeDocument/2006/relationships/image" Target="../media/image510.png"/><Relationship Id="rId147" Type="http://schemas.openxmlformats.org/officeDocument/2006/relationships/image" Target="../media/image531.png"/><Relationship Id="rId168" Type="http://schemas.openxmlformats.org/officeDocument/2006/relationships/image" Target="../media/image552.png"/><Relationship Id="rId8" Type="http://schemas.openxmlformats.org/officeDocument/2006/relationships/image" Target="../media/image385.png"/><Relationship Id="rId51" Type="http://schemas.openxmlformats.org/officeDocument/2006/relationships/image" Target="../media/image435.png"/><Relationship Id="rId72" Type="http://schemas.openxmlformats.org/officeDocument/2006/relationships/image" Target="../media/image456.png"/><Relationship Id="rId93" Type="http://schemas.openxmlformats.org/officeDocument/2006/relationships/image" Target="../media/image477.png"/><Relationship Id="rId98" Type="http://schemas.openxmlformats.org/officeDocument/2006/relationships/image" Target="../media/image482.png"/><Relationship Id="rId121" Type="http://schemas.openxmlformats.org/officeDocument/2006/relationships/image" Target="../media/image505.png"/><Relationship Id="rId142" Type="http://schemas.openxmlformats.org/officeDocument/2006/relationships/image" Target="../media/image526.png"/><Relationship Id="rId163" Type="http://schemas.openxmlformats.org/officeDocument/2006/relationships/image" Target="../media/image547.png"/><Relationship Id="rId3" Type="http://schemas.openxmlformats.org/officeDocument/2006/relationships/image" Target="../media/image392.png"/><Relationship Id="rId25" Type="http://schemas.openxmlformats.org/officeDocument/2006/relationships/image" Target="../media/image409.png"/><Relationship Id="rId46" Type="http://schemas.openxmlformats.org/officeDocument/2006/relationships/image" Target="../media/image430.png"/><Relationship Id="rId67" Type="http://schemas.openxmlformats.org/officeDocument/2006/relationships/image" Target="../media/image451.png"/><Relationship Id="rId116" Type="http://schemas.openxmlformats.org/officeDocument/2006/relationships/image" Target="../media/image500.png"/><Relationship Id="rId137" Type="http://schemas.openxmlformats.org/officeDocument/2006/relationships/image" Target="../media/image521.png"/><Relationship Id="rId158" Type="http://schemas.openxmlformats.org/officeDocument/2006/relationships/image" Target="../media/image542.png"/><Relationship Id="rId20" Type="http://schemas.openxmlformats.org/officeDocument/2006/relationships/image" Target="../media/image404.png"/><Relationship Id="rId41" Type="http://schemas.openxmlformats.org/officeDocument/2006/relationships/image" Target="../media/image425.png"/><Relationship Id="rId62" Type="http://schemas.openxmlformats.org/officeDocument/2006/relationships/image" Target="../media/image446.png"/><Relationship Id="rId83" Type="http://schemas.openxmlformats.org/officeDocument/2006/relationships/image" Target="../media/image467.png"/><Relationship Id="rId88" Type="http://schemas.openxmlformats.org/officeDocument/2006/relationships/image" Target="../media/image472.png"/><Relationship Id="rId111" Type="http://schemas.openxmlformats.org/officeDocument/2006/relationships/image" Target="../media/image495.png"/><Relationship Id="rId132" Type="http://schemas.openxmlformats.org/officeDocument/2006/relationships/image" Target="../media/image516.png"/><Relationship Id="rId153" Type="http://schemas.openxmlformats.org/officeDocument/2006/relationships/image" Target="../media/image537.png"/><Relationship Id="rId15" Type="http://schemas.openxmlformats.org/officeDocument/2006/relationships/image" Target="../media/image399.png"/><Relationship Id="rId36" Type="http://schemas.openxmlformats.org/officeDocument/2006/relationships/image" Target="../media/image420.png"/><Relationship Id="rId57" Type="http://schemas.openxmlformats.org/officeDocument/2006/relationships/image" Target="../media/image441.png"/><Relationship Id="rId106" Type="http://schemas.openxmlformats.org/officeDocument/2006/relationships/image" Target="../media/image490.png"/><Relationship Id="rId127" Type="http://schemas.openxmlformats.org/officeDocument/2006/relationships/image" Target="../media/image511.png"/><Relationship Id="rId10" Type="http://schemas.openxmlformats.org/officeDocument/2006/relationships/image" Target="../media/image387.png"/><Relationship Id="rId31" Type="http://schemas.openxmlformats.org/officeDocument/2006/relationships/image" Target="../media/image415.png"/><Relationship Id="rId52" Type="http://schemas.openxmlformats.org/officeDocument/2006/relationships/image" Target="../media/image436.png"/><Relationship Id="rId73" Type="http://schemas.openxmlformats.org/officeDocument/2006/relationships/image" Target="../media/image457.png"/><Relationship Id="rId78" Type="http://schemas.openxmlformats.org/officeDocument/2006/relationships/image" Target="../media/image462.png"/><Relationship Id="rId94" Type="http://schemas.openxmlformats.org/officeDocument/2006/relationships/image" Target="../media/image478.png"/><Relationship Id="rId99" Type="http://schemas.openxmlformats.org/officeDocument/2006/relationships/image" Target="../media/image483.png"/><Relationship Id="rId101" Type="http://schemas.openxmlformats.org/officeDocument/2006/relationships/image" Target="../media/image485.png"/><Relationship Id="rId122" Type="http://schemas.openxmlformats.org/officeDocument/2006/relationships/image" Target="../media/image506.png"/><Relationship Id="rId143" Type="http://schemas.openxmlformats.org/officeDocument/2006/relationships/image" Target="../media/image527.png"/><Relationship Id="rId148" Type="http://schemas.openxmlformats.org/officeDocument/2006/relationships/image" Target="../media/image532.png"/><Relationship Id="rId164" Type="http://schemas.openxmlformats.org/officeDocument/2006/relationships/image" Target="../media/image548.png"/><Relationship Id="rId169" Type="http://schemas.openxmlformats.org/officeDocument/2006/relationships/image" Target="../media/image553.png"/><Relationship Id="rId4" Type="http://schemas.openxmlformats.org/officeDocument/2006/relationships/image" Target="../media/image393.png"/><Relationship Id="rId9" Type="http://schemas.openxmlformats.org/officeDocument/2006/relationships/image" Target="../media/image386.png"/><Relationship Id="rId26" Type="http://schemas.openxmlformats.org/officeDocument/2006/relationships/image" Target="../media/image410.png"/><Relationship Id="rId47" Type="http://schemas.openxmlformats.org/officeDocument/2006/relationships/image" Target="../media/image431.png"/><Relationship Id="rId68" Type="http://schemas.openxmlformats.org/officeDocument/2006/relationships/image" Target="../media/image452.png"/><Relationship Id="rId89" Type="http://schemas.openxmlformats.org/officeDocument/2006/relationships/image" Target="../media/image473.png"/><Relationship Id="rId112" Type="http://schemas.openxmlformats.org/officeDocument/2006/relationships/image" Target="../media/image496.png"/><Relationship Id="rId133" Type="http://schemas.openxmlformats.org/officeDocument/2006/relationships/image" Target="../media/image517.png"/><Relationship Id="rId154" Type="http://schemas.openxmlformats.org/officeDocument/2006/relationships/image" Target="../media/image538.png"/><Relationship Id="rId16" Type="http://schemas.openxmlformats.org/officeDocument/2006/relationships/image" Target="../media/image400.png"/><Relationship Id="rId37" Type="http://schemas.openxmlformats.org/officeDocument/2006/relationships/image" Target="../media/image421.png"/><Relationship Id="rId58" Type="http://schemas.openxmlformats.org/officeDocument/2006/relationships/image" Target="../media/image442.png"/><Relationship Id="rId79" Type="http://schemas.openxmlformats.org/officeDocument/2006/relationships/image" Target="../media/image463.png"/><Relationship Id="rId102" Type="http://schemas.openxmlformats.org/officeDocument/2006/relationships/image" Target="../media/image486.png"/><Relationship Id="rId123" Type="http://schemas.openxmlformats.org/officeDocument/2006/relationships/image" Target="../media/image507.png"/><Relationship Id="rId144" Type="http://schemas.openxmlformats.org/officeDocument/2006/relationships/image" Target="../media/image528.png"/><Relationship Id="rId90" Type="http://schemas.openxmlformats.org/officeDocument/2006/relationships/image" Target="../media/image474.png"/><Relationship Id="rId165" Type="http://schemas.openxmlformats.org/officeDocument/2006/relationships/image" Target="../media/image549.png"/><Relationship Id="rId27" Type="http://schemas.openxmlformats.org/officeDocument/2006/relationships/image" Target="../media/image411.png"/><Relationship Id="rId48" Type="http://schemas.openxmlformats.org/officeDocument/2006/relationships/image" Target="../media/image432.png"/><Relationship Id="rId69" Type="http://schemas.openxmlformats.org/officeDocument/2006/relationships/image" Target="../media/image453.png"/><Relationship Id="rId113" Type="http://schemas.openxmlformats.org/officeDocument/2006/relationships/image" Target="../media/image497.png"/><Relationship Id="rId134" Type="http://schemas.openxmlformats.org/officeDocument/2006/relationships/image" Target="../media/image518.png"/><Relationship Id="rId80" Type="http://schemas.openxmlformats.org/officeDocument/2006/relationships/image" Target="../media/image464.png"/><Relationship Id="rId155" Type="http://schemas.openxmlformats.org/officeDocument/2006/relationships/image" Target="../media/image539.png"/><Relationship Id="rId17" Type="http://schemas.openxmlformats.org/officeDocument/2006/relationships/image" Target="../media/image401.png"/><Relationship Id="rId38" Type="http://schemas.openxmlformats.org/officeDocument/2006/relationships/image" Target="../media/image422.png"/><Relationship Id="rId59" Type="http://schemas.openxmlformats.org/officeDocument/2006/relationships/image" Target="../media/image443.png"/><Relationship Id="rId103" Type="http://schemas.openxmlformats.org/officeDocument/2006/relationships/image" Target="../media/image487.png"/><Relationship Id="rId124" Type="http://schemas.openxmlformats.org/officeDocument/2006/relationships/image" Target="../media/image508.png"/></Relationships>
</file>

<file path=ppt/slides/_rels/slide8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05.png"/><Relationship Id="rId21" Type="http://schemas.openxmlformats.org/officeDocument/2006/relationships/image" Target="../media/image405.png"/><Relationship Id="rId42" Type="http://schemas.openxmlformats.org/officeDocument/2006/relationships/image" Target="../media/image426.png"/><Relationship Id="rId63" Type="http://schemas.openxmlformats.org/officeDocument/2006/relationships/image" Target="../media/image447.png"/><Relationship Id="rId84" Type="http://schemas.openxmlformats.org/officeDocument/2006/relationships/image" Target="../media/image472.png"/><Relationship Id="rId138" Type="http://schemas.openxmlformats.org/officeDocument/2006/relationships/image" Target="../media/image529.png"/><Relationship Id="rId159" Type="http://schemas.openxmlformats.org/officeDocument/2006/relationships/image" Target="../media/image549.png"/><Relationship Id="rId107" Type="http://schemas.openxmlformats.org/officeDocument/2006/relationships/image" Target="../media/image495.png"/><Relationship Id="rId11" Type="http://schemas.openxmlformats.org/officeDocument/2006/relationships/image" Target="../media/image388.png"/><Relationship Id="rId32" Type="http://schemas.openxmlformats.org/officeDocument/2006/relationships/image" Target="../media/image416.png"/><Relationship Id="rId53" Type="http://schemas.openxmlformats.org/officeDocument/2006/relationships/image" Target="../media/image437.png"/><Relationship Id="rId74" Type="http://schemas.openxmlformats.org/officeDocument/2006/relationships/image" Target="../media/image458.png"/><Relationship Id="rId128" Type="http://schemas.openxmlformats.org/officeDocument/2006/relationships/image" Target="../media/image514.png"/><Relationship Id="rId149" Type="http://schemas.openxmlformats.org/officeDocument/2006/relationships/image" Target="../media/image539.png"/><Relationship Id="rId5" Type="http://schemas.openxmlformats.org/officeDocument/2006/relationships/image" Target="../media/image394.png"/><Relationship Id="rId95" Type="http://schemas.openxmlformats.org/officeDocument/2006/relationships/image" Target="../media/image483.png"/><Relationship Id="rId160" Type="http://schemas.openxmlformats.org/officeDocument/2006/relationships/image" Target="../media/image550.png"/><Relationship Id="rId22" Type="http://schemas.openxmlformats.org/officeDocument/2006/relationships/image" Target="../media/image406.png"/><Relationship Id="rId43" Type="http://schemas.openxmlformats.org/officeDocument/2006/relationships/image" Target="../media/image427.png"/><Relationship Id="rId64" Type="http://schemas.openxmlformats.org/officeDocument/2006/relationships/image" Target="../media/image448.png"/><Relationship Id="rId118" Type="http://schemas.openxmlformats.org/officeDocument/2006/relationships/image" Target="../media/image506.png"/><Relationship Id="rId139" Type="http://schemas.openxmlformats.org/officeDocument/2006/relationships/image" Target="../media/image530.png"/><Relationship Id="rId85" Type="http://schemas.openxmlformats.org/officeDocument/2006/relationships/image" Target="../media/image473.png"/><Relationship Id="rId150" Type="http://schemas.openxmlformats.org/officeDocument/2006/relationships/image" Target="../media/image540.png"/><Relationship Id="rId12" Type="http://schemas.openxmlformats.org/officeDocument/2006/relationships/image" Target="../media/image396.png"/><Relationship Id="rId17" Type="http://schemas.openxmlformats.org/officeDocument/2006/relationships/image" Target="../media/image401.png"/><Relationship Id="rId33" Type="http://schemas.openxmlformats.org/officeDocument/2006/relationships/image" Target="../media/image417.png"/><Relationship Id="rId38" Type="http://schemas.openxmlformats.org/officeDocument/2006/relationships/image" Target="../media/image422.png"/><Relationship Id="rId59" Type="http://schemas.openxmlformats.org/officeDocument/2006/relationships/image" Target="../media/image443.png"/><Relationship Id="rId103" Type="http://schemas.openxmlformats.org/officeDocument/2006/relationships/image" Target="../media/image491.png"/><Relationship Id="rId108" Type="http://schemas.openxmlformats.org/officeDocument/2006/relationships/image" Target="../media/image496.png"/><Relationship Id="rId124" Type="http://schemas.openxmlformats.org/officeDocument/2006/relationships/image" Target="../media/image556.png"/><Relationship Id="rId129" Type="http://schemas.openxmlformats.org/officeDocument/2006/relationships/image" Target="../media/image515.png"/><Relationship Id="rId54" Type="http://schemas.openxmlformats.org/officeDocument/2006/relationships/image" Target="../media/image438.png"/><Relationship Id="rId70" Type="http://schemas.openxmlformats.org/officeDocument/2006/relationships/image" Target="../media/image454.png"/><Relationship Id="rId75" Type="http://schemas.openxmlformats.org/officeDocument/2006/relationships/image" Target="../media/image459.png"/><Relationship Id="rId91" Type="http://schemas.openxmlformats.org/officeDocument/2006/relationships/image" Target="../media/image479.png"/><Relationship Id="rId96" Type="http://schemas.openxmlformats.org/officeDocument/2006/relationships/image" Target="../media/image484.png"/><Relationship Id="rId140" Type="http://schemas.openxmlformats.org/officeDocument/2006/relationships/image" Target="../media/image531.png"/><Relationship Id="rId145" Type="http://schemas.openxmlformats.org/officeDocument/2006/relationships/image" Target="../media/image535.png"/><Relationship Id="rId161" Type="http://schemas.openxmlformats.org/officeDocument/2006/relationships/image" Target="../media/image551.png"/><Relationship Id="rId166" Type="http://schemas.openxmlformats.org/officeDocument/2006/relationships/image" Target="../media/image3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5.png"/><Relationship Id="rId23" Type="http://schemas.openxmlformats.org/officeDocument/2006/relationships/image" Target="../media/image407.png"/><Relationship Id="rId28" Type="http://schemas.openxmlformats.org/officeDocument/2006/relationships/image" Target="../media/image412.png"/><Relationship Id="rId49" Type="http://schemas.openxmlformats.org/officeDocument/2006/relationships/image" Target="../media/image433.png"/><Relationship Id="rId114" Type="http://schemas.openxmlformats.org/officeDocument/2006/relationships/image" Target="../media/image502.png"/><Relationship Id="rId119" Type="http://schemas.openxmlformats.org/officeDocument/2006/relationships/image" Target="../media/image555.png"/><Relationship Id="rId44" Type="http://schemas.openxmlformats.org/officeDocument/2006/relationships/image" Target="../media/image428.png"/><Relationship Id="rId60" Type="http://schemas.openxmlformats.org/officeDocument/2006/relationships/image" Target="../media/image444.png"/><Relationship Id="rId65" Type="http://schemas.openxmlformats.org/officeDocument/2006/relationships/image" Target="../media/image449.png"/><Relationship Id="rId81" Type="http://schemas.openxmlformats.org/officeDocument/2006/relationships/image" Target="../media/image469.png"/><Relationship Id="rId86" Type="http://schemas.openxmlformats.org/officeDocument/2006/relationships/image" Target="../media/image474.png"/><Relationship Id="rId130" Type="http://schemas.openxmlformats.org/officeDocument/2006/relationships/image" Target="../media/image516.png"/><Relationship Id="rId135" Type="http://schemas.openxmlformats.org/officeDocument/2006/relationships/image" Target="../media/image521.png"/><Relationship Id="rId151" Type="http://schemas.openxmlformats.org/officeDocument/2006/relationships/image" Target="../media/image541.png"/><Relationship Id="rId156" Type="http://schemas.openxmlformats.org/officeDocument/2006/relationships/image" Target="../media/image546.png"/><Relationship Id="rId13" Type="http://schemas.openxmlformats.org/officeDocument/2006/relationships/image" Target="../media/image397.png"/><Relationship Id="rId18" Type="http://schemas.openxmlformats.org/officeDocument/2006/relationships/image" Target="../media/image402.png"/><Relationship Id="rId39" Type="http://schemas.openxmlformats.org/officeDocument/2006/relationships/image" Target="../media/image423.png"/><Relationship Id="rId109" Type="http://schemas.openxmlformats.org/officeDocument/2006/relationships/image" Target="../media/image497.png"/><Relationship Id="rId34" Type="http://schemas.openxmlformats.org/officeDocument/2006/relationships/image" Target="../media/image418.png"/><Relationship Id="rId50" Type="http://schemas.openxmlformats.org/officeDocument/2006/relationships/image" Target="../media/image434.png"/><Relationship Id="rId55" Type="http://schemas.openxmlformats.org/officeDocument/2006/relationships/image" Target="../media/image439.png"/><Relationship Id="rId76" Type="http://schemas.openxmlformats.org/officeDocument/2006/relationships/image" Target="../media/image460.png"/><Relationship Id="rId97" Type="http://schemas.openxmlformats.org/officeDocument/2006/relationships/image" Target="../media/image485.png"/><Relationship Id="rId104" Type="http://schemas.openxmlformats.org/officeDocument/2006/relationships/image" Target="../media/image492.png"/><Relationship Id="rId120" Type="http://schemas.openxmlformats.org/officeDocument/2006/relationships/image" Target="../media/image507.png"/><Relationship Id="rId125" Type="http://schemas.openxmlformats.org/officeDocument/2006/relationships/image" Target="../media/image511.png"/><Relationship Id="rId141" Type="http://schemas.openxmlformats.org/officeDocument/2006/relationships/image" Target="../media/image532.png"/><Relationship Id="rId146" Type="http://schemas.openxmlformats.org/officeDocument/2006/relationships/image" Target="../media/image536.png"/><Relationship Id="rId7" Type="http://schemas.openxmlformats.org/officeDocument/2006/relationships/image" Target="../media/image384.png"/><Relationship Id="rId71" Type="http://schemas.openxmlformats.org/officeDocument/2006/relationships/image" Target="../media/image455.png"/><Relationship Id="rId92" Type="http://schemas.openxmlformats.org/officeDocument/2006/relationships/image" Target="../media/image480.png"/><Relationship Id="rId162" Type="http://schemas.openxmlformats.org/officeDocument/2006/relationships/image" Target="../media/image552.png"/><Relationship Id="rId2" Type="http://schemas.openxmlformats.org/officeDocument/2006/relationships/image" Target="../media/image391.png"/><Relationship Id="rId29" Type="http://schemas.openxmlformats.org/officeDocument/2006/relationships/image" Target="../media/image413.png"/><Relationship Id="rId24" Type="http://schemas.openxmlformats.org/officeDocument/2006/relationships/image" Target="../media/image408.png"/><Relationship Id="rId40" Type="http://schemas.openxmlformats.org/officeDocument/2006/relationships/image" Target="../media/image424.png"/><Relationship Id="rId45" Type="http://schemas.openxmlformats.org/officeDocument/2006/relationships/image" Target="../media/image429.png"/><Relationship Id="rId66" Type="http://schemas.openxmlformats.org/officeDocument/2006/relationships/image" Target="../media/image450.png"/><Relationship Id="rId87" Type="http://schemas.openxmlformats.org/officeDocument/2006/relationships/image" Target="../media/image475.png"/><Relationship Id="rId110" Type="http://schemas.openxmlformats.org/officeDocument/2006/relationships/image" Target="../media/image498.png"/><Relationship Id="rId115" Type="http://schemas.openxmlformats.org/officeDocument/2006/relationships/image" Target="../media/image503.png"/><Relationship Id="rId131" Type="http://schemas.openxmlformats.org/officeDocument/2006/relationships/image" Target="../media/image517.png"/><Relationship Id="rId136" Type="http://schemas.openxmlformats.org/officeDocument/2006/relationships/image" Target="../media/image522.png"/><Relationship Id="rId157" Type="http://schemas.openxmlformats.org/officeDocument/2006/relationships/image" Target="../media/image547.png"/><Relationship Id="rId61" Type="http://schemas.openxmlformats.org/officeDocument/2006/relationships/image" Target="../media/image445.png"/><Relationship Id="rId82" Type="http://schemas.openxmlformats.org/officeDocument/2006/relationships/image" Target="../media/image470.png"/><Relationship Id="rId152" Type="http://schemas.openxmlformats.org/officeDocument/2006/relationships/image" Target="../media/image542.png"/><Relationship Id="rId19" Type="http://schemas.openxmlformats.org/officeDocument/2006/relationships/image" Target="../media/image403.png"/><Relationship Id="rId14" Type="http://schemas.openxmlformats.org/officeDocument/2006/relationships/image" Target="../media/image398.png"/><Relationship Id="rId30" Type="http://schemas.openxmlformats.org/officeDocument/2006/relationships/image" Target="../media/image414.png"/><Relationship Id="rId35" Type="http://schemas.openxmlformats.org/officeDocument/2006/relationships/image" Target="../media/image419.png"/><Relationship Id="rId56" Type="http://schemas.openxmlformats.org/officeDocument/2006/relationships/image" Target="../media/image440.png"/><Relationship Id="rId77" Type="http://schemas.openxmlformats.org/officeDocument/2006/relationships/image" Target="../media/image461.png"/><Relationship Id="rId100" Type="http://schemas.openxmlformats.org/officeDocument/2006/relationships/image" Target="../media/image488.png"/><Relationship Id="rId105" Type="http://schemas.openxmlformats.org/officeDocument/2006/relationships/image" Target="../media/image493.png"/><Relationship Id="rId126" Type="http://schemas.openxmlformats.org/officeDocument/2006/relationships/image" Target="../media/image512.png"/><Relationship Id="rId147" Type="http://schemas.openxmlformats.org/officeDocument/2006/relationships/image" Target="../media/image537.png"/><Relationship Id="rId8" Type="http://schemas.openxmlformats.org/officeDocument/2006/relationships/image" Target="../media/image385.png"/><Relationship Id="rId51" Type="http://schemas.openxmlformats.org/officeDocument/2006/relationships/image" Target="../media/image435.png"/><Relationship Id="rId72" Type="http://schemas.openxmlformats.org/officeDocument/2006/relationships/image" Target="../media/image456.png"/><Relationship Id="rId93" Type="http://schemas.openxmlformats.org/officeDocument/2006/relationships/image" Target="../media/image481.png"/><Relationship Id="rId98" Type="http://schemas.openxmlformats.org/officeDocument/2006/relationships/image" Target="../media/image486.png"/><Relationship Id="rId121" Type="http://schemas.openxmlformats.org/officeDocument/2006/relationships/image" Target="../media/image508.png"/><Relationship Id="rId142" Type="http://schemas.openxmlformats.org/officeDocument/2006/relationships/image" Target="../media/image533.png"/><Relationship Id="rId163" Type="http://schemas.openxmlformats.org/officeDocument/2006/relationships/image" Target="../media/image553.png"/><Relationship Id="rId3" Type="http://schemas.openxmlformats.org/officeDocument/2006/relationships/image" Target="../media/image392.png"/><Relationship Id="rId25" Type="http://schemas.openxmlformats.org/officeDocument/2006/relationships/image" Target="../media/image409.png"/><Relationship Id="rId46" Type="http://schemas.openxmlformats.org/officeDocument/2006/relationships/image" Target="../media/image430.png"/><Relationship Id="rId67" Type="http://schemas.openxmlformats.org/officeDocument/2006/relationships/image" Target="../media/image451.png"/><Relationship Id="rId116" Type="http://schemas.openxmlformats.org/officeDocument/2006/relationships/image" Target="../media/image504.png"/><Relationship Id="rId137" Type="http://schemas.openxmlformats.org/officeDocument/2006/relationships/image" Target="../media/image557.png"/><Relationship Id="rId158" Type="http://schemas.openxmlformats.org/officeDocument/2006/relationships/image" Target="../media/image548.png"/><Relationship Id="rId20" Type="http://schemas.openxmlformats.org/officeDocument/2006/relationships/image" Target="../media/image404.png"/><Relationship Id="rId41" Type="http://schemas.openxmlformats.org/officeDocument/2006/relationships/image" Target="../media/image425.png"/><Relationship Id="rId62" Type="http://schemas.openxmlformats.org/officeDocument/2006/relationships/image" Target="../media/image446.png"/><Relationship Id="rId83" Type="http://schemas.openxmlformats.org/officeDocument/2006/relationships/image" Target="../media/image471.png"/><Relationship Id="rId88" Type="http://schemas.openxmlformats.org/officeDocument/2006/relationships/image" Target="../media/image476.png"/><Relationship Id="rId111" Type="http://schemas.openxmlformats.org/officeDocument/2006/relationships/image" Target="../media/image499.png"/><Relationship Id="rId132" Type="http://schemas.openxmlformats.org/officeDocument/2006/relationships/image" Target="../media/image518.png"/><Relationship Id="rId153" Type="http://schemas.openxmlformats.org/officeDocument/2006/relationships/image" Target="../media/image543.png"/><Relationship Id="rId15" Type="http://schemas.openxmlformats.org/officeDocument/2006/relationships/image" Target="../media/image399.png"/><Relationship Id="rId36" Type="http://schemas.openxmlformats.org/officeDocument/2006/relationships/image" Target="../media/image420.png"/><Relationship Id="rId57" Type="http://schemas.openxmlformats.org/officeDocument/2006/relationships/image" Target="../media/image441.png"/><Relationship Id="rId106" Type="http://schemas.openxmlformats.org/officeDocument/2006/relationships/image" Target="../media/image494.png"/><Relationship Id="rId127" Type="http://schemas.openxmlformats.org/officeDocument/2006/relationships/image" Target="../media/image513.png"/><Relationship Id="rId10" Type="http://schemas.openxmlformats.org/officeDocument/2006/relationships/image" Target="../media/image387.png"/><Relationship Id="rId31" Type="http://schemas.openxmlformats.org/officeDocument/2006/relationships/image" Target="../media/image415.png"/><Relationship Id="rId52" Type="http://schemas.openxmlformats.org/officeDocument/2006/relationships/image" Target="../media/image436.png"/><Relationship Id="rId73" Type="http://schemas.openxmlformats.org/officeDocument/2006/relationships/image" Target="../media/image457.png"/><Relationship Id="rId78" Type="http://schemas.openxmlformats.org/officeDocument/2006/relationships/image" Target="../media/image554.png"/><Relationship Id="rId94" Type="http://schemas.openxmlformats.org/officeDocument/2006/relationships/image" Target="../media/image482.png"/><Relationship Id="rId99" Type="http://schemas.openxmlformats.org/officeDocument/2006/relationships/image" Target="../media/image487.png"/><Relationship Id="rId101" Type="http://schemas.openxmlformats.org/officeDocument/2006/relationships/image" Target="../media/image489.png"/><Relationship Id="rId122" Type="http://schemas.openxmlformats.org/officeDocument/2006/relationships/image" Target="../media/image509.png"/><Relationship Id="rId143" Type="http://schemas.openxmlformats.org/officeDocument/2006/relationships/image" Target="../media/image558.png"/><Relationship Id="rId148" Type="http://schemas.openxmlformats.org/officeDocument/2006/relationships/image" Target="../media/image538.png"/><Relationship Id="rId164" Type="http://schemas.openxmlformats.org/officeDocument/2006/relationships/image" Target="../media/image559.png"/><Relationship Id="rId4" Type="http://schemas.openxmlformats.org/officeDocument/2006/relationships/image" Target="../media/image393.png"/><Relationship Id="rId9" Type="http://schemas.openxmlformats.org/officeDocument/2006/relationships/image" Target="../media/image386.png"/><Relationship Id="rId26" Type="http://schemas.openxmlformats.org/officeDocument/2006/relationships/image" Target="../media/image410.png"/><Relationship Id="rId47" Type="http://schemas.openxmlformats.org/officeDocument/2006/relationships/image" Target="../media/image431.png"/><Relationship Id="rId68" Type="http://schemas.openxmlformats.org/officeDocument/2006/relationships/image" Target="../media/image452.png"/><Relationship Id="rId89" Type="http://schemas.openxmlformats.org/officeDocument/2006/relationships/image" Target="../media/image477.png"/><Relationship Id="rId112" Type="http://schemas.openxmlformats.org/officeDocument/2006/relationships/image" Target="../media/image500.png"/><Relationship Id="rId133" Type="http://schemas.openxmlformats.org/officeDocument/2006/relationships/image" Target="../media/image519.png"/><Relationship Id="rId154" Type="http://schemas.openxmlformats.org/officeDocument/2006/relationships/image" Target="../media/image544.png"/><Relationship Id="rId16" Type="http://schemas.openxmlformats.org/officeDocument/2006/relationships/image" Target="../media/image400.png"/><Relationship Id="rId37" Type="http://schemas.openxmlformats.org/officeDocument/2006/relationships/image" Target="../media/image421.png"/><Relationship Id="rId58" Type="http://schemas.openxmlformats.org/officeDocument/2006/relationships/image" Target="../media/image442.png"/><Relationship Id="rId79" Type="http://schemas.openxmlformats.org/officeDocument/2006/relationships/image" Target="../media/image467.png"/><Relationship Id="rId102" Type="http://schemas.openxmlformats.org/officeDocument/2006/relationships/image" Target="../media/image490.png"/><Relationship Id="rId123" Type="http://schemas.openxmlformats.org/officeDocument/2006/relationships/image" Target="../media/image510.png"/><Relationship Id="rId144" Type="http://schemas.openxmlformats.org/officeDocument/2006/relationships/image" Target="../media/image534.png"/><Relationship Id="rId90" Type="http://schemas.openxmlformats.org/officeDocument/2006/relationships/image" Target="../media/image478.png"/><Relationship Id="rId165" Type="http://schemas.openxmlformats.org/officeDocument/2006/relationships/image" Target="../media/image389.png"/><Relationship Id="rId27" Type="http://schemas.openxmlformats.org/officeDocument/2006/relationships/image" Target="../media/image411.png"/><Relationship Id="rId48" Type="http://schemas.openxmlformats.org/officeDocument/2006/relationships/image" Target="../media/image432.png"/><Relationship Id="rId69" Type="http://schemas.openxmlformats.org/officeDocument/2006/relationships/image" Target="../media/image453.png"/><Relationship Id="rId113" Type="http://schemas.openxmlformats.org/officeDocument/2006/relationships/image" Target="../media/image501.png"/><Relationship Id="rId134" Type="http://schemas.openxmlformats.org/officeDocument/2006/relationships/image" Target="../media/image520.png"/><Relationship Id="rId80" Type="http://schemas.openxmlformats.org/officeDocument/2006/relationships/image" Target="../media/image468.png"/><Relationship Id="rId155" Type="http://schemas.openxmlformats.org/officeDocument/2006/relationships/image" Target="../media/image54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7.png"/><Relationship Id="rId11" Type="http://schemas.openxmlformats.org/officeDocument/2006/relationships/image" Target="../media/image561.png"/><Relationship Id="rId5" Type="http://schemas.openxmlformats.org/officeDocument/2006/relationships/image" Target="../media/image386.png"/><Relationship Id="rId10" Type="http://schemas.openxmlformats.org/officeDocument/2006/relationships/image" Target="../media/image560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7" Type="http://schemas.openxmlformats.org/officeDocument/2006/relationships/image" Target="../media/image561.png"/><Relationship Id="rId2" Type="http://schemas.openxmlformats.org/officeDocument/2006/relationships/image" Target="../media/image38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0.png"/><Relationship Id="rId5" Type="http://schemas.openxmlformats.org/officeDocument/2006/relationships/image" Target="../media/image390.png"/><Relationship Id="rId4" Type="http://schemas.openxmlformats.org/officeDocument/2006/relationships/image" Target="../media/image3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575.png"/><Relationship Id="rId18" Type="http://schemas.openxmlformats.org/officeDocument/2006/relationships/image" Target="../media/image578.png"/><Relationship Id="rId26" Type="http://schemas.openxmlformats.org/officeDocument/2006/relationships/image" Target="../media/image586.png"/><Relationship Id="rId3" Type="http://schemas.openxmlformats.org/officeDocument/2006/relationships/image" Target="../media/image565.png"/><Relationship Id="rId21" Type="http://schemas.openxmlformats.org/officeDocument/2006/relationships/image" Target="../media/image581.png"/><Relationship Id="rId7" Type="http://schemas.openxmlformats.org/officeDocument/2006/relationships/image" Target="../media/image569.png"/><Relationship Id="rId12" Type="http://schemas.openxmlformats.org/officeDocument/2006/relationships/image" Target="../media/image574.png"/><Relationship Id="rId17" Type="http://schemas.openxmlformats.org/officeDocument/2006/relationships/image" Target="../media/image577.png"/><Relationship Id="rId25" Type="http://schemas.openxmlformats.org/officeDocument/2006/relationships/image" Target="../media/image585.png"/><Relationship Id="rId2" Type="http://schemas.openxmlformats.org/officeDocument/2006/relationships/image" Target="../media/image564.png"/><Relationship Id="rId16" Type="http://schemas.openxmlformats.org/officeDocument/2006/relationships/image" Target="../media/image576.png"/><Relationship Id="rId20" Type="http://schemas.openxmlformats.org/officeDocument/2006/relationships/image" Target="../media/image5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8.png"/><Relationship Id="rId11" Type="http://schemas.openxmlformats.org/officeDocument/2006/relationships/image" Target="../media/image573.png"/><Relationship Id="rId24" Type="http://schemas.openxmlformats.org/officeDocument/2006/relationships/image" Target="../media/image584.png"/><Relationship Id="rId5" Type="http://schemas.openxmlformats.org/officeDocument/2006/relationships/image" Target="../media/image567.png"/><Relationship Id="rId15" Type="http://schemas.openxmlformats.org/officeDocument/2006/relationships/image" Target="../media/image390.png"/><Relationship Id="rId23" Type="http://schemas.openxmlformats.org/officeDocument/2006/relationships/image" Target="../media/image583.png"/><Relationship Id="rId10" Type="http://schemas.openxmlformats.org/officeDocument/2006/relationships/image" Target="../media/image572.png"/><Relationship Id="rId19" Type="http://schemas.openxmlformats.org/officeDocument/2006/relationships/image" Target="../media/image579.png"/><Relationship Id="rId4" Type="http://schemas.openxmlformats.org/officeDocument/2006/relationships/image" Target="../media/image566.png"/><Relationship Id="rId9" Type="http://schemas.openxmlformats.org/officeDocument/2006/relationships/image" Target="../media/image571.png"/><Relationship Id="rId14" Type="http://schemas.openxmlformats.org/officeDocument/2006/relationships/image" Target="../media/image389.png"/><Relationship Id="rId22" Type="http://schemas.openxmlformats.org/officeDocument/2006/relationships/image" Target="../media/image582.png"/><Relationship Id="rId27" Type="http://schemas.openxmlformats.org/officeDocument/2006/relationships/image" Target="../media/image587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5.png"/><Relationship Id="rId18" Type="http://schemas.openxmlformats.org/officeDocument/2006/relationships/image" Target="../media/image592.png"/><Relationship Id="rId26" Type="http://schemas.openxmlformats.org/officeDocument/2006/relationships/image" Target="../media/image577.png"/><Relationship Id="rId39" Type="http://schemas.openxmlformats.org/officeDocument/2006/relationships/image" Target="../media/image599.png"/><Relationship Id="rId21" Type="http://schemas.openxmlformats.org/officeDocument/2006/relationships/image" Target="../media/image595.png"/><Relationship Id="rId34" Type="http://schemas.openxmlformats.org/officeDocument/2006/relationships/image" Target="../media/image585.png"/><Relationship Id="rId42" Type="http://schemas.openxmlformats.org/officeDocument/2006/relationships/image" Target="../media/image602.png"/><Relationship Id="rId7" Type="http://schemas.openxmlformats.org/officeDocument/2006/relationships/image" Target="../media/image569.png"/><Relationship Id="rId2" Type="http://schemas.openxmlformats.org/officeDocument/2006/relationships/image" Target="../media/image564.png"/><Relationship Id="rId16" Type="http://schemas.openxmlformats.org/officeDocument/2006/relationships/image" Target="../media/image590.png"/><Relationship Id="rId29" Type="http://schemas.openxmlformats.org/officeDocument/2006/relationships/image" Target="../media/image5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8.png"/><Relationship Id="rId11" Type="http://schemas.openxmlformats.org/officeDocument/2006/relationships/image" Target="../media/image573.png"/><Relationship Id="rId24" Type="http://schemas.openxmlformats.org/officeDocument/2006/relationships/image" Target="../media/image390.png"/><Relationship Id="rId32" Type="http://schemas.openxmlformats.org/officeDocument/2006/relationships/image" Target="../media/image583.png"/><Relationship Id="rId37" Type="http://schemas.openxmlformats.org/officeDocument/2006/relationships/image" Target="../media/image597.png"/><Relationship Id="rId40" Type="http://schemas.openxmlformats.org/officeDocument/2006/relationships/image" Target="../media/image600.png"/><Relationship Id="rId45" Type="http://schemas.openxmlformats.org/officeDocument/2006/relationships/image" Target="../media/image605.png"/><Relationship Id="rId5" Type="http://schemas.openxmlformats.org/officeDocument/2006/relationships/image" Target="../media/image567.png"/><Relationship Id="rId15" Type="http://schemas.openxmlformats.org/officeDocument/2006/relationships/image" Target="../media/image589.png"/><Relationship Id="rId23" Type="http://schemas.openxmlformats.org/officeDocument/2006/relationships/image" Target="../media/image389.png"/><Relationship Id="rId28" Type="http://schemas.openxmlformats.org/officeDocument/2006/relationships/image" Target="../media/image579.png"/><Relationship Id="rId36" Type="http://schemas.openxmlformats.org/officeDocument/2006/relationships/image" Target="../media/image587.png"/><Relationship Id="rId10" Type="http://schemas.openxmlformats.org/officeDocument/2006/relationships/image" Target="../media/image572.png"/><Relationship Id="rId19" Type="http://schemas.openxmlformats.org/officeDocument/2006/relationships/image" Target="../media/image593.png"/><Relationship Id="rId31" Type="http://schemas.openxmlformats.org/officeDocument/2006/relationships/image" Target="../media/image582.png"/><Relationship Id="rId44" Type="http://schemas.openxmlformats.org/officeDocument/2006/relationships/image" Target="../media/image604.png"/><Relationship Id="rId4" Type="http://schemas.openxmlformats.org/officeDocument/2006/relationships/image" Target="../media/image566.png"/><Relationship Id="rId9" Type="http://schemas.openxmlformats.org/officeDocument/2006/relationships/image" Target="../media/image571.png"/><Relationship Id="rId14" Type="http://schemas.openxmlformats.org/officeDocument/2006/relationships/image" Target="../media/image588.png"/><Relationship Id="rId22" Type="http://schemas.openxmlformats.org/officeDocument/2006/relationships/image" Target="../media/image596.png"/><Relationship Id="rId27" Type="http://schemas.openxmlformats.org/officeDocument/2006/relationships/image" Target="../media/image578.png"/><Relationship Id="rId30" Type="http://schemas.openxmlformats.org/officeDocument/2006/relationships/image" Target="../media/image581.png"/><Relationship Id="rId35" Type="http://schemas.openxmlformats.org/officeDocument/2006/relationships/image" Target="../media/image586.png"/><Relationship Id="rId43" Type="http://schemas.openxmlformats.org/officeDocument/2006/relationships/image" Target="../media/image603.png"/><Relationship Id="rId8" Type="http://schemas.openxmlformats.org/officeDocument/2006/relationships/image" Target="../media/image570.png"/><Relationship Id="rId3" Type="http://schemas.openxmlformats.org/officeDocument/2006/relationships/image" Target="../media/image565.png"/><Relationship Id="rId12" Type="http://schemas.openxmlformats.org/officeDocument/2006/relationships/image" Target="../media/image574.png"/><Relationship Id="rId17" Type="http://schemas.openxmlformats.org/officeDocument/2006/relationships/image" Target="../media/image591.png"/><Relationship Id="rId25" Type="http://schemas.openxmlformats.org/officeDocument/2006/relationships/image" Target="../media/image576.png"/><Relationship Id="rId33" Type="http://schemas.openxmlformats.org/officeDocument/2006/relationships/image" Target="../media/image584.png"/><Relationship Id="rId38" Type="http://schemas.openxmlformats.org/officeDocument/2006/relationships/image" Target="../media/image598.png"/><Relationship Id="rId20" Type="http://schemas.openxmlformats.org/officeDocument/2006/relationships/image" Target="../media/image594.png"/><Relationship Id="rId41" Type="http://schemas.openxmlformats.org/officeDocument/2006/relationships/image" Target="../media/image601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5.png"/><Relationship Id="rId18" Type="http://schemas.openxmlformats.org/officeDocument/2006/relationships/image" Target="../media/image595.png"/><Relationship Id="rId26" Type="http://schemas.openxmlformats.org/officeDocument/2006/relationships/image" Target="../media/image577.png"/><Relationship Id="rId39" Type="http://schemas.openxmlformats.org/officeDocument/2006/relationships/image" Target="../media/image584.png"/><Relationship Id="rId21" Type="http://schemas.openxmlformats.org/officeDocument/2006/relationships/image" Target="../media/image592.png"/><Relationship Id="rId34" Type="http://schemas.openxmlformats.org/officeDocument/2006/relationships/image" Target="../media/image598.png"/><Relationship Id="rId42" Type="http://schemas.openxmlformats.org/officeDocument/2006/relationships/image" Target="../media/image587.png"/><Relationship Id="rId7" Type="http://schemas.openxmlformats.org/officeDocument/2006/relationships/image" Target="../media/image569.png"/><Relationship Id="rId2" Type="http://schemas.openxmlformats.org/officeDocument/2006/relationships/image" Target="../media/image564.png"/><Relationship Id="rId16" Type="http://schemas.openxmlformats.org/officeDocument/2006/relationships/image" Target="../media/image590.png"/><Relationship Id="rId29" Type="http://schemas.openxmlformats.org/officeDocument/2006/relationships/image" Target="../media/image5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8.png"/><Relationship Id="rId11" Type="http://schemas.openxmlformats.org/officeDocument/2006/relationships/image" Target="../media/image573.png"/><Relationship Id="rId24" Type="http://schemas.openxmlformats.org/officeDocument/2006/relationships/image" Target="../media/image390.png"/><Relationship Id="rId32" Type="http://schemas.openxmlformats.org/officeDocument/2006/relationships/image" Target="../media/image583.png"/><Relationship Id="rId37" Type="http://schemas.openxmlformats.org/officeDocument/2006/relationships/image" Target="../media/image601.png"/><Relationship Id="rId40" Type="http://schemas.openxmlformats.org/officeDocument/2006/relationships/image" Target="../media/image585.png"/><Relationship Id="rId45" Type="http://schemas.openxmlformats.org/officeDocument/2006/relationships/image" Target="../media/image605.png"/><Relationship Id="rId5" Type="http://schemas.openxmlformats.org/officeDocument/2006/relationships/image" Target="../media/image567.png"/><Relationship Id="rId15" Type="http://schemas.openxmlformats.org/officeDocument/2006/relationships/image" Target="../media/image589.png"/><Relationship Id="rId23" Type="http://schemas.openxmlformats.org/officeDocument/2006/relationships/image" Target="../media/image389.png"/><Relationship Id="rId28" Type="http://schemas.openxmlformats.org/officeDocument/2006/relationships/image" Target="../media/image579.png"/><Relationship Id="rId36" Type="http://schemas.openxmlformats.org/officeDocument/2006/relationships/image" Target="../media/image600.png"/><Relationship Id="rId10" Type="http://schemas.openxmlformats.org/officeDocument/2006/relationships/image" Target="../media/image572.png"/><Relationship Id="rId19" Type="http://schemas.openxmlformats.org/officeDocument/2006/relationships/image" Target="../media/image596.png"/><Relationship Id="rId31" Type="http://schemas.openxmlformats.org/officeDocument/2006/relationships/image" Target="../media/image582.png"/><Relationship Id="rId44" Type="http://schemas.openxmlformats.org/officeDocument/2006/relationships/image" Target="../media/image604.png"/><Relationship Id="rId4" Type="http://schemas.openxmlformats.org/officeDocument/2006/relationships/image" Target="../media/image566.png"/><Relationship Id="rId9" Type="http://schemas.openxmlformats.org/officeDocument/2006/relationships/image" Target="../media/image571.png"/><Relationship Id="rId14" Type="http://schemas.openxmlformats.org/officeDocument/2006/relationships/image" Target="../media/image588.png"/><Relationship Id="rId22" Type="http://schemas.openxmlformats.org/officeDocument/2006/relationships/image" Target="../media/image593.png"/><Relationship Id="rId27" Type="http://schemas.openxmlformats.org/officeDocument/2006/relationships/image" Target="../media/image578.png"/><Relationship Id="rId30" Type="http://schemas.openxmlformats.org/officeDocument/2006/relationships/image" Target="../media/image581.png"/><Relationship Id="rId35" Type="http://schemas.openxmlformats.org/officeDocument/2006/relationships/image" Target="../media/image599.png"/><Relationship Id="rId43" Type="http://schemas.openxmlformats.org/officeDocument/2006/relationships/image" Target="../media/image603.png"/><Relationship Id="rId8" Type="http://schemas.openxmlformats.org/officeDocument/2006/relationships/image" Target="../media/image570.png"/><Relationship Id="rId3" Type="http://schemas.openxmlformats.org/officeDocument/2006/relationships/image" Target="../media/image565.png"/><Relationship Id="rId12" Type="http://schemas.openxmlformats.org/officeDocument/2006/relationships/image" Target="../media/image574.png"/><Relationship Id="rId17" Type="http://schemas.openxmlformats.org/officeDocument/2006/relationships/image" Target="../media/image594.png"/><Relationship Id="rId25" Type="http://schemas.openxmlformats.org/officeDocument/2006/relationships/image" Target="../media/image576.png"/><Relationship Id="rId33" Type="http://schemas.openxmlformats.org/officeDocument/2006/relationships/image" Target="../media/image597.png"/><Relationship Id="rId38" Type="http://schemas.openxmlformats.org/officeDocument/2006/relationships/image" Target="../media/image602.png"/><Relationship Id="rId20" Type="http://schemas.openxmlformats.org/officeDocument/2006/relationships/image" Target="../media/image591.png"/><Relationship Id="rId41" Type="http://schemas.openxmlformats.org/officeDocument/2006/relationships/image" Target="../media/image586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7.png"/><Relationship Id="rId18" Type="http://schemas.openxmlformats.org/officeDocument/2006/relationships/image" Target="../media/image582.png"/><Relationship Id="rId26" Type="http://schemas.openxmlformats.org/officeDocument/2006/relationships/image" Target="../media/image619.png"/><Relationship Id="rId39" Type="http://schemas.openxmlformats.org/officeDocument/2006/relationships/image" Target="../media/image631.png"/><Relationship Id="rId21" Type="http://schemas.openxmlformats.org/officeDocument/2006/relationships/image" Target="../media/image614.png"/><Relationship Id="rId34" Type="http://schemas.openxmlformats.org/officeDocument/2006/relationships/image" Target="../media/image626.png"/><Relationship Id="rId7" Type="http://schemas.openxmlformats.org/officeDocument/2006/relationships/image" Target="../media/image573.png"/><Relationship Id="rId12" Type="http://schemas.openxmlformats.org/officeDocument/2006/relationships/image" Target="../media/image576.png"/><Relationship Id="rId17" Type="http://schemas.openxmlformats.org/officeDocument/2006/relationships/image" Target="../media/image581.png"/><Relationship Id="rId25" Type="http://schemas.openxmlformats.org/officeDocument/2006/relationships/image" Target="../media/image618.png"/><Relationship Id="rId33" Type="http://schemas.openxmlformats.org/officeDocument/2006/relationships/image" Target="../media/image625.png"/><Relationship Id="rId38" Type="http://schemas.openxmlformats.org/officeDocument/2006/relationships/image" Target="../media/image630.png"/><Relationship Id="rId2" Type="http://schemas.openxmlformats.org/officeDocument/2006/relationships/image" Target="../media/image606.png"/><Relationship Id="rId16" Type="http://schemas.openxmlformats.org/officeDocument/2006/relationships/image" Target="../media/image580.png"/><Relationship Id="rId20" Type="http://schemas.openxmlformats.org/officeDocument/2006/relationships/image" Target="../media/image613.png"/><Relationship Id="rId29" Type="http://schemas.openxmlformats.org/officeDocument/2006/relationships/image" Target="../media/image6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0.png"/><Relationship Id="rId11" Type="http://schemas.openxmlformats.org/officeDocument/2006/relationships/image" Target="../media/image390.png"/><Relationship Id="rId24" Type="http://schemas.openxmlformats.org/officeDocument/2006/relationships/image" Target="../media/image617.png"/><Relationship Id="rId32" Type="http://schemas.openxmlformats.org/officeDocument/2006/relationships/image" Target="../media/image624.png"/><Relationship Id="rId37" Type="http://schemas.openxmlformats.org/officeDocument/2006/relationships/image" Target="../media/image629.png"/><Relationship Id="rId5" Type="http://schemas.openxmlformats.org/officeDocument/2006/relationships/image" Target="../media/image609.png"/><Relationship Id="rId15" Type="http://schemas.openxmlformats.org/officeDocument/2006/relationships/image" Target="../media/image579.png"/><Relationship Id="rId23" Type="http://schemas.openxmlformats.org/officeDocument/2006/relationships/image" Target="../media/image616.png"/><Relationship Id="rId28" Type="http://schemas.openxmlformats.org/officeDocument/2006/relationships/image" Target="../media/image621.png"/><Relationship Id="rId36" Type="http://schemas.openxmlformats.org/officeDocument/2006/relationships/image" Target="../media/image628.png"/><Relationship Id="rId10" Type="http://schemas.openxmlformats.org/officeDocument/2006/relationships/image" Target="../media/image389.png"/><Relationship Id="rId19" Type="http://schemas.openxmlformats.org/officeDocument/2006/relationships/image" Target="../media/image583.png"/><Relationship Id="rId31" Type="http://schemas.openxmlformats.org/officeDocument/2006/relationships/image" Target="../media/image623.png"/><Relationship Id="rId4" Type="http://schemas.openxmlformats.org/officeDocument/2006/relationships/image" Target="../media/image608.png"/><Relationship Id="rId9" Type="http://schemas.openxmlformats.org/officeDocument/2006/relationships/image" Target="../media/image612.png"/><Relationship Id="rId14" Type="http://schemas.openxmlformats.org/officeDocument/2006/relationships/image" Target="../media/image578.png"/><Relationship Id="rId22" Type="http://schemas.openxmlformats.org/officeDocument/2006/relationships/image" Target="../media/image615.png"/><Relationship Id="rId27" Type="http://schemas.openxmlformats.org/officeDocument/2006/relationships/image" Target="../media/image620.png"/><Relationship Id="rId30" Type="http://schemas.openxmlformats.org/officeDocument/2006/relationships/image" Target="../media/image605.png"/><Relationship Id="rId35" Type="http://schemas.openxmlformats.org/officeDocument/2006/relationships/image" Target="../media/image627.png"/><Relationship Id="rId8" Type="http://schemas.openxmlformats.org/officeDocument/2006/relationships/image" Target="../media/image611.png"/><Relationship Id="rId3" Type="http://schemas.openxmlformats.org/officeDocument/2006/relationships/image" Target="../media/image607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5.png"/><Relationship Id="rId18" Type="http://schemas.openxmlformats.org/officeDocument/2006/relationships/image" Target="../media/image640.png"/><Relationship Id="rId26" Type="http://schemas.openxmlformats.org/officeDocument/2006/relationships/image" Target="../media/image577.png"/><Relationship Id="rId39" Type="http://schemas.openxmlformats.org/officeDocument/2006/relationships/image" Target="../media/image619.png"/><Relationship Id="rId21" Type="http://schemas.openxmlformats.org/officeDocument/2006/relationships/image" Target="../media/image643.png"/><Relationship Id="rId34" Type="http://schemas.openxmlformats.org/officeDocument/2006/relationships/image" Target="../media/image614.png"/><Relationship Id="rId42" Type="http://schemas.openxmlformats.org/officeDocument/2006/relationships/image" Target="../media/image622.png"/><Relationship Id="rId47" Type="http://schemas.openxmlformats.org/officeDocument/2006/relationships/image" Target="../media/image626.png"/><Relationship Id="rId50" Type="http://schemas.openxmlformats.org/officeDocument/2006/relationships/image" Target="../media/image629.png"/><Relationship Id="rId7" Type="http://schemas.openxmlformats.org/officeDocument/2006/relationships/image" Target="../media/image573.png"/><Relationship Id="rId2" Type="http://schemas.openxmlformats.org/officeDocument/2006/relationships/image" Target="../media/image606.png"/><Relationship Id="rId16" Type="http://schemas.openxmlformats.org/officeDocument/2006/relationships/image" Target="../media/image638.png"/><Relationship Id="rId29" Type="http://schemas.openxmlformats.org/officeDocument/2006/relationships/image" Target="../media/image580.png"/><Relationship Id="rId11" Type="http://schemas.openxmlformats.org/officeDocument/2006/relationships/image" Target="../media/image633.png"/><Relationship Id="rId24" Type="http://schemas.openxmlformats.org/officeDocument/2006/relationships/image" Target="../media/image390.png"/><Relationship Id="rId32" Type="http://schemas.openxmlformats.org/officeDocument/2006/relationships/image" Target="../media/image583.png"/><Relationship Id="rId37" Type="http://schemas.openxmlformats.org/officeDocument/2006/relationships/image" Target="../media/image617.png"/><Relationship Id="rId40" Type="http://schemas.openxmlformats.org/officeDocument/2006/relationships/image" Target="../media/image620.png"/><Relationship Id="rId45" Type="http://schemas.openxmlformats.org/officeDocument/2006/relationships/image" Target="../media/image624.png"/><Relationship Id="rId5" Type="http://schemas.openxmlformats.org/officeDocument/2006/relationships/image" Target="../media/image609.png"/><Relationship Id="rId15" Type="http://schemas.openxmlformats.org/officeDocument/2006/relationships/image" Target="../media/image637.png"/><Relationship Id="rId23" Type="http://schemas.openxmlformats.org/officeDocument/2006/relationships/image" Target="../media/image389.png"/><Relationship Id="rId28" Type="http://schemas.openxmlformats.org/officeDocument/2006/relationships/image" Target="../media/image579.png"/><Relationship Id="rId36" Type="http://schemas.openxmlformats.org/officeDocument/2006/relationships/image" Target="../media/image616.png"/><Relationship Id="rId49" Type="http://schemas.openxmlformats.org/officeDocument/2006/relationships/image" Target="../media/image628.png"/><Relationship Id="rId10" Type="http://schemas.openxmlformats.org/officeDocument/2006/relationships/image" Target="../media/image632.png"/><Relationship Id="rId19" Type="http://schemas.openxmlformats.org/officeDocument/2006/relationships/image" Target="../media/image641.png"/><Relationship Id="rId31" Type="http://schemas.openxmlformats.org/officeDocument/2006/relationships/image" Target="../media/image582.png"/><Relationship Id="rId44" Type="http://schemas.openxmlformats.org/officeDocument/2006/relationships/image" Target="../media/image623.png"/><Relationship Id="rId52" Type="http://schemas.openxmlformats.org/officeDocument/2006/relationships/image" Target="../media/image631.png"/><Relationship Id="rId4" Type="http://schemas.openxmlformats.org/officeDocument/2006/relationships/image" Target="../media/image608.png"/><Relationship Id="rId9" Type="http://schemas.openxmlformats.org/officeDocument/2006/relationships/image" Target="../media/image612.png"/><Relationship Id="rId14" Type="http://schemas.openxmlformats.org/officeDocument/2006/relationships/image" Target="../media/image636.png"/><Relationship Id="rId22" Type="http://schemas.openxmlformats.org/officeDocument/2006/relationships/image" Target="../media/image644.png"/><Relationship Id="rId27" Type="http://schemas.openxmlformats.org/officeDocument/2006/relationships/image" Target="../media/image578.png"/><Relationship Id="rId30" Type="http://schemas.openxmlformats.org/officeDocument/2006/relationships/image" Target="../media/image581.png"/><Relationship Id="rId35" Type="http://schemas.openxmlformats.org/officeDocument/2006/relationships/image" Target="../media/image615.png"/><Relationship Id="rId43" Type="http://schemas.openxmlformats.org/officeDocument/2006/relationships/image" Target="../media/image605.png"/><Relationship Id="rId48" Type="http://schemas.openxmlformats.org/officeDocument/2006/relationships/image" Target="../media/image627.png"/><Relationship Id="rId8" Type="http://schemas.openxmlformats.org/officeDocument/2006/relationships/image" Target="../media/image611.png"/><Relationship Id="rId51" Type="http://schemas.openxmlformats.org/officeDocument/2006/relationships/image" Target="../media/image630.png"/><Relationship Id="rId3" Type="http://schemas.openxmlformats.org/officeDocument/2006/relationships/image" Target="../media/image607.png"/><Relationship Id="rId12" Type="http://schemas.openxmlformats.org/officeDocument/2006/relationships/image" Target="../media/image634.png"/><Relationship Id="rId17" Type="http://schemas.openxmlformats.org/officeDocument/2006/relationships/image" Target="../media/image639.png"/><Relationship Id="rId25" Type="http://schemas.openxmlformats.org/officeDocument/2006/relationships/image" Target="../media/image576.png"/><Relationship Id="rId33" Type="http://schemas.openxmlformats.org/officeDocument/2006/relationships/image" Target="../media/image613.png"/><Relationship Id="rId38" Type="http://schemas.openxmlformats.org/officeDocument/2006/relationships/image" Target="../media/image618.png"/><Relationship Id="rId46" Type="http://schemas.openxmlformats.org/officeDocument/2006/relationships/image" Target="../media/image625.png"/><Relationship Id="rId20" Type="http://schemas.openxmlformats.org/officeDocument/2006/relationships/image" Target="../media/image642.png"/><Relationship Id="rId41" Type="http://schemas.openxmlformats.org/officeDocument/2006/relationships/image" Target="../media/image6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0.png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6.png"/><Relationship Id="rId18" Type="http://schemas.openxmlformats.org/officeDocument/2006/relationships/image" Target="../media/image649.png"/><Relationship Id="rId26" Type="http://schemas.openxmlformats.org/officeDocument/2006/relationships/image" Target="../media/image655.png"/><Relationship Id="rId39" Type="http://schemas.openxmlformats.org/officeDocument/2006/relationships/image" Target="../media/image614.png"/><Relationship Id="rId21" Type="http://schemas.openxmlformats.org/officeDocument/2006/relationships/image" Target="../media/image650.png"/><Relationship Id="rId34" Type="http://schemas.openxmlformats.org/officeDocument/2006/relationships/image" Target="../media/image580.png"/><Relationship Id="rId42" Type="http://schemas.openxmlformats.org/officeDocument/2006/relationships/image" Target="../media/image617.png"/><Relationship Id="rId47" Type="http://schemas.openxmlformats.org/officeDocument/2006/relationships/image" Target="../media/image622.png"/><Relationship Id="rId50" Type="http://schemas.openxmlformats.org/officeDocument/2006/relationships/image" Target="../media/image624.png"/><Relationship Id="rId55" Type="http://schemas.openxmlformats.org/officeDocument/2006/relationships/image" Target="../media/image629.png"/><Relationship Id="rId7" Type="http://schemas.openxmlformats.org/officeDocument/2006/relationships/image" Target="../media/image573.png"/><Relationship Id="rId2" Type="http://schemas.openxmlformats.org/officeDocument/2006/relationships/image" Target="../media/image606.png"/><Relationship Id="rId16" Type="http://schemas.openxmlformats.org/officeDocument/2006/relationships/image" Target="../media/image639.png"/><Relationship Id="rId29" Type="http://schemas.openxmlformats.org/officeDocument/2006/relationships/image" Target="../media/image658.png"/><Relationship Id="rId11" Type="http://schemas.openxmlformats.org/officeDocument/2006/relationships/image" Target="../media/image633.png"/><Relationship Id="rId24" Type="http://schemas.openxmlformats.org/officeDocument/2006/relationships/image" Target="../media/image653.png"/><Relationship Id="rId32" Type="http://schemas.openxmlformats.org/officeDocument/2006/relationships/image" Target="../media/image578.png"/><Relationship Id="rId37" Type="http://schemas.openxmlformats.org/officeDocument/2006/relationships/image" Target="../media/image583.png"/><Relationship Id="rId40" Type="http://schemas.openxmlformats.org/officeDocument/2006/relationships/image" Target="../media/image615.png"/><Relationship Id="rId45" Type="http://schemas.openxmlformats.org/officeDocument/2006/relationships/image" Target="../media/image620.png"/><Relationship Id="rId53" Type="http://schemas.openxmlformats.org/officeDocument/2006/relationships/image" Target="../media/image627.png"/><Relationship Id="rId5" Type="http://schemas.openxmlformats.org/officeDocument/2006/relationships/image" Target="../media/image609.png"/><Relationship Id="rId19" Type="http://schemas.openxmlformats.org/officeDocument/2006/relationships/image" Target="../media/image389.png"/><Relationship Id="rId4" Type="http://schemas.openxmlformats.org/officeDocument/2006/relationships/image" Target="../media/image608.png"/><Relationship Id="rId9" Type="http://schemas.openxmlformats.org/officeDocument/2006/relationships/image" Target="../media/image612.png"/><Relationship Id="rId14" Type="http://schemas.openxmlformats.org/officeDocument/2006/relationships/image" Target="../media/image647.png"/><Relationship Id="rId22" Type="http://schemas.openxmlformats.org/officeDocument/2006/relationships/image" Target="../media/image651.png"/><Relationship Id="rId27" Type="http://schemas.openxmlformats.org/officeDocument/2006/relationships/image" Target="../media/image656.png"/><Relationship Id="rId30" Type="http://schemas.openxmlformats.org/officeDocument/2006/relationships/image" Target="../media/image659.png"/><Relationship Id="rId35" Type="http://schemas.openxmlformats.org/officeDocument/2006/relationships/image" Target="../media/image581.png"/><Relationship Id="rId43" Type="http://schemas.openxmlformats.org/officeDocument/2006/relationships/image" Target="../media/image618.png"/><Relationship Id="rId48" Type="http://schemas.openxmlformats.org/officeDocument/2006/relationships/image" Target="../media/image605.png"/><Relationship Id="rId56" Type="http://schemas.openxmlformats.org/officeDocument/2006/relationships/image" Target="../media/image630.png"/><Relationship Id="rId8" Type="http://schemas.openxmlformats.org/officeDocument/2006/relationships/image" Target="../media/image611.png"/><Relationship Id="rId51" Type="http://schemas.openxmlformats.org/officeDocument/2006/relationships/image" Target="../media/image625.png"/><Relationship Id="rId3" Type="http://schemas.openxmlformats.org/officeDocument/2006/relationships/image" Target="../media/image607.png"/><Relationship Id="rId12" Type="http://schemas.openxmlformats.org/officeDocument/2006/relationships/image" Target="../media/image645.png"/><Relationship Id="rId17" Type="http://schemas.openxmlformats.org/officeDocument/2006/relationships/image" Target="../media/image648.png"/><Relationship Id="rId25" Type="http://schemas.openxmlformats.org/officeDocument/2006/relationships/image" Target="../media/image654.png"/><Relationship Id="rId33" Type="http://schemas.openxmlformats.org/officeDocument/2006/relationships/image" Target="../media/image579.png"/><Relationship Id="rId38" Type="http://schemas.openxmlformats.org/officeDocument/2006/relationships/image" Target="../media/image613.png"/><Relationship Id="rId46" Type="http://schemas.openxmlformats.org/officeDocument/2006/relationships/image" Target="../media/image621.png"/><Relationship Id="rId20" Type="http://schemas.openxmlformats.org/officeDocument/2006/relationships/image" Target="../media/image390.png"/><Relationship Id="rId41" Type="http://schemas.openxmlformats.org/officeDocument/2006/relationships/image" Target="../media/image616.png"/><Relationship Id="rId54" Type="http://schemas.openxmlformats.org/officeDocument/2006/relationships/image" Target="../media/image6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0.png"/><Relationship Id="rId15" Type="http://schemas.openxmlformats.org/officeDocument/2006/relationships/image" Target="../media/image638.png"/><Relationship Id="rId23" Type="http://schemas.openxmlformats.org/officeDocument/2006/relationships/image" Target="../media/image652.png"/><Relationship Id="rId28" Type="http://schemas.openxmlformats.org/officeDocument/2006/relationships/image" Target="../media/image657.png"/><Relationship Id="rId36" Type="http://schemas.openxmlformats.org/officeDocument/2006/relationships/image" Target="../media/image582.png"/><Relationship Id="rId49" Type="http://schemas.openxmlformats.org/officeDocument/2006/relationships/image" Target="../media/image623.png"/><Relationship Id="rId57" Type="http://schemas.openxmlformats.org/officeDocument/2006/relationships/image" Target="../media/image631.png"/><Relationship Id="rId10" Type="http://schemas.openxmlformats.org/officeDocument/2006/relationships/image" Target="../media/image632.png"/><Relationship Id="rId31" Type="http://schemas.openxmlformats.org/officeDocument/2006/relationships/image" Target="../media/image660.png"/><Relationship Id="rId44" Type="http://schemas.openxmlformats.org/officeDocument/2006/relationships/image" Target="../media/image619.png"/><Relationship Id="rId52" Type="http://schemas.openxmlformats.org/officeDocument/2006/relationships/image" Target="../media/image626.png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6.png"/><Relationship Id="rId18" Type="http://schemas.openxmlformats.org/officeDocument/2006/relationships/image" Target="../media/image649.png"/><Relationship Id="rId26" Type="http://schemas.openxmlformats.org/officeDocument/2006/relationships/image" Target="../media/image653.png"/><Relationship Id="rId39" Type="http://schemas.openxmlformats.org/officeDocument/2006/relationships/image" Target="../media/image583.png"/><Relationship Id="rId21" Type="http://schemas.openxmlformats.org/officeDocument/2006/relationships/image" Target="../media/image389.png"/><Relationship Id="rId34" Type="http://schemas.openxmlformats.org/officeDocument/2006/relationships/image" Target="../media/image578.png"/><Relationship Id="rId42" Type="http://schemas.openxmlformats.org/officeDocument/2006/relationships/image" Target="../media/image615.png"/><Relationship Id="rId47" Type="http://schemas.openxmlformats.org/officeDocument/2006/relationships/image" Target="../media/image620.png"/><Relationship Id="rId50" Type="http://schemas.openxmlformats.org/officeDocument/2006/relationships/image" Target="../media/image605.png"/><Relationship Id="rId55" Type="http://schemas.openxmlformats.org/officeDocument/2006/relationships/image" Target="../media/image627.png"/><Relationship Id="rId7" Type="http://schemas.openxmlformats.org/officeDocument/2006/relationships/image" Target="../media/image573.png"/><Relationship Id="rId2" Type="http://schemas.openxmlformats.org/officeDocument/2006/relationships/image" Target="../media/image606.png"/><Relationship Id="rId16" Type="http://schemas.openxmlformats.org/officeDocument/2006/relationships/image" Target="../media/image639.png"/><Relationship Id="rId29" Type="http://schemas.openxmlformats.org/officeDocument/2006/relationships/image" Target="../media/image656.png"/><Relationship Id="rId11" Type="http://schemas.openxmlformats.org/officeDocument/2006/relationships/image" Target="../media/image633.png"/><Relationship Id="rId24" Type="http://schemas.openxmlformats.org/officeDocument/2006/relationships/image" Target="../media/image651.png"/><Relationship Id="rId32" Type="http://schemas.openxmlformats.org/officeDocument/2006/relationships/image" Target="../media/image659.png"/><Relationship Id="rId37" Type="http://schemas.openxmlformats.org/officeDocument/2006/relationships/image" Target="../media/image581.png"/><Relationship Id="rId40" Type="http://schemas.openxmlformats.org/officeDocument/2006/relationships/image" Target="../media/image613.png"/><Relationship Id="rId45" Type="http://schemas.openxmlformats.org/officeDocument/2006/relationships/image" Target="../media/image618.png"/><Relationship Id="rId53" Type="http://schemas.openxmlformats.org/officeDocument/2006/relationships/image" Target="../media/image625.png"/><Relationship Id="rId58" Type="http://schemas.openxmlformats.org/officeDocument/2006/relationships/image" Target="../media/image630.png"/><Relationship Id="rId5" Type="http://schemas.openxmlformats.org/officeDocument/2006/relationships/image" Target="../media/image609.png"/><Relationship Id="rId19" Type="http://schemas.openxmlformats.org/officeDocument/2006/relationships/image" Target="../media/image661.png"/><Relationship Id="rId4" Type="http://schemas.openxmlformats.org/officeDocument/2006/relationships/image" Target="../media/image608.png"/><Relationship Id="rId9" Type="http://schemas.openxmlformats.org/officeDocument/2006/relationships/image" Target="../media/image612.png"/><Relationship Id="rId14" Type="http://schemas.openxmlformats.org/officeDocument/2006/relationships/image" Target="../media/image647.png"/><Relationship Id="rId22" Type="http://schemas.openxmlformats.org/officeDocument/2006/relationships/image" Target="../media/image390.png"/><Relationship Id="rId27" Type="http://schemas.openxmlformats.org/officeDocument/2006/relationships/image" Target="../media/image654.png"/><Relationship Id="rId30" Type="http://schemas.openxmlformats.org/officeDocument/2006/relationships/image" Target="../media/image657.png"/><Relationship Id="rId35" Type="http://schemas.openxmlformats.org/officeDocument/2006/relationships/image" Target="../media/image579.png"/><Relationship Id="rId43" Type="http://schemas.openxmlformats.org/officeDocument/2006/relationships/image" Target="../media/image616.png"/><Relationship Id="rId48" Type="http://schemas.openxmlformats.org/officeDocument/2006/relationships/image" Target="../media/image621.png"/><Relationship Id="rId56" Type="http://schemas.openxmlformats.org/officeDocument/2006/relationships/image" Target="../media/image628.png"/><Relationship Id="rId8" Type="http://schemas.openxmlformats.org/officeDocument/2006/relationships/image" Target="../media/image611.png"/><Relationship Id="rId51" Type="http://schemas.openxmlformats.org/officeDocument/2006/relationships/image" Target="../media/image623.png"/><Relationship Id="rId3" Type="http://schemas.openxmlformats.org/officeDocument/2006/relationships/image" Target="../media/image607.png"/><Relationship Id="rId12" Type="http://schemas.openxmlformats.org/officeDocument/2006/relationships/image" Target="../media/image645.png"/><Relationship Id="rId17" Type="http://schemas.openxmlformats.org/officeDocument/2006/relationships/image" Target="../media/image648.png"/><Relationship Id="rId25" Type="http://schemas.openxmlformats.org/officeDocument/2006/relationships/image" Target="../media/image652.png"/><Relationship Id="rId33" Type="http://schemas.openxmlformats.org/officeDocument/2006/relationships/image" Target="../media/image660.png"/><Relationship Id="rId38" Type="http://schemas.openxmlformats.org/officeDocument/2006/relationships/image" Target="../media/image582.png"/><Relationship Id="rId46" Type="http://schemas.openxmlformats.org/officeDocument/2006/relationships/image" Target="../media/image619.png"/><Relationship Id="rId59" Type="http://schemas.openxmlformats.org/officeDocument/2006/relationships/image" Target="../media/image631.png"/><Relationship Id="rId20" Type="http://schemas.openxmlformats.org/officeDocument/2006/relationships/image" Target="../media/image662.png"/><Relationship Id="rId41" Type="http://schemas.openxmlformats.org/officeDocument/2006/relationships/image" Target="../media/image614.png"/><Relationship Id="rId54" Type="http://schemas.openxmlformats.org/officeDocument/2006/relationships/image" Target="../media/image6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0.png"/><Relationship Id="rId15" Type="http://schemas.openxmlformats.org/officeDocument/2006/relationships/image" Target="../media/image638.png"/><Relationship Id="rId23" Type="http://schemas.openxmlformats.org/officeDocument/2006/relationships/image" Target="../media/image650.png"/><Relationship Id="rId28" Type="http://schemas.openxmlformats.org/officeDocument/2006/relationships/image" Target="../media/image655.png"/><Relationship Id="rId36" Type="http://schemas.openxmlformats.org/officeDocument/2006/relationships/image" Target="../media/image580.png"/><Relationship Id="rId49" Type="http://schemas.openxmlformats.org/officeDocument/2006/relationships/image" Target="../media/image622.png"/><Relationship Id="rId57" Type="http://schemas.openxmlformats.org/officeDocument/2006/relationships/image" Target="../media/image629.png"/><Relationship Id="rId10" Type="http://schemas.openxmlformats.org/officeDocument/2006/relationships/image" Target="../media/image632.png"/><Relationship Id="rId31" Type="http://schemas.openxmlformats.org/officeDocument/2006/relationships/image" Target="../media/image658.png"/><Relationship Id="rId44" Type="http://schemas.openxmlformats.org/officeDocument/2006/relationships/image" Target="../media/image617.png"/><Relationship Id="rId52" Type="http://schemas.openxmlformats.org/officeDocument/2006/relationships/image" Target="../media/image624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4.png"/><Relationship Id="rId18" Type="http://schemas.openxmlformats.org/officeDocument/2006/relationships/image" Target="../media/image679.png"/><Relationship Id="rId26" Type="http://schemas.openxmlformats.org/officeDocument/2006/relationships/image" Target="../media/image660.png"/><Relationship Id="rId3" Type="http://schemas.openxmlformats.org/officeDocument/2006/relationships/image" Target="../media/image664.png"/><Relationship Id="rId21" Type="http://schemas.openxmlformats.org/officeDocument/2006/relationships/image" Target="../media/image682.png"/><Relationship Id="rId34" Type="http://schemas.openxmlformats.org/officeDocument/2006/relationships/image" Target="../media/image693.png"/><Relationship Id="rId7" Type="http://schemas.openxmlformats.org/officeDocument/2006/relationships/image" Target="../media/image668.png"/><Relationship Id="rId12" Type="http://schemas.openxmlformats.org/officeDocument/2006/relationships/image" Target="../media/image673.png"/><Relationship Id="rId17" Type="http://schemas.openxmlformats.org/officeDocument/2006/relationships/image" Target="../media/image678.png"/><Relationship Id="rId25" Type="http://schemas.openxmlformats.org/officeDocument/2006/relationships/image" Target="../media/image685.png"/><Relationship Id="rId33" Type="http://schemas.openxmlformats.org/officeDocument/2006/relationships/image" Target="../media/image692.png"/><Relationship Id="rId2" Type="http://schemas.openxmlformats.org/officeDocument/2006/relationships/image" Target="../media/image663.png"/><Relationship Id="rId16" Type="http://schemas.openxmlformats.org/officeDocument/2006/relationships/image" Target="../media/image677.png"/><Relationship Id="rId20" Type="http://schemas.openxmlformats.org/officeDocument/2006/relationships/image" Target="../media/image681.png"/><Relationship Id="rId29" Type="http://schemas.openxmlformats.org/officeDocument/2006/relationships/image" Target="../media/image6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7.png"/><Relationship Id="rId11" Type="http://schemas.openxmlformats.org/officeDocument/2006/relationships/image" Target="../media/image672.png"/><Relationship Id="rId24" Type="http://schemas.openxmlformats.org/officeDocument/2006/relationships/image" Target="../media/image642.png"/><Relationship Id="rId32" Type="http://schemas.openxmlformats.org/officeDocument/2006/relationships/image" Target="../media/image691.png"/><Relationship Id="rId5" Type="http://schemas.openxmlformats.org/officeDocument/2006/relationships/image" Target="../media/image666.png"/><Relationship Id="rId15" Type="http://schemas.openxmlformats.org/officeDocument/2006/relationships/image" Target="../media/image676.png"/><Relationship Id="rId23" Type="http://schemas.openxmlformats.org/officeDocument/2006/relationships/image" Target="../media/image684.png"/><Relationship Id="rId28" Type="http://schemas.openxmlformats.org/officeDocument/2006/relationships/image" Target="../media/image687.png"/><Relationship Id="rId10" Type="http://schemas.openxmlformats.org/officeDocument/2006/relationships/image" Target="../media/image671.png"/><Relationship Id="rId19" Type="http://schemas.openxmlformats.org/officeDocument/2006/relationships/image" Target="../media/image680.png"/><Relationship Id="rId31" Type="http://schemas.openxmlformats.org/officeDocument/2006/relationships/image" Target="../media/image690.png"/><Relationship Id="rId4" Type="http://schemas.openxmlformats.org/officeDocument/2006/relationships/image" Target="../media/image665.png"/><Relationship Id="rId9" Type="http://schemas.openxmlformats.org/officeDocument/2006/relationships/image" Target="../media/image670.png"/><Relationship Id="rId14" Type="http://schemas.openxmlformats.org/officeDocument/2006/relationships/image" Target="../media/image675.png"/><Relationship Id="rId22" Type="http://schemas.openxmlformats.org/officeDocument/2006/relationships/image" Target="../media/image683.png"/><Relationship Id="rId27" Type="http://schemas.openxmlformats.org/officeDocument/2006/relationships/image" Target="../media/image686.png"/><Relationship Id="rId30" Type="http://schemas.openxmlformats.org/officeDocument/2006/relationships/image" Target="../media/image689.png"/><Relationship Id="rId35" Type="http://schemas.openxmlformats.org/officeDocument/2006/relationships/image" Target="../media/image694.png"/><Relationship Id="rId8" Type="http://schemas.openxmlformats.org/officeDocument/2006/relationships/image" Target="../media/image6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9270"/>
            <a:chOff x="0" y="0"/>
            <a:chExt cx="1218755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7727949" cy="6019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145284"/>
            <a:ext cx="4686300" cy="24974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85"/>
              </a:spcBef>
            </a:pPr>
            <a:r>
              <a:rPr sz="5400" spc="-160" dirty="0">
                <a:solidFill>
                  <a:srgbClr val="008CF5"/>
                </a:solidFill>
              </a:rPr>
              <a:t>The</a:t>
            </a:r>
            <a:r>
              <a:rPr sz="5400" spc="-275" dirty="0">
                <a:solidFill>
                  <a:srgbClr val="008CF5"/>
                </a:solidFill>
              </a:rPr>
              <a:t> </a:t>
            </a:r>
            <a:r>
              <a:rPr sz="5400" spc="-65" dirty="0">
                <a:solidFill>
                  <a:srgbClr val="008CF5"/>
                </a:solidFill>
              </a:rPr>
              <a:t>Machine </a:t>
            </a:r>
            <a:r>
              <a:rPr sz="5400" spc="-10" dirty="0">
                <a:solidFill>
                  <a:srgbClr val="008CF5"/>
                </a:solidFill>
              </a:rPr>
              <a:t>Learning </a:t>
            </a:r>
            <a:r>
              <a:rPr sz="5400" spc="-35" dirty="0">
                <a:solidFill>
                  <a:srgbClr val="008CF5"/>
                </a:solidFill>
              </a:rPr>
              <a:t>Process</a:t>
            </a: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13680" y="2910585"/>
          <a:ext cx="5247004" cy="2374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6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970">
                <a:tc>
                  <a:txBody>
                    <a:bodyPr/>
                    <a:lstStyle/>
                    <a:p>
                      <a:pPr marL="3683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0" spc="430" dirty="0">
                          <a:latin typeface="Calibri"/>
                          <a:cs typeface="Calibri"/>
                        </a:rPr>
                        <a:t>70,000</a:t>
                      </a:r>
                      <a:r>
                        <a:rPr sz="40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375" dirty="0">
                          <a:latin typeface="Calibri"/>
                          <a:cs typeface="Calibri"/>
                        </a:rPr>
                        <a:t>$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0" spc="425" dirty="0">
                          <a:latin typeface="Calibri"/>
                          <a:cs typeface="Calibri"/>
                        </a:rPr>
                        <a:t>45</a:t>
                      </a:r>
                      <a:r>
                        <a:rPr sz="40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265" dirty="0">
                          <a:latin typeface="Calibri"/>
                          <a:cs typeface="Calibri"/>
                        </a:rPr>
                        <a:t>yrs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527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2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4000" spc="445" dirty="0">
                          <a:latin typeface="Calibri"/>
                          <a:cs typeface="Calibri"/>
                        </a:rPr>
                        <a:t>60,000</a:t>
                      </a:r>
                      <a:r>
                        <a:rPr sz="40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375" dirty="0">
                          <a:latin typeface="Calibri"/>
                          <a:cs typeface="Calibri"/>
                        </a:rPr>
                        <a:t>$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4000" spc="610" dirty="0">
                          <a:latin typeface="Calibri"/>
                          <a:cs typeface="Calibri"/>
                        </a:rPr>
                        <a:t>44</a:t>
                      </a:r>
                      <a:r>
                        <a:rPr sz="4000" spc="1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265" dirty="0">
                          <a:latin typeface="Calibri"/>
                          <a:cs typeface="Calibri"/>
                        </a:rPr>
                        <a:t>yrs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28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065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4000" spc="355" dirty="0">
                          <a:latin typeface="Calibri"/>
                          <a:cs typeface="Calibri"/>
                        </a:rPr>
                        <a:t>52,000</a:t>
                      </a:r>
                      <a:r>
                        <a:rPr sz="4000" spc="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375" dirty="0">
                          <a:latin typeface="Calibri"/>
                          <a:cs typeface="Calibri"/>
                        </a:rPr>
                        <a:t>$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4000" spc="610" dirty="0">
                          <a:latin typeface="Calibri"/>
                          <a:cs typeface="Calibri"/>
                        </a:rPr>
                        <a:t>40</a:t>
                      </a:r>
                      <a:r>
                        <a:rPr sz="4000" spc="1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4000" spc="265" dirty="0">
                          <a:latin typeface="Calibri"/>
                          <a:cs typeface="Calibri"/>
                        </a:rPr>
                        <a:t>yrs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8986" y="3790796"/>
            <a:ext cx="662964" cy="6644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6144" y="1380850"/>
            <a:ext cx="1095654" cy="109565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1072" y="1380850"/>
            <a:ext cx="1095654" cy="109565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9589" y="2966670"/>
            <a:ext cx="662360" cy="66236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68607" y="4613735"/>
            <a:ext cx="662360" cy="662360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DFDFDB6B-3F43-A25C-DADC-61A77BB1DEC3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6719" y="3642359"/>
            <a:ext cx="11490960" cy="3109595"/>
            <a:chOff x="426719" y="3642359"/>
            <a:chExt cx="11490960" cy="3109595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19" y="3642359"/>
              <a:ext cx="9009888" cy="4602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656" y="3662629"/>
              <a:ext cx="8954884" cy="4081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03" y="4139183"/>
              <a:ext cx="1621536" cy="3688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71764" y="4163771"/>
              <a:ext cx="1557655" cy="304800"/>
            </a:xfrm>
            <a:custGeom>
              <a:avLst/>
              <a:gdLst/>
              <a:ahLst/>
              <a:cxnLst/>
              <a:rect l="l" t="t" r="r" b="b"/>
              <a:pathLst>
                <a:path w="1557655" h="304800">
                  <a:moveTo>
                    <a:pt x="1462328" y="241401"/>
                  </a:moveTo>
                  <a:lnTo>
                    <a:pt x="1449190" y="243833"/>
                  </a:lnTo>
                  <a:lnTo>
                    <a:pt x="1438909" y="250494"/>
                  </a:lnTo>
                  <a:lnTo>
                    <a:pt x="1432210" y="260432"/>
                  </a:lnTo>
                  <a:lnTo>
                    <a:pt x="1429816" y="272694"/>
                  </a:lnTo>
                  <a:lnTo>
                    <a:pt x="1432210" y="285019"/>
                  </a:lnTo>
                  <a:lnTo>
                    <a:pt x="1438909" y="295097"/>
                  </a:lnTo>
                  <a:lnTo>
                    <a:pt x="1449190" y="301898"/>
                  </a:lnTo>
                  <a:lnTo>
                    <a:pt x="1462328" y="304393"/>
                  </a:lnTo>
                  <a:lnTo>
                    <a:pt x="1475231" y="301898"/>
                  </a:lnTo>
                  <a:lnTo>
                    <a:pt x="1485391" y="295097"/>
                  </a:lnTo>
                  <a:lnTo>
                    <a:pt x="1492046" y="285019"/>
                  </a:lnTo>
                  <a:lnTo>
                    <a:pt x="1494434" y="272694"/>
                  </a:lnTo>
                  <a:lnTo>
                    <a:pt x="1492046" y="260432"/>
                  </a:lnTo>
                  <a:lnTo>
                    <a:pt x="1485391" y="250494"/>
                  </a:lnTo>
                  <a:lnTo>
                    <a:pt x="1475231" y="243833"/>
                  </a:lnTo>
                  <a:lnTo>
                    <a:pt x="1462328" y="241401"/>
                  </a:lnTo>
                  <a:close/>
                </a:path>
                <a:path w="1557655" h="304800">
                  <a:moveTo>
                    <a:pt x="551361" y="124358"/>
                  </a:moveTo>
                  <a:lnTo>
                    <a:pt x="459282" y="124358"/>
                  </a:lnTo>
                  <a:lnTo>
                    <a:pt x="482987" y="127552"/>
                  </a:lnTo>
                  <a:lnTo>
                    <a:pt x="499872" y="136804"/>
                  </a:lnTo>
                  <a:lnTo>
                    <a:pt x="509974" y="151618"/>
                  </a:lnTo>
                  <a:lnTo>
                    <a:pt x="513334" y="171500"/>
                  </a:lnTo>
                  <a:lnTo>
                    <a:pt x="513334" y="174752"/>
                  </a:lnTo>
                  <a:lnTo>
                    <a:pt x="457250" y="174752"/>
                  </a:lnTo>
                  <a:lnTo>
                    <a:pt x="415378" y="179762"/>
                  </a:lnTo>
                  <a:lnTo>
                    <a:pt x="387451" y="193497"/>
                  </a:lnTo>
                  <a:lnTo>
                    <a:pt x="371868" y="214014"/>
                  </a:lnTo>
                  <a:lnTo>
                    <a:pt x="367030" y="239369"/>
                  </a:lnTo>
                  <a:lnTo>
                    <a:pt x="372694" y="265474"/>
                  </a:lnTo>
                  <a:lnTo>
                    <a:pt x="388873" y="286054"/>
                  </a:lnTo>
                  <a:lnTo>
                    <a:pt x="414350" y="299548"/>
                  </a:lnTo>
                  <a:lnTo>
                    <a:pt x="447903" y="304393"/>
                  </a:lnTo>
                  <a:lnTo>
                    <a:pt x="470573" y="302450"/>
                  </a:lnTo>
                  <a:lnTo>
                    <a:pt x="489661" y="296773"/>
                  </a:lnTo>
                  <a:lnTo>
                    <a:pt x="504939" y="287591"/>
                  </a:lnTo>
                  <a:lnTo>
                    <a:pt x="516178" y="275132"/>
                  </a:lnTo>
                  <a:lnTo>
                    <a:pt x="564133" y="275132"/>
                  </a:lnTo>
                  <a:lnTo>
                    <a:pt x="564133" y="267411"/>
                  </a:lnTo>
                  <a:lnTo>
                    <a:pt x="458470" y="267411"/>
                  </a:lnTo>
                  <a:lnTo>
                    <a:pt x="441020" y="265283"/>
                  </a:lnTo>
                  <a:lnTo>
                    <a:pt x="427989" y="259232"/>
                  </a:lnTo>
                  <a:lnTo>
                    <a:pt x="419836" y="249751"/>
                  </a:lnTo>
                  <a:lnTo>
                    <a:pt x="417017" y="237337"/>
                  </a:lnTo>
                  <a:lnTo>
                    <a:pt x="419017" y="226142"/>
                  </a:lnTo>
                  <a:lnTo>
                    <a:pt x="426008" y="216966"/>
                  </a:lnTo>
                  <a:lnTo>
                    <a:pt x="439477" y="210762"/>
                  </a:lnTo>
                  <a:lnTo>
                    <a:pt x="460908" y="208483"/>
                  </a:lnTo>
                  <a:lnTo>
                    <a:pt x="564133" y="208483"/>
                  </a:lnTo>
                  <a:lnTo>
                    <a:pt x="564133" y="174345"/>
                  </a:lnTo>
                  <a:lnTo>
                    <a:pt x="557504" y="133527"/>
                  </a:lnTo>
                  <a:lnTo>
                    <a:pt x="551361" y="124358"/>
                  </a:lnTo>
                  <a:close/>
                </a:path>
                <a:path w="1557655" h="304800">
                  <a:moveTo>
                    <a:pt x="564133" y="275132"/>
                  </a:moveTo>
                  <a:lnTo>
                    <a:pt x="516178" y="275132"/>
                  </a:lnTo>
                  <a:lnTo>
                    <a:pt x="516178" y="301548"/>
                  </a:lnTo>
                  <a:lnTo>
                    <a:pt x="564133" y="301548"/>
                  </a:lnTo>
                  <a:lnTo>
                    <a:pt x="564133" y="275132"/>
                  </a:lnTo>
                  <a:close/>
                </a:path>
                <a:path w="1557655" h="304800">
                  <a:moveTo>
                    <a:pt x="564133" y="208483"/>
                  </a:moveTo>
                  <a:lnTo>
                    <a:pt x="513334" y="208483"/>
                  </a:lnTo>
                  <a:lnTo>
                    <a:pt x="513334" y="233680"/>
                  </a:lnTo>
                  <a:lnTo>
                    <a:pt x="504647" y="248380"/>
                  </a:lnTo>
                  <a:lnTo>
                    <a:pt x="491998" y="258927"/>
                  </a:lnTo>
                  <a:lnTo>
                    <a:pt x="476300" y="265283"/>
                  </a:lnTo>
                  <a:lnTo>
                    <a:pt x="458470" y="267411"/>
                  </a:lnTo>
                  <a:lnTo>
                    <a:pt x="564133" y="267411"/>
                  </a:lnTo>
                  <a:lnTo>
                    <a:pt x="564133" y="208483"/>
                  </a:lnTo>
                  <a:close/>
                </a:path>
                <a:path w="1557655" h="304800">
                  <a:moveTo>
                    <a:pt x="465378" y="82092"/>
                  </a:moveTo>
                  <a:lnTo>
                    <a:pt x="439540" y="83769"/>
                  </a:lnTo>
                  <a:lnTo>
                    <a:pt x="415036" y="88798"/>
                  </a:lnTo>
                  <a:lnTo>
                    <a:pt x="392741" y="97180"/>
                  </a:lnTo>
                  <a:lnTo>
                    <a:pt x="373532" y="108915"/>
                  </a:lnTo>
                  <a:lnTo>
                    <a:pt x="393445" y="145897"/>
                  </a:lnTo>
                  <a:lnTo>
                    <a:pt x="407161" y="136874"/>
                  </a:lnTo>
                  <a:lnTo>
                    <a:pt x="423316" y="130098"/>
                  </a:lnTo>
                  <a:lnTo>
                    <a:pt x="440994" y="125837"/>
                  </a:lnTo>
                  <a:lnTo>
                    <a:pt x="459282" y="124358"/>
                  </a:lnTo>
                  <a:lnTo>
                    <a:pt x="551361" y="124358"/>
                  </a:lnTo>
                  <a:lnTo>
                    <a:pt x="538225" y="104749"/>
                  </a:lnTo>
                  <a:lnTo>
                    <a:pt x="507212" y="87706"/>
                  </a:lnTo>
                  <a:lnTo>
                    <a:pt x="465378" y="82092"/>
                  </a:lnTo>
                  <a:close/>
                </a:path>
                <a:path w="1557655" h="304800">
                  <a:moveTo>
                    <a:pt x="728103" y="82092"/>
                  </a:moveTo>
                  <a:lnTo>
                    <a:pt x="680777" y="90284"/>
                  </a:lnTo>
                  <a:lnTo>
                    <a:pt x="643623" y="113182"/>
                  </a:lnTo>
                  <a:lnTo>
                    <a:pt x="619347" y="148272"/>
                  </a:lnTo>
                  <a:lnTo>
                    <a:pt x="610654" y="193040"/>
                  </a:lnTo>
                  <a:lnTo>
                    <a:pt x="619347" y="237871"/>
                  </a:lnTo>
                  <a:lnTo>
                    <a:pt x="643623" y="273100"/>
                  </a:lnTo>
                  <a:lnTo>
                    <a:pt x="680777" y="296138"/>
                  </a:lnTo>
                  <a:lnTo>
                    <a:pt x="728103" y="304393"/>
                  </a:lnTo>
                  <a:lnTo>
                    <a:pt x="758069" y="301028"/>
                  </a:lnTo>
                  <a:lnTo>
                    <a:pt x="784034" y="291185"/>
                  </a:lnTo>
                  <a:lnTo>
                    <a:pt x="805198" y="275247"/>
                  </a:lnTo>
                  <a:lnTo>
                    <a:pt x="815504" y="260908"/>
                  </a:lnTo>
                  <a:lnTo>
                    <a:pt x="727697" y="260908"/>
                  </a:lnTo>
                  <a:lnTo>
                    <a:pt x="701636" y="256247"/>
                  </a:lnTo>
                  <a:lnTo>
                    <a:pt x="680758" y="242824"/>
                  </a:lnTo>
                  <a:lnTo>
                    <a:pt x="666889" y="221475"/>
                  </a:lnTo>
                  <a:lnTo>
                    <a:pt x="661860" y="193040"/>
                  </a:lnTo>
                  <a:lnTo>
                    <a:pt x="666889" y="164776"/>
                  </a:lnTo>
                  <a:lnTo>
                    <a:pt x="680758" y="143408"/>
                  </a:lnTo>
                  <a:lnTo>
                    <a:pt x="701636" y="129889"/>
                  </a:lnTo>
                  <a:lnTo>
                    <a:pt x="727697" y="125171"/>
                  </a:lnTo>
                  <a:lnTo>
                    <a:pt x="815530" y="125171"/>
                  </a:lnTo>
                  <a:lnTo>
                    <a:pt x="805198" y="110724"/>
                  </a:lnTo>
                  <a:lnTo>
                    <a:pt x="784034" y="94945"/>
                  </a:lnTo>
                  <a:lnTo>
                    <a:pt x="758069" y="85337"/>
                  </a:lnTo>
                  <a:lnTo>
                    <a:pt x="728103" y="82092"/>
                  </a:lnTo>
                  <a:close/>
                </a:path>
                <a:path w="1557655" h="304800">
                  <a:moveTo>
                    <a:pt x="781748" y="230835"/>
                  </a:moveTo>
                  <a:lnTo>
                    <a:pt x="770845" y="244278"/>
                  </a:lnTo>
                  <a:lnTo>
                    <a:pt x="757923" y="253644"/>
                  </a:lnTo>
                  <a:lnTo>
                    <a:pt x="743400" y="259124"/>
                  </a:lnTo>
                  <a:lnTo>
                    <a:pt x="727697" y="260908"/>
                  </a:lnTo>
                  <a:lnTo>
                    <a:pt x="815504" y="260908"/>
                  </a:lnTo>
                  <a:lnTo>
                    <a:pt x="820762" y="253593"/>
                  </a:lnTo>
                  <a:lnTo>
                    <a:pt x="781748" y="230835"/>
                  </a:lnTo>
                  <a:close/>
                </a:path>
                <a:path w="1557655" h="304800">
                  <a:moveTo>
                    <a:pt x="815530" y="125171"/>
                  </a:moveTo>
                  <a:lnTo>
                    <a:pt x="727697" y="125171"/>
                  </a:lnTo>
                  <a:lnTo>
                    <a:pt x="743400" y="126955"/>
                  </a:lnTo>
                  <a:lnTo>
                    <a:pt x="757923" y="132435"/>
                  </a:lnTo>
                  <a:lnTo>
                    <a:pt x="770845" y="141801"/>
                  </a:lnTo>
                  <a:lnTo>
                    <a:pt x="781748" y="155244"/>
                  </a:lnTo>
                  <a:lnTo>
                    <a:pt x="820762" y="132486"/>
                  </a:lnTo>
                  <a:lnTo>
                    <a:pt x="815530" y="125171"/>
                  </a:lnTo>
                  <a:close/>
                </a:path>
                <a:path w="1557655" h="304800">
                  <a:moveTo>
                    <a:pt x="43484" y="17068"/>
                  </a:moveTo>
                  <a:lnTo>
                    <a:pt x="0" y="17068"/>
                  </a:lnTo>
                  <a:lnTo>
                    <a:pt x="0" y="301548"/>
                  </a:lnTo>
                  <a:lnTo>
                    <a:pt x="50393" y="301548"/>
                  </a:lnTo>
                  <a:lnTo>
                    <a:pt x="50393" y="115417"/>
                  </a:lnTo>
                  <a:lnTo>
                    <a:pt x="102409" y="115417"/>
                  </a:lnTo>
                  <a:lnTo>
                    <a:pt x="43484" y="17068"/>
                  </a:lnTo>
                  <a:close/>
                </a:path>
                <a:path w="1557655" h="304800">
                  <a:moveTo>
                    <a:pt x="311033" y="112979"/>
                  </a:moveTo>
                  <a:lnTo>
                    <a:pt x="260908" y="112979"/>
                  </a:lnTo>
                  <a:lnTo>
                    <a:pt x="261315" y="301548"/>
                  </a:lnTo>
                  <a:lnTo>
                    <a:pt x="311302" y="301548"/>
                  </a:lnTo>
                  <a:lnTo>
                    <a:pt x="311033" y="112979"/>
                  </a:lnTo>
                  <a:close/>
                </a:path>
                <a:path w="1557655" h="304800">
                  <a:moveTo>
                    <a:pt x="102409" y="115417"/>
                  </a:moveTo>
                  <a:lnTo>
                    <a:pt x="50393" y="115417"/>
                  </a:lnTo>
                  <a:lnTo>
                    <a:pt x="143865" y="269036"/>
                  </a:lnTo>
                  <a:lnTo>
                    <a:pt x="167436" y="269036"/>
                  </a:lnTo>
                  <a:lnTo>
                    <a:pt x="205409" y="205638"/>
                  </a:lnTo>
                  <a:lnTo>
                    <a:pt x="156464" y="205638"/>
                  </a:lnTo>
                  <a:lnTo>
                    <a:pt x="102409" y="115417"/>
                  </a:lnTo>
                  <a:close/>
                </a:path>
                <a:path w="1557655" h="304800">
                  <a:moveTo>
                    <a:pt x="310896" y="17068"/>
                  </a:moveTo>
                  <a:lnTo>
                    <a:pt x="267411" y="17068"/>
                  </a:lnTo>
                  <a:lnTo>
                    <a:pt x="156464" y="205638"/>
                  </a:lnTo>
                  <a:lnTo>
                    <a:pt x="205409" y="205638"/>
                  </a:lnTo>
                  <a:lnTo>
                    <a:pt x="260908" y="112979"/>
                  </a:lnTo>
                  <a:lnTo>
                    <a:pt x="311033" y="112979"/>
                  </a:lnTo>
                  <a:lnTo>
                    <a:pt x="310896" y="17068"/>
                  </a:lnTo>
                  <a:close/>
                </a:path>
                <a:path w="1557655" h="304800">
                  <a:moveTo>
                    <a:pt x="1550544" y="56896"/>
                  </a:moveTo>
                  <a:lnTo>
                    <a:pt x="1453387" y="56896"/>
                  </a:lnTo>
                  <a:lnTo>
                    <a:pt x="1474526" y="59664"/>
                  </a:lnTo>
                  <a:lnTo>
                    <a:pt x="1490522" y="67462"/>
                  </a:lnTo>
                  <a:lnTo>
                    <a:pt x="1500650" y="79527"/>
                  </a:lnTo>
                  <a:lnTo>
                    <a:pt x="1504187" y="95097"/>
                  </a:lnTo>
                  <a:lnTo>
                    <a:pt x="1493583" y="121310"/>
                  </a:lnTo>
                  <a:lnTo>
                    <a:pt x="1470253" y="143865"/>
                  </a:lnTo>
                  <a:lnTo>
                    <a:pt x="1446923" y="170078"/>
                  </a:lnTo>
                  <a:lnTo>
                    <a:pt x="1436318" y="207263"/>
                  </a:lnTo>
                  <a:lnTo>
                    <a:pt x="1487931" y="207263"/>
                  </a:lnTo>
                  <a:lnTo>
                    <a:pt x="1498790" y="177552"/>
                  </a:lnTo>
                  <a:lnTo>
                    <a:pt x="1522678" y="153974"/>
                  </a:lnTo>
                  <a:lnTo>
                    <a:pt x="1546567" y="126968"/>
                  </a:lnTo>
                  <a:lnTo>
                    <a:pt x="1557426" y="86969"/>
                  </a:lnTo>
                  <a:lnTo>
                    <a:pt x="1550544" y="56896"/>
                  </a:lnTo>
                  <a:close/>
                </a:path>
                <a:path w="1557655" h="304800">
                  <a:moveTo>
                    <a:pt x="1457858" y="13004"/>
                  </a:moveTo>
                  <a:lnTo>
                    <a:pt x="1422418" y="16408"/>
                  </a:lnTo>
                  <a:lnTo>
                    <a:pt x="1392275" y="26212"/>
                  </a:lnTo>
                  <a:lnTo>
                    <a:pt x="1367389" y="41808"/>
                  </a:lnTo>
                  <a:lnTo>
                    <a:pt x="1347723" y="62585"/>
                  </a:lnTo>
                  <a:lnTo>
                    <a:pt x="1387144" y="88188"/>
                  </a:lnTo>
                  <a:lnTo>
                    <a:pt x="1399266" y="74898"/>
                  </a:lnTo>
                  <a:lnTo>
                    <a:pt x="1414322" y="65074"/>
                  </a:lnTo>
                  <a:lnTo>
                    <a:pt x="1432350" y="58985"/>
                  </a:lnTo>
                  <a:lnTo>
                    <a:pt x="1453387" y="56896"/>
                  </a:lnTo>
                  <a:lnTo>
                    <a:pt x="1550544" y="56896"/>
                  </a:lnTo>
                  <a:lnTo>
                    <a:pt x="1550269" y="55695"/>
                  </a:lnTo>
                  <a:lnTo>
                    <a:pt x="1530044" y="32461"/>
                  </a:lnTo>
                  <a:lnTo>
                    <a:pt x="1498618" y="17989"/>
                  </a:lnTo>
                  <a:lnTo>
                    <a:pt x="1457858" y="13004"/>
                  </a:lnTo>
                  <a:close/>
                </a:path>
                <a:path w="1557655" h="304800">
                  <a:moveTo>
                    <a:pt x="1313942" y="58928"/>
                  </a:moveTo>
                  <a:lnTo>
                    <a:pt x="1216443" y="58928"/>
                  </a:lnTo>
                  <a:lnTo>
                    <a:pt x="1239443" y="61683"/>
                  </a:lnTo>
                  <a:lnTo>
                    <a:pt x="1255966" y="69697"/>
                  </a:lnTo>
                  <a:lnTo>
                    <a:pt x="1265935" y="82588"/>
                  </a:lnTo>
                  <a:lnTo>
                    <a:pt x="1269275" y="99974"/>
                  </a:lnTo>
                  <a:lnTo>
                    <a:pt x="1268082" y="112153"/>
                  </a:lnTo>
                  <a:lnTo>
                    <a:pt x="1263383" y="125475"/>
                  </a:lnTo>
                  <a:lnTo>
                    <a:pt x="1253502" y="140779"/>
                  </a:lnTo>
                  <a:lnTo>
                    <a:pt x="1236763" y="158902"/>
                  </a:lnTo>
                  <a:lnTo>
                    <a:pt x="1123784" y="266192"/>
                  </a:lnTo>
                  <a:lnTo>
                    <a:pt x="1123784" y="301548"/>
                  </a:lnTo>
                  <a:lnTo>
                    <a:pt x="1333487" y="301548"/>
                  </a:lnTo>
                  <a:lnTo>
                    <a:pt x="1333487" y="256844"/>
                  </a:lnTo>
                  <a:lnTo>
                    <a:pt x="1199375" y="256844"/>
                  </a:lnTo>
                  <a:lnTo>
                    <a:pt x="1275371" y="184505"/>
                  </a:lnTo>
                  <a:lnTo>
                    <a:pt x="1299368" y="158756"/>
                  </a:lnTo>
                  <a:lnTo>
                    <a:pt x="1313725" y="136093"/>
                  </a:lnTo>
                  <a:lnTo>
                    <a:pt x="1320691" y="115182"/>
                  </a:lnTo>
                  <a:lnTo>
                    <a:pt x="1322514" y="94691"/>
                  </a:lnTo>
                  <a:lnTo>
                    <a:pt x="1315326" y="60667"/>
                  </a:lnTo>
                  <a:lnTo>
                    <a:pt x="1313942" y="58928"/>
                  </a:lnTo>
                  <a:close/>
                </a:path>
                <a:path w="1557655" h="304800">
                  <a:moveTo>
                    <a:pt x="1220914" y="13004"/>
                  </a:moveTo>
                  <a:lnTo>
                    <a:pt x="1187392" y="16198"/>
                  </a:lnTo>
                  <a:lnTo>
                    <a:pt x="1157566" y="25450"/>
                  </a:lnTo>
                  <a:lnTo>
                    <a:pt x="1132388" y="40265"/>
                  </a:lnTo>
                  <a:lnTo>
                    <a:pt x="1112811" y="60147"/>
                  </a:lnTo>
                  <a:lnTo>
                    <a:pt x="1149794" y="88595"/>
                  </a:lnTo>
                  <a:lnTo>
                    <a:pt x="1163008" y="75387"/>
                  </a:lnTo>
                  <a:lnTo>
                    <a:pt x="1178699" y="66141"/>
                  </a:lnTo>
                  <a:lnTo>
                    <a:pt x="1196600" y="60706"/>
                  </a:lnTo>
                  <a:lnTo>
                    <a:pt x="1216443" y="58928"/>
                  </a:lnTo>
                  <a:lnTo>
                    <a:pt x="1313942" y="58928"/>
                  </a:lnTo>
                  <a:lnTo>
                    <a:pt x="1294879" y="34950"/>
                  </a:lnTo>
                  <a:lnTo>
                    <a:pt x="1262849" y="18681"/>
                  </a:lnTo>
                  <a:lnTo>
                    <a:pt x="1220914" y="13004"/>
                  </a:lnTo>
                  <a:close/>
                </a:path>
                <a:path w="1557655" h="304800">
                  <a:moveTo>
                    <a:pt x="915872" y="0"/>
                  </a:moveTo>
                  <a:lnTo>
                    <a:pt x="865072" y="0"/>
                  </a:lnTo>
                  <a:lnTo>
                    <a:pt x="865072" y="301548"/>
                  </a:lnTo>
                  <a:lnTo>
                    <a:pt x="915872" y="301548"/>
                  </a:lnTo>
                  <a:lnTo>
                    <a:pt x="915872" y="191820"/>
                  </a:lnTo>
                  <a:lnTo>
                    <a:pt x="920248" y="163252"/>
                  </a:lnTo>
                  <a:lnTo>
                    <a:pt x="932586" y="142798"/>
                  </a:lnTo>
                  <a:lnTo>
                    <a:pt x="951705" y="130498"/>
                  </a:lnTo>
                  <a:lnTo>
                    <a:pt x="976426" y="126390"/>
                  </a:lnTo>
                  <a:lnTo>
                    <a:pt x="1066657" y="126390"/>
                  </a:lnTo>
                  <a:lnTo>
                    <a:pt x="1055991" y="109728"/>
                  </a:lnTo>
                  <a:lnTo>
                    <a:pt x="915872" y="109728"/>
                  </a:lnTo>
                  <a:lnTo>
                    <a:pt x="915872" y="0"/>
                  </a:lnTo>
                  <a:close/>
                </a:path>
                <a:path w="1557655" h="304800">
                  <a:moveTo>
                    <a:pt x="1066657" y="126390"/>
                  </a:moveTo>
                  <a:lnTo>
                    <a:pt x="976426" y="126390"/>
                  </a:lnTo>
                  <a:lnTo>
                    <a:pt x="998207" y="129914"/>
                  </a:lnTo>
                  <a:lnTo>
                    <a:pt x="1014424" y="140563"/>
                  </a:lnTo>
                  <a:lnTo>
                    <a:pt x="1024546" y="158451"/>
                  </a:lnTo>
                  <a:lnTo>
                    <a:pt x="1028039" y="183692"/>
                  </a:lnTo>
                  <a:lnTo>
                    <a:pt x="1028039" y="301548"/>
                  </a:lnTo>
                  <a:lnTo>
                    <a:pt x="1078839" y="301548"/>
                  </a:lnTo>
                  <a:lnTo>
                    <a:pt x="1078839" y="177190"/>
                  </a:lnTo>
                  <a:lnTo>
                    <a:pt x="1071994" y="134727"/>
                  </a:lnTo>
                  <a:lnTo>
                    <a:pt x="1066657" y="126390"/>
                  </a:lnTo>
                  <a:close/>
                </a:path>
                <a:path w="1557655" h="304800">
                  <a:moveTo>
                    <a:pt x="988212" y="82092"/>
                  </a:moveTo>
                  <a:lnTo>
                    <a:pt x="966564" y="83896"/>
                  </a:lnTo>
                  <a:lnTo>
                    <a:pt x="947013" y="89204"/>
                  </a:lnTo>
                  <a:lnTo>
                    <a:pt x="929976" y="97866"/>
                  </a:lnTo>
                  <a:lnTo>
                    <a:pt x="915872" y="109728"/>
                  </a:lnTo>
                  <a:lnTo>
                    <a:pt x="1055991" y="109728"/>
                  </a:lnTo>
                  <a:lnTo>
                    <a:pt x="1053032" y="105105"/>
                  </a:lnTo>
                  <a:lnTo>
                    <a:pt x="1024318" y="87750"/>
                  </a:lnTo>
                  <a:lnTo>
                    <a:pt x="988212" y="82092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231" y="4398822"/>
              <a:ext cx="77317" cy="756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88781" y="4372254"/>
              <a:ext cx="96520" cy="59055"/>
            </a:xfrm>
            <a:custGeom>
              <a:avLst/>
              <a:gdLst/>
              <a:ahLst/>
              <a:cxnLst/>
              <a:rect l="l" t="t" r="r" b="b"/>
              <a:pathLst>
                <a:path w="96519" h="59054">
                  <a:moveTo>
                    <a:pt x="43891" y="0"/>
                  </a:moveTo>
                  <a:lnTo>
                    <a:pt x="22459" y="2279"/>
                  </a:lnTo>
                  <a:lnTo>
                    <a:pt x="8991" y="8483"/>
                  </a:lnTo>
                  <a:lnTo>
                    <a:pt x="2000" y="17659"/>
                  </a:lnTo>
                  <a:lnTo>
                    <a:pt x="0" y="28854"/>
                  </a:lnTo>
                  <a:lnTo>
                    <a:pt x="2819" y="41268"/>
                  </a:lnTo>
                  <a:lnTo>
                    <a:pt x="10972" y="50749"/>
                  </a:lnTo>
                  <a:lnTo>
                    <a:pt x="24003" y="56800"/>
                  </a:lnTo>
                  <a:lnTo>
                    <a:pt x="41452" y="58928"/>
                  </a:lnTo>
                  <a:lnTo>
                    <a:pt x="59283" y="56800"/>
                  </a:lnTo>
                  <a:lnTo>
                    <a:pt x="74980" y="50444"/>
                  </a:lnTo>
                  <a:lnTo>
                    <a:pt x="87630" y="39897"/>
                  </a:lnTo>
                  <a:lnTo>
                    <a:pt x="96316" y="25196"/>
                  </a:lnTo>
                  <a:lnTo>
                    <a:pt x="96316" y="0"/>
                  </a:lnTo>
                  <a:lnTo>
                    <a:pt x="43891" y="0"/>
                  </a:lnTo>
                  <a:close/>
                </a:path>
              </a:pathLst>
            </a:custGeom>
            <a:ln w="12699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6068" y="4239513"/>
              <a:ext cx="222808" cy="2350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71764" y="4180839"/>
              <a:ext cx="564515" cy="287655"/>
            </a:xfrm>
            <a:custGeom>
              <a:avLst/>
              <a:gdLst/>
              <a:ahLst/>
              <a:cxnLst/>
              <a:rect l="l" t="t" r="r" b="b"/>
              <a:pathLst>
                <a:path w="564515" h="287654">
                  <a:moveTo>
                    <a:pt x="465378" y="65024"/>
                  </a:moveTo>
                  <a:lnTo>
                    <a:pt x="507212" y="70637"/>
                  </a:lnTo>
                  <a:lnTo>
                    <a:pt x="538225" y="87680"/>
                  </a:lnTo>
                  <a:lnTo>
                    <a:pt x="557504" y="116459"/>
                  </a:lnTo>
                  <a:lnTo>
                    <a:pt x="564133" y="157276"/>
                  </a:lnTo>
                  <a:lnTo>
                    <a:pt x="564133" y="284480"/>
                  </a:lnTo>
                  <a:lnTo>
                    <a:pt x="516178" y="284480"/>
                  </a:lnTo>
                  <a:lnTo>
                    <a:pt x="516178" y="258064"/>
                  </a:lnTo>
                  <a:lnTo>
                    <a:pt x="504939" y="270522"/>
                  </a:lnTo>
                  <a:lnTo>
                    <a:pt x="489661" y="279704"/>
                  </a:lnTo>
                  <a:lnTo>
                    <a:pt x="470573" y="285381"/>
                  </a:lnTo>
                  <a:lnTo>
                    <a:pt x="447903" y="287324"/>
                  </a:lnTo>
                  <a:lnTo>
                    <a:pt x="414350" y="282479"/>
                  </a:lnTo>
                  <a:lnTo>
                    <a:pt x="388873" y="268986"/>
                  </a:lnTo>
                  <a:lnTo>
                    <a:pt x="372694" y="248405"/>
                  </a:lnTo>
                  <a:lnTo>
                    <a:pt x="367029" y="222300"/>
                  </a:lnTo>
                  <a:lnTo>
                    <a:pt x="371868" y="196945"/>
                  </a:lnTo>
                  <a:lnTo>
                    <a:pt x="387451" y="176428"/>
                  </a:lnTo>
                  <a:lnTo>
                    <a:pt x="415378" y="162693"/>
                  </a:lnTo>
                  <a:lnTo>
                    <a:pt x="457250" y="157683"/>
                  </a:lnTo>
                  <a:lnTo>
                    <a:pt x="513334" y="157683"/>
                  </a:lnTo>
                  <a:lnTo>
                    <a:pt x="513334" y="154432"/>
                  </a:lnTo>
                  <a:lnTo>
                    <a:pt x="509974" y="134550"/>
                  </a:lnTo>
                  <a:lnTo>
                    <a:pt x="499872" y="119735"/>
                  </a:lnTo>
                  <a:lnTo>
                    <a:pt x="482987" y="110483"/>
                  </a:lnTo>
                  <a:lnTo>
                    <a:pt x="459282" y="107289"/>
                  </a:lnTo>
                  <a:lnTo>
                    <a:pt x="440994" y="108769"/>
                  </a:lnTo>
                  <a:lnTo>
                    <a:pt x="423316" y="113030"/>
                  </a:lnTo>
                  <a:lnTo>
                    <a:pt x="407162" y="119805"/>
                  </a:lnTo>
                  <a:lnTo>
                    <a:pt x="393445" y="128828"/>
                  </a:lnTo>
                  <a:lnTo>
                    <a:pt x="373532" y="91846"/>
                  </a:lnTo>
                  <a:lnTo>
                    <a:pt x="392741" y="80111"/>
                  </a:lnTo>
                  <a:lnTo>
                    <a:pt x="415036" y="71729"/>
                  </a:lnTo>
                  <a:lnTo>
                    <a:pt x="439540" y="66700"/>
                  </a:lnTo>
                  <a:lnTo>
                    <a:pt x="465378" y="65024"/>
                  </a:lnTo>
                  <a:close/>
                </a:path>
                <a:path w="564515" h="287654">
                  <a:moveTo>
                    <a:pt x="0" y="0"/>
                  </a:moveTo>
                  <a:lnTo>
                    <a:pt x="43484" y="0"/>
                  </a:lnTo>
                  <a:lnTo>
                    <a:pt x="156463" y="188569"/>
                  </a:lnTo>
                  <a:lnTo>
                    <a:pt x="267411" y="0"/>
                  </a:lnTo>
                  <a:lnTo>
                    <a:pt x="310895" y="0"/>
                  </a:lnTo>
                  <a:lnTo>
                    <a:pt x="311302" y="284480"/>
                  </a:lnTo>
                  <a:lnTo>
                    <a:pt x="261315" y="284480"/>
                  </a:lnTo>
                  <a:lnTo>
                    <a:pt x="260908" y="95910"/>
                  </a:lnTo>
                  <a:lnTo>
                    <a:pt x="167436" y="251968"/>
                  </a:lnTo>
                  <a:lnTo>
                    <a:pt x="143865" y="251968"/>
                  </a:lnTo>
                  <a:lnTo>
                    <a:pt x="50393" y="98348"/>
                  </a:lnTo>
                  <a:lnTo>
                    <a:pt x="50393" y="284480"/>
                  </a:lnTo>
                  <a:lnTo>
                    <a:pt x="0" y="2844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3138" y="4170425"/>
              <a:ext cx="222402" cy="20695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36837" y="4163771"/>
              <a:ext cx="468630" cy="301625"/>
            </a:xfrm>
            <a:custGeom>
              <a:avLst/>
              <a:gdLst/>
              <a:ahLst/>
              <a:cxnLst/>
              <a:rect l="l" t="t" r="r" b="b"/>
              <a:pathLst>
                <a:path w="468630" h="301625">
                  <a:moveTo>
                    <a:pt x="355841" y="13004"/>
                  </a:moveTo>
                  <a:lnTo>
                    <a:pt x="397776" y="18681"/>
                  </a:lnTo>
                  <a:lnTo>
                    <a:pt x="429806" y="34950"/>
                  </a:lnTo>
                  <a:lnTo>
                    <a:pt x="450253" y="60667"/>
                  </a:lnTo>
                  <a:lnTo>
                    <a:pt x="457441" y="94691"/>
                  </a:lnTo>
                  <a:lnTo>
                    <a:pt x="455618" y="115182"/>
                  </a:lnTo>
                  <a:lnTo>
                    <a:pt x="448652" y="136093"/>
                  </a:lnTo>
                  <a:lnTo>
                    <a:pt x="434295" y="158756"/>
                  </a:lnTo>
                  <a:lnTo>
                    <a:pt x="410298" y="184505"/>
                  </a:lnTo>
                  <a:lnTo>
                    <a:pt x="334302" y="256844"/>
                  </a:lnTo>
                  <a:lnTo>
                    <a:pt x="468414" y="256844"/>
                  </a:lnTo>
                  <a:lnTo>
                    <a:pt x="468414" y="301548"/>
                  </a:lnTo>
                  <a:lnTo>
                    <a:pt x="258711" y="301548"/>
                  </a:lnTo>
                  <a:lnTo>
                    <a:pt x="258711" y="266192"/>
                  </a:lnTo>
                  <a:lnTo>
                    <a:pt x="371690" y="158902"/>
                  </a:lnTo>
                  <a:lnTo>
                    <a:pt x="388429" y="140779"/>
                  </a:lnTo>
                  <a:lnTo>
                    <a:pt x="398310" y="125476"/>
                  </a:lnTo>
                  <a:lnTo>
                    <a:pt x="403009" y="112153"/>
                  </a:lnTo>
                  <a:lnTo>
                    <a:pt x="404202" y="99974"/>
                  </a:lnTo>
                  <a:lnTo>
                    <a:pt x="400862" y="82588"/>
                  </a:lnTo>
                  <a:lnTo>
                    <a:pt x="390893" y="69697"/>
                  </a:lnTo>
                  <a:lnTo>
                    <a:pt x="374370" y="61683"/>
                  </a:lnTo>
                  <a:lnTo>
                    <a:pt x="351371" y="58928"/>
                  </a:lnTo>
                  <a:lnTo>
                    <a:pt x="331527" y="60706"/>
                  </a:lnTo>
                  <a:lnTo>
                    <a:pt x="313626" y="66141"/>
                  </a:lnTo>
                  <a:lnTo>
                    <a:pt x="297935" y="75387"/>
                  </a:lnTo>
                  <a:lnTo>
                    <a:pt x="284721" y="88595"/>
                  </a:lnTo>
                  <a:lnTo>
                    <a:pt x="247738" y="60147"/>
                  </a:lnTo>
                  <a:lnTo>
                    <a:pt x="267315" y="40265"/>
                  </a:lnTo>
                  <a:lnTo>
                    <a:pt x="292493" y="25450"/>
                  </a:lnTo>
                  <a:lnTo>
                    <a:pt x="322319" y="16198"/>
                  </a:lnTo>
                  <a:lnTo>
                    <a:pt x="355841" y="13004"/>
                  </a:lnTo>
                  <a:close/>
                </a:path>
                <a:path w="468630" h="301625">
                  <a:moveTo>
                    <a:pt x="0" y="0"/>
                  </a:moveTo>
                  <a:lnTo>
                    <a:pt x="50800" y="0"/>
                  </a:lnTo>
                  <a:lnTo>
                    <a:pt x="50800" y="109728"/>
                  </a:lnTo>
                  <a:lnTo>
                    <a:pt x="64903" y="97866"/>
                  </a:lnTo>
                  <a:lnTo>
                    <a:pt x="81940" y="89204"/>
                  </a:lnTo>
                  <a:lnTo>
                    <a:pt x="101492" y="83896"/>
                  </a:lnTo>
                  <a:lnTo>
                    <a:pt x="123139" y="82092"/>
                  </a:lnTo>
                  <a:lnTo>
                    <a:pt x="159245" y="87750"/>
                  </a:lnTo>
                  <a:lnTo>
                    <a:pt x="187960" y="105105"/>
                  </a:lnTo>
                  <a:lnTo>
                    <a:pt x="206921" y="134727"/>
                  </a:lnTo>
                  <a:lnTo>
                    <a:pt x="213766" y="177190"/>
                  </a:lnTo>
                  <a:lnTo>
                    <a:pt x="213766" y="301548"/>
                  </a:lnTo>
                  <a:lnTo>
                    <a:pt x="162966" y="301548"/>
                  </a:lnTo>
                  <a:lnTo>
                    <a:pt x="162966" y="183692"/>
                  </a:lnTo>
                  <a:lnTo>
                    <a:pt x="159473" y="158451"/>
                  </a:lnTo>
                  <a:lnTo>
                    <a:pt x="149352" y="140563"/>
                  </a:lnTo>
                  <a:lnTo>
                    <a:pt x="133134" y="129914"/>
                  </a:lnTo>
                  <a:lnTo>
                    <a:pt x="111353" y="126390"/>
                  </a:lnTo>
                  <a:lnTo>
                    <a:pt x="86633" y="130498"/>
                  </a:lnTo>
                  <a:lnTo>
                    <a:pt x="67513" y="142798"/>
                  </a:lnTo>
                  <a:lnTo>
                    <a:pt x="55175" y="163252"/>
                  </a:lnTo>
                  <a:lnTo>
                    <a:pt x="50800" y="191820"/>
                  </a:lnTo>
                  <a:lnTo>
                    <a:pt x="50800" y="301548"/>
                  </a:lnTo>
                  <a:lnTo>
                    <a:pt x="0" y="3015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29768" y="152400"/>
            <a:ext cx="3850004" cy="554990"/>
            <a:chOff x="429768" y="152400"/>
            <a:chExt cx="3850004" cy="55499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768" y="152400"/>
              <a:ext cx="3849624" cy="5547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192" y="178358"/>
              <a:ext cx="3784599" cy="487578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74904" y="1688592"/>
            <a:ext cx="8586470" cy="1853564"/>
            <a:chOff x="374904" y="1688592"/>
            <a:chExt cx="8586470" cy="1853564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768" y="1688592"/>
              <a:ext cx="3813048" cy="45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094" y="1706829"/>
              <a:ext cx="3760723" cy="40528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1104" y="2182368"/>
              <a:ext cx="8510016" cy="4602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5414" y="2202129"/>
              <a:ext cx="8457310" cy="4081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4904" y="2663952"/>
              <a:ext cx="7403592" cy="4632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9417" y="2684729"/>
              <a:ext cx="7352207" cy="4081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4528" y="3169920"/>
              <a:ext cx="7876032" cy="37185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8838" y="3189376"/>
              <a:ext cx="7824558" cy="319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32816" y="1716023"/>
            <a:ext cx="4249420" cy="579120"/>
            <a:chOff x="432816" y="1716023"/>
            <a:chExt cx="4249420" cy="57912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816" y="1716023"/>
              <a:ext cx="4248912" cy="5791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241" y="1738680"/>
              <a:ext cx="4187888" cy="51784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60248" y="3023616"/>
            <a:ext cx="5760720" cy="588645"/>
            <a:chOff x="460248" y="3023616"/>
            <a:chExt cx="5760720" cy="58864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0248" y="3023616"/>
              <a:ext cx="5760720" cy="58826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546" y="3046641"/>
              <a:ext cx="5698401" cy="5276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608832"/>
            <a:ext cx="11549380" cy="3143250"/>
            <a:chOff x="368808" y="3608832"/>
            <a:chExt cx="11549380" cy="314325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3608832"/>
              <a:ext cx="3974591" cy="3535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13" y="3626764"/>
              <a:ext cx="3930205" cy="3071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3983736"/>
              <a:ext cx="6263640" cy="2926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031" y="4002074"/>
              <a:ext cx="6216218" cy="244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808" y="4340352"/>
              <a:ext cx="4383024" cy="2895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278" y="4357674"/>
              <a:ext cx="4336654" cy="244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07224" y="3864864"/>
              <a:ext cx="140207" cy="914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6096" y="3736848"/>
              <a:ext cx="4008120" cy="3474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39177" y="3754423"/>
              <a:ext cx="3961295" cy="30012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8079" y="4270248"/>
              <a:ext cx="143255" cy="914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20000" y="4142232"/>
              <a:ext cx="4069079" cy="3474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31798" y="4159347"/>
              <a:ext cx="4023207" cy="30012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05384" y="1252727"/>
            <a:ext cx="3846829" cy="713740"/>
            <a:chOff x="405384" y="1252727"/>
            <a:chExt cx="3846829" cy="71374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387095" y="2398776"/>
            <a:ext cx="5248910" cy="658495"/>
            <a:chOff x="387095" y="2398776"/>
            <a:chExt cx="5248910" cy="658495"/>
          </a:xfrm>
        </p:grpSpPr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143" y="2398776"/>
              <a:ext cx="4047744" cy="3444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3301" y="2414574"/>
              <a:ext cx="4000055" cy="3001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7095" y="2758440"/>
              <a:ext cx="5248656" cy="2987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8119" y="2775864"/>
              <a:ext cx="5203736" cy="251053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7507223" y="1252727"/>
            <a:ext cx="3953510" cy="777240"/>
            <a:chOff x="7507223" y="1252727"/>
            <a:chExt cx="3953510" cy="777240"/>
          </a:xfrm>
        </p:grpSpPr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07223" y="1408175"/>
              <a:ext cx="140207" cy="8839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525003" y="1431035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25003" y="1431035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26095" y="1252727"/>
              <a:ext cx="3752088" cy="37185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39176" y="1268628"/>
              <a:ext cx="3705694" cy="32847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7223" y="1810511"/>
              <a:ext cx="140207" cy="9143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525002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525002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26095" y="1655063"/>
              <a:ext cx="3834384" cy="3749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39175" y="1672075"/>
              <a:ext cx="3787419" cy="328472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507223" y="2773679"/>
            <a:ext cx="2621280" cy="344805"/>
            <a:chOff x="7507223" y="2773679"/>
            <a:chExt cx="2621280" cy="344805"/>
          </a:xfrm>
        </p:grpSpPr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507223" y="2901695"/>
              <a:ext cx="140207" cy="8839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26095" y="2773679"/>
              <a:ext cx="2502407" cy="34442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39176" y="2790703"/>
              <a:ext cx="2454757" cy="300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609344" y="2389632"/>
            <a:ext cx="9074150" cy="1591310"/>
            <a:chOff x="1609344" y="2389632"/>
            <a:chExt cx="9074150" cy="159131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9344" y="2389632"/>
              <a:ext cx="9073896" cy="8747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040" y="2399944"/>
              <a:ext cx="9002813" cy="8035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9495" y="3264408"/>
              <a:ext cx="3553967" cy="71627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67414" y="3282594"/>
              <a:ext cx="3470910" cy="633730"/>
            </a:xfrm>
            <a:custGeom>
              <a:avLst/>
              <a:gdLst/>
              <a:ahLst/>
              <a:cxnLst/>
              <a:rect l="l" t="t" r="r" b="b"/>
              <a:pathLst>
                <a:path w="3470909" h="633729">
                  <a:moveTo>
                    <a:pt x="2714205" y="188569"/>
                  </a:moveTo>
                  <a:lnTo>
                    <a:pt x="2666015" y="192770"/>
                  </a:lnTo>
                  <a:lnTo>
                    <a:pt x="2621902" y="204952"/>
                  </a:lnTo>
                  <a:lnTo>
                    <a:pt x="2582589" y="224488"/>
                  </a:lnTo>
                  <a:lnTo>
                    <a:pt x="2548801" y="250748"/>
                  </a:lnTo>
                  <a:lnTo>
                    <a:pt x="2521261" y="283105"/>
                  </a:lnTo>
                  <a:lnTo>
                    <a:pt x="2500693" y="320929"/>
                  </a:lnTo>
                  <a:lnTo>
                    <a:pt x="2487822" y="363591"/>
                  </a:lnTo>
                  <a:lnTo>
                    <a:pt x="2483370" y="410464"/>
                  </a:lnTo>
                  <a:lnTo>
                    <a:pt x="2487822" y="457371"/>
                  </a:lnTo>
                  <a:lnTo>
                    <a:pt x="2500693" y="500126"/>
                  </a:lnTo>
                  <a:lnTo>
                    <a:pt x="2521261" y="538079"/>
                  </a:lnTo>
                  <a:lnTo>
                    <a:pt x="2548801" y="570585"/>
                  </a:lnTo>
                  <a:lnTo>
                    <a:pt x="2582589" y="596995"/>
                  </a:lnTo>
                  <a:lnTo>
                    <a:pt x="2621902" y="616661"/>
                  </a:lnTo>
                  <a:lnTo>
                    <a:pt x="2666015" y="628935"/>
                  </a:lnTo>
                  <a:lnTo>
                    <a:pt x="2714205" y="633171"/>
                  </a:lnTo>
                  <a:lnTo>
                    <a:pt x="2762897" y="628935"/>
                  </a:lnTo>
                  <a:lnTo>
                    <a:pt x="2807322" y="616661"/>
                  </a:lnTo>
                  <a:lnTo>
                    <a:pt x="2846793" y="596995"/>
                  </a:lnTo>
                  <a:lnTo>
                    <a:pt x="2880626" y="570585"/>
                  </a:lnTo>
                  <a:lnTo>
                    <a:pt x="2901261" y="546201"/>
                  </a:lnTo>
                  <a:lnTo>
                    <a:pt x="2714205" y="546201"/>
                  </a:lnTo>
                  <a:lnTo>
                    <a:pt x="2672759" y="540043"/>
                  </a:lnTo>
                  <a:lnTo>
                    <a:pt x="2637399" y="522298"/>
                  </a:lnTo>
                  <a:lnTo>
                    <a:pt x="2609920" y="494058"/>
                  </a:lnTo>
                  <a:lnTo>
                    <a:pt x="2592116" y="456416"/>
                  </a:lnTo>
                  <a:lnTo>
                    <a:pt x="2585783" y="410464"/>
                  </a:lnTo>
                  <a:lnTo>
                    <a:pt x="2592116" y="364511"/>
                  </a:lnTo>
                  <a:lnTo>
                    <a:pt x="2609920" y="326869"/>
                  </a:lnTo>
                  <a:lnTo>
                    <a:pt x="2637399" y="298629"/>
                  </a:lnTo>
                  <a:lnTo>
                    <a:pt x="2672759" y="280884"/>
                  </a:lnTo>
                  <a:lnTo>
                    <a:pt x="2714205" y="274726"/>
                  </a:lnTo>
                  <a:lnTo>
                    <a:pt x="2901011" y="274726"/>
                  </a:lnTo>
                  <a:lnTo>
                    <a:pt x="2880626" y="250748"/>
                  </a:lnTo>
                  <a:lnTo>
                    <a:pt x="2846793" y="224488"/>
                  </a:lnTo>
                  <a:lnTo>
                    <a:pt x="2807322" y="204952"/>
                  </a:lnTo>
                  <a:lnTo>
                    <a:pt x="2762897" y="192770"/>
                  </a:lnTo>
                  <a:lnTo>
                    <a:pt x="2714205" y="188569"/>
                  </a:lnTo>
                  <a:close/>
                </a:path>
                <a:path w="3470909" h="633729">
                  <a:moveTo>
                    <a:pt x="2901011" y="274726"/>
                  </a:moveTo>
                  <a:lnTo>
                    <a:pt x="2714205" y="274726"/>
                  </a:lnTo>
                  <a:lnTo>
                    <a:pt x="2756048" y="280884"/>
                  </a:lnTo>
                  <a:lnTo>
                    <a:pt x="2791649" y="298629"/>
                  </a:lnTo>
                  <a:lnTo>
                    <a:pt x="2819252" y="326869"/>
                  </a:lnTo>
                  <a:lnTo>
                    <a:pt x="2837101" y="364511"/>
                  </a:lnTo>
                  <a:lnTo>
                    <a:pt x="2843441" y="410464"/>
                  </a:lnTo>
                  <a:lnTo>
                    <a:pt x="2837101" y="456416"/>
                  </a:lnTo>
                  <a:lnTo>
                    <a:pt x="2819252" y="494058"/>
                  </a:lnTo>
                  <a:lnTo>
                    <a:pt x="2791649" y="522298"/>
                  </a:lnTo>
                  <a:lnTo>
                    <a:pt x="2756048" y="540043"/>
                  </a:lnTo>
                  <a:lnTo>
                    <a:pt x="2714205" y="546201"/>
                  </a:lnTo>
                  <a:lnTo>
                    <a:pt x="2901261" y="546201"/>
                  </a:lnTo>
                  <a:lnTo>
                    <a:pt x="2908134" y="538079"/>
                  </a:lnTo>
                  <a:lnTo>
                    <a:pt x="2928632" y="500126"/>
                  </a:lnTo>
                  <a:lnTo>
                    <a:pt x="2941434" y="457371"/>
                  </a:lnTo>
                  <a:lnTo>
                    <a:pt x="2945853" y="410464"/>
                  </a:lnTo>
                  <a:lnTo>
                    <a:pt x="2941434" y="363591"/>
                  </a:lnTo>
                  <a:lnTo>
                    <a:pt x="2928632" y="320929"/>
                  </a:lnTo>
                  <a:lnTo>
                    <a:pt x="2908134" y="283105"/>
                  </a:lnTo>
                  <a:lnTo>
                    <a:pt x="2901011" y="274726"/>
                  </a:lnTo>
                  <a:close/>
                </a:path>
                <a:path w="3470909" h="633729">
                  <a:moveTo>
                    <a:pt x="2385783" y="193446"/>
                  </a:moveTo>
                  <a:lnTo>
                    <a:pt x="2284183" y="193446"/>
                  </a:lnTo>
                  <a:lnTo>
                    <a:pt x="2284183" y="627481"/>
                  </a:lnTo>
                  <a:lnTo>
                    <a:pt x="2385783" y="627481"/>
                  </a:lnTo>
                  <a:lnTo>
                    <a:pt x="2385783" y="193446"/>
                  </a:lnTo>
                  <a:close/>
                </a:path>
                <a:path w="3470909" h="633729">
                  <a:moveTo>
                    <a:pt x="1806346" y="193446"/>
                  </a:moveTo>
                  <a:lnTo>
                    <a:pt x="1704746" y="193446"/>
                  </a:lnTo>
                  <a:lnTo>
                    <a:pt x="1704746" y="627481"/>
                  </a:lnTo>
                  <a:lnTo>
                    <a:pt x="1806346" y="627481"/>
                  </a:lnTo>
                  <a:lnTo>
                    <a:pt x="1806346" y="193446"/>
                  </a:lnTo>
                  <a:close/>
                </a:path>
                <a:path w="3470909" h="633729">
                  <a:moveTo>
                    <a:pt x="1249057" y="193446"/>
                  </a:moveTo>
                  <a:lnTo>
                    <a:pt x="1147457" y="193446"/>
                  </a:lnTo>
                  <a:lnTo>
                    <a:pt x="1147457" y="441350"/>
                  </a:lnTo>
                  <a:lnTo>
                    <a:pt x="1151969" y="493180"/>
                  </a:lnTo>
                  <a:lnTo>
                    <a:pt x="1165040" y="536606"/>
                  </a:lnTo>
                  <a:lnTo>
                    <a:pt x="1185974" y="571787"/>
                  </a:lnTo>
                  <a:lnTo>
                    <a:pt x="1214074" y="598877"/>
                  </a:lnTo>
                  <a:lnTo>
                    <a:pt x="1248643" y="618033"/>
                  </a:lnTo>
                  <a:lnTo>
                    <a:pt x="1288984" y="629412"/>
                  </a:lnTo>
                  <a:lnTo>
                    <a:pt x="1334401" y="633171"/>
                  </a:lnTo>
                  <a:lnTo>
                    <a:pt x="1375333" y="629246"/>
                  </a:lnTo>
                  <a:lnTo>
                    <a:pt x="1413141" y="617626"/>
                  </a:lnTo>
                  <a:lnTo>
                    <a:pt x="1446530" y="598538"/>
                  </a:lnTo>
                  <a:lnTo>
                    <a:pt x="1474203" y="572211"/>
                  </a:lnTo>
                  <a:lnTo>
                    <a:pt x="1570926" y="572211"/>
                  </a:lnTo>
                  <a:lnTo>
                    <a:pt x="1570926" y="543763"/>
                  </a:lnTo>
                  <a:lnTo>
                    <a:pt x="1350657" y="543763"/>
                  </a:lnTo>
                  <a:lnTo>
                    <a:pt x="1307693" y="536689"/>
                  </a:lnTo>
                  <a:lnTo>
                    <a:pt x="1275778" y="515213"/>
                  </a:lnTo>
                  <a:lnTo>
                    <a:pt x="1255902" y="478955"/>
                  </a:lnTo>
                  <a:lnTo>
                    <a:pt x="1249057" y="427532"/>
                  </a:lnTo>
                  <a:lnTo>
                    <a:pt x="1249057" y="193446"/>
                  </a:lnTo>
                  <a:close/>
                </a:path>
                <a:path w="3470909" h="633729">
                  <a:moveTo>
                    <a:pt x="1570926" y="572211"/>
                  </a:moveTo>
                  <a:lnTo>
                    <a:pt x="1474203" y="572211"/>
                  </a:lnTo>
                  <a:lnTo>
                    <a:pt x="1474203" y="627481"/>
                  </a:lnTo>
                  <a:lnTo>
                    <a:pt x="1570926" y="627481"/>
                  </a:lnTo>
                  <a:lnTo>
                    <a:pt x="1570926" y="572211"/>
                  </a:lnTo>
                  <a:close/>
                </a:path>
                <a:path w="3470909" h="633729">
                  <a:moveTo>
                    <a:pt x="1570926" y="193446"/>
                  </a:moveTo>
                  <a:lnTo>
                    <a:pt x="1469326" y="193446"/>
                  </a:lnTo>
                  <a:lnTo>
                    <a:pt x="1469326" y="412902"/>
                  </a:lnTo>
                  <a:lnTo>
                    <a:pt x="1460728" y="470039"/>
                  </a:lnTo>
                  <a:lnTo>
                    <a:pt x="1436509" y="510946"/>
                  </a:lnTo>
                  <a:lnTo>
                    <a:pt x="1399032" y="535546"/>
                  </a:lnTo>
                  <a:lnTo>
                    <a:pt x="1350657" y="543763"/>
                  </a:lnTo>
                  <a:lnTo>
                    <a:pt x="1570926" y="543763"/>
                  </a:lnTo>
                  <a:lnTo>
                    <a:pt x="1570926" y="193446"/>
                  </a:lnTo>
                  <a:close/>
                </a:path>
                <a:path w="3470909" h="633729">
                  <a:moveTo>
                    <a:pt x="3139732" y="193446"/>
                  </a:moveTo>
                  <a:lnTo>
                    <a:pt x="3043008" y="193446"/>
                  </a:lnTo>
                  <a:lnTo>
                    <a:pt x="3043008" y="627481"/>
                  </a:lnTo>
                  <a:lnTo>
                    <a:pt x="3144608" y="627481"/>
                  </a:lnTo>
                  <a:lnTo>
                    <a:pt x="3144608" y="408025"/>
                  </a:lnTo>
                  <a:lnTo>
                    <a:pt x="3153359" y="350888"/>
                  </a:lnTo>
                  <a:lnTo>
                    <a:pt x="3178035" y="309981"/>
                  </a:lnTo>
                  <a:lnTo>
                    <a:pt x="3216275" y="285381"/>
                  </a:lnTo>
                  <a:lnTo>
                    <a:pt x="3265716" y="277164"/>
                  </a:lnTo>
                  <a:lnTo>
                    <a:pt x="3448821" y="277164"/>
                  </a:lnTo>
                  <a:lnTo>
                    <a:pt x="3432296" y="249529"/>
                  </a:lnTo>
                  <a:lnTo>
                    <a:pt x="3139732" y="249529"/>
                  </a:lnTo>
                  <a:lnTo>
                    <a:pt x="3139732" y="193446"/>
                  </a:lnTo>
                  <a:close/>
                </a:path>
                <a:path w="3470909" h="633729">
                  <a:moveTo>
                    <a:pt x="3448821" y="277164"/>
                  </a:moveTo>
                  <a:lnTo>
                    <a:pt x="3265716" y="277164"/>
                  </a:lnTo>
                  <a:lnTo>
                    <a:pt x="3309277" y="284213"/>
                  </a:lnTo>
                  <a:lnTo>
                    <a:pt x="3341712" y="305511"/>
                  </a:lnTo>
                  <a:lnTo>
                    <a:pt x="3361956" y="341287"/>
                  </a:lnTo>
                  <a:lnTo>
                    <a:pt x="3368941" y="391769"/>
                  </a:lnTo>
                  <a:lnTo>
                    <a:pt x="3368941" y="627481"/>
                  </a:lnTo>
                  <a:lnTo>
                    <a:pt x="3470541" y="627481"/>
                  </a:lnTo>
                  <a:lnTo>
                    <a:pt x="3470541" y="378764"/>
                  </a:lnTo>
                  <a:lnTo>
                    <a:pt x="3465961" y="327025"/>
                  </a:lnTo>
                  <a:lnTo>
                    <a:pt x="3452807" y="283830"/>
                  </a:lnTo>
                  <a:lnTo>
                    <a:pt x="3448821" y="277164"/>
                  </a:lnTo>
                  <a:close/>
                </a:path>
                <a:path w="3470909" h="633729">
                  <a:moveTo>
                    <a:pt x="3289287" y="188569"/>
                  </a:moveTo>
                  <a:lnTo>
                    <a:pt x="3243859" y="192493"/>
                  </a:lnTo>
                  <a:lnTo>
                    <a:pt x="3203232" y="204114"/>
                  </a:lnTo>
                  <a:lnTo>
                    <a:pt x="3168243" y="223202"/>
                  </a:lnTo>
                  <a:lnTo>
                    <a:pt x="3139732" y="249529"/>
                  </a:lnTo>
                  <a:lnTo>
                    <a:pt x="3432296" y="249529"/>
                  </a:lnTo>
                  <a:lnTo>
                    <a:pt x="3404304" y="222223"/>
                  </a:lnTo>
                  <a:lnTo>
                    <a:pt x="3370718" y="203384"/>
                  </a:lnTo>
                  <a:lnTo>
                    <a:pt x="3332086" y="192237"/>
                  </a:lnTo>
                  <a:lnTo>
                    <a:pt x="3289287" y="188569"/>
                  </a:lnTo>
                  <a:close/>
                </a:path>
                <a:path w="3470909" h="633729">
                  <a:moveTo>
                    <a:pt x="345732" y="193446"/>
                  </a:moveTo>
                  <a:lnTo>
                    <a:pt x="249008" y="193446"/>
                  </a:lnTo>
                  <a:lnTo>
                    <a:pt x="249008" y="627481"/>
                  </a:lnTo>
                  <a:lnTo>
                    <a:pt x="350608" y="627481"/>
                  </a:lnTo>
                  <a:lnTo>
                    <a:pt x="350608" y="408025"/>
                  </a:lnTo>
                  <a:lnTo>
                    <a:pt x="359359" y="350888"/>
                  </a:lnTo>
                  <a:lnTo>
                    <a:pt x="384035" y="309981"/>
                  </a:lnTo>
                  <a:lnTo>
                    <a:pt x="422275" y="285381"/>
                  </a:lnTo>
                  <a:lnTo>
                    <a:pt x="471716" y="277164"/>
                  </a:lnTo>
                  <a:lnTo>
                    <a:pt x="654821" y="277164"/>
                  </a:lnTo>
                  <a:lnTo>
                    <a:pt x="638296" y="249529"/>
                  </a:lnTo>
                  <a:lnTo>
                    <a:pt x="345732" y="249529"/>
                  </a:lnTo>
                  <a:lnTo>
                    <a:pt x="345732" y="193446"/>
                  </a:lnTo>
                  <a:close/>
                </a:path>
                <a:path w="3470909" h="633729">
                  <a:moveTo>
                    <a:pt x="654821" y="277164"/>
                  </a:moveTo>
                  <a:lnTo>
                    <a:pt x="471716" y="277164"/>
                  </a:lnTo>
                  <a:lnTo>
                    <a:pt x="515277" y="284213"/>
                  </a:lnTo>
                  <a:lnTo>
                    <a:pt x="547712" y="305511"/>
                  </a:lnTo>
                  <a:lnTo>
                    <a:pt x="567956" y="341287"/>
                  </a:lnTo>
                  <a:lnTo>
                    <a:pt x="574941" y="391769"/>
                  </a:lnTo>
                  <a:lnTo>
                    <a:pt x="574941" y="627481"/>
                  </a:lnTo>
                  <a:lnTo>
                    <a:pt x="676541" y="627481"/>
                  </a:lnTo>
                  <a:lnTo>
                    <a:pt x="676541" y="378764"/>
                  </a:lnTo>
                  <a:lnTo>
                    <a:pt x="671961" y="327025"/>
                  </a:lnTo>
                  <a:lnTo>
                    <a:pt x="658807" y="283830"/>
                  </a:lnTo>
                  <a:lnTo>
                    <a:pt x="654821" y="277164"/>
                  </a:lnTo>
                  <a:close/>
                </a:path>
                <a:path w="3470909" h="633729">
                  <a:moveTo>
                    <a:pt x="495287" y="188569"/>
                  </a:moveTo>
                  <a:lnTo>
                    <a:pt x="449859" y="192493"/>
                  </a:lnTo>
                  <a:lnTo>
                    <a:pt x="409232" y="204114"/>
                  </a:lnTo>
                  <a:lnTo>
                    <a:pt x="374243" y="223202"/>
                  </a:lnTo>
                  <a:lnTo>
                    <a:pt x="345732" y="249529"/>
                  </a:lnTo>
                  <a:lnTo>
                    <a:pt x="638296" y="249529"/>
                  </a:lnTo>
                  <a:lnTo>
                    <a:pt x="610304" y="222223"/>
                  </a:lnTo>
                  <a:lnTo>
                    <a:pt x="576718" y="203384"/>
                  </a:lnTo>
                  <a:lnTo>
                    <a:pt x="538086" y="192237"/>
                  </a:lnTo>
                  <a:lnTo>
                    <a:pt x="495287" y="188569"/>
                  </a:lnTo>
                  <a:close/>
                </a:path>
                <a:path w="3470909" h="633729">
                  <a:moveTo>
                    <a:pt x="2055114" y="277977"/>
                  </a:moveTo>
                  <a:lnTo>
                    <a:pt x="1953514" y="277977"/>
                  </a:lnTo>
                  <a:lnTo>
                    <a:pt x="1953514" y="486867"/>
                  </a:lnTo>
                  <a:lnTo>
                    <a:pt x="1959938" y="538912"/>
                  </a:lnTo>
                  <a:lnTo>
                    <a:pt x="1978769" y="579799"/>
                  </a:lnTo>
                  <a:lnTo>
                    <a:pt x="2009343" y="609294"/>
                  </a:lnTo>
                  <a:lnTo>
                    <a:pt x="2050997" y="627162"/>
                  </a:lnTo>
                  <a:lnTo>
                    <a:pt x="2103069" y="633171"/>
                  </a:lnTo>
                  <a:lnTo>
                    <a:pt x="2130310" y="631342"/>
                  </a:lnTo>
                  <a:lnTo>
                    <a:pt x="2156409" y="625856"/>
                  </a:lnTo>
                  <a:lnTo>
                    <a:pt x="2180221" y="616712"/>
                  </a:lnTo>
                  <a:lnTo>
                    <a:pt x="2200605" y="603910"/>
                  </a:lnTo>
                  <a:lnTo>
                    <a:pt x="2179189" y="549452"/>
                  </a:lnTo>
                  <a:lnTo>
                    <a:pt x="2115261" y="549452"/>
                  </a:lnTo>
                  <a:lnTo>
                    <a:pt x="2089404" y="545236"/>
                  </a:lnTo>
                  <a:lnTo>
                    <a:pt x="2070557" y="532790"/>
                  </a:lnTo>
                  <a:lnTo>
                    <a:pt x="2059025" y="512419"/>
                  </a:lnTo>
                  <a:lnTo>
                    <a:pt x="2055114" y="484428"/>
                  </a:lnTo>
                  <a:lnTo>
                    <a:pt x="2055114" y="277977"/>
                  </a:lnTo>
                  <a:close/>
                </a:path>
                <a:path w="3470909" h="633729">
                  <a:moveTo>
                    <a:pt x="2172157" y="531571"/>
                  </a:moveTo>
                  <a:lnTo>
                    <a:pt x="2159723" y="539508"/>
                  </a:lnTo>
                  <a:lnTo>
                    <a:pt x="2145842" y="545084"/>
                  </a:lnTo>
                  <a:lnTo>
                    <a:pt x="2130894" y="548373"/>
                  </a:lnTo>
                  <a:lnTo>
                    <a:pt x="2115261" y="549452"/>
                  </a:lnTo>
                  <a:lnTo>
                    <a:pt x="2179189" y="549452"/>
                  </a:lnTo>
                  <a:lnTo>
                    <a:pt x="2172157" y="531571"/>
                  </a:lnTo>
                  <a:close/>
                </a:path>
                <a:path w="3470909" h="633729">
                  <a:moveTo>
                    <a:pt x="2171344" y="196697"/>
                  </a:moveTo>
                  <a:lnTo>
                    <a:pt x="1881987" y="196697"/>
                  </a:lnTo>
                  <a:lnTo>
                    <a:pt x="1881987" y="277977"/>
                  </a:lnTo>
                  <a:lnTo>
                    <a:pt x="2171344" y="277977"/>
                  </a:lnTo>
                  <a:lnTo>
                    <a:pt x="2171344" y="196697"/>
                  </a:lnTo>
                  <a:close/>
                </a:path>
                <a:path w="3470909" h="633729">
                  <a:moveTo>
                    <a:pt x="2055114" y="97536"/>
                  </a:moveTo>
                  <a:lnTo>
                    <a:pt x="1953514" y="97536"/>
                  </a:lnTo>
                  <a:lnTo>
                    <a:pt x="1953514" y="196697"/>
                  </a:lnTo>
                  <a:lnTo>
                    <a:pt x="2055114" y="196697"/>
                  </a:lnTo>
                  <a:lnTo>
                    <a:pt x="2055114" y="97536"/>
                  </a:lnTo>
                  <a:close/>
                </a:path>
                <a:path w="3470909" h="633729">
                  <a:moveTo>
                    <a:pt x="921638" y="277977"/>
                  </a:moveTo>
                  <a:lnTo>
                    <a:pt x="820038" y="277977"/>
                  </a:lnTo>
                  <a:lnTo>
                    <a:pt x="820038" y="486867"/>
                  </a:lnTo>
                  <a:lnTo>
                    <a:pt x="826463" y="538912"/>
                  </a:lnTo>
                  <a:lnTo>
                    <a:pt x="845294" y="579799"/>
                  </a:lnTo>
                  <a:lnTo>
                    <a:pt x="875868" y="609294"/>
                  </a:lnTo>
                  <a:lnTo>
                    <a:pt x="917522" y="627162"/>
                  </a:lnTo>
                  <a:lnTo>
                    <a:pt x="969594" y="633171"/>
                  </a:lnTo>
                  <a:lnTo>
                    <a:pt x="996835" y="631342"/>
                  </a:lnTo>
                  <a:lnTo>
                    <a:pt x="1022934" y="625856"/>
                  </a:lnTo>
                  <a:lnTo>
                    <a:pt x="1046746" y="616712"/>
                  </a:lnTo>
                  <a:lnTo>
                    <a:pt x="1067130" y="603910"/>
                  </a:lnTo>
                  <a:lnTo>
                    <a:pt x="1045714" y="549452"/>
                  </a:lnTo>
                  <a:lnTo>
                    <a:pt x="981786" y="549452"/>
                  </a:lnTo>
                  <a:lnTo>
                    <a:pt x="955929" y="545236"/>
                  </a:lnTo>
                  <a:lnTo>
                    <a:pt x="937082" y="532790"/>
                  </a:lnTo>
                  <a:lnTo>
                    <a:pt x="925550" y="512419"/>
                  </a:lnTo>
                  <a:lnTo>
                    <a:pt x="921638" y="484428"/>
                  </a:lnTo>
                  <a:lnTo>
                    <a:pt x="921638" y="277977"/>
                  </a:lnTo>
                  <a:close/>
                </a:path>
                <a:path w="3470909" h="633729">
                  <a:moveTo>
                    <a:pt x="1038682" y="531571"/>
                  </a:moveTo>
                  <a:lnTo>
                    <a:pt x="1026248" y="539508"/>
                  </a:lnTo>
                  <a:lnTo>
                    <a:pt x="1012367" y="545084"/>
                  </a:lnTo>
                  <a:lnTo>
                    <a:pt x="997419" y="548373"/>
                  </a:lnTo>
                  <a:lnTo>
                    <a:pt x="981786" y="549452"/>
                  </a:lnTo>
                  <a:lnTo>
                    <a:pt x="1045714" y="549452"/>
                  </a:lnTo>
                  <a:lnTo>
                    <a:pt x="1038682" y="531571"/>
                  </a:lnTo>
                  <a:close/>
                </a:path>
                <a:path w="3470909" h="633729">
                  <a:moveTo>
                    <a:pt x="1037869" y="196697"/>
                  </a:moveTo>
                  <a:lnTo>
                    <a:pt x="748512" y="196697"/>
                  </a:lnTo>
                  <a:lnTo>
                    <a:pt x="748512" y="277977"/>
                  </a:lnTo>
                  <a:lnTo>
                    <a:pt x="1037869" y="277977"/>
                  </a:lnTo>
                  <a:lnTo>
                    <a:pt x="1037869" y="196697"/>
                  </a:lnTo>
                  <a:close/>
                </a:path>
                <a:path w="3470909" h="633729">
                  <a:moveTo>
                    <a:pt x="921638" y="97536"/>
                  </a:moveTo>
                  <a:lnTo>
                    <a:pt x="820038" y="97536"/>
                  </a:lnTo>
                  <a:lnTo>
                    <a:pt x="820038" y="196697"/>
                  </a:lnTo>
                  <a:lnTo>
                    <a:pt x="921638" y="196697"/>
                  </a:lnTo>
                  <a:lnTo>
                    <a:pt x="921638" y="97536"/>
                  </a:lnTo>
                  <a:close/>
                </a:path>
                <a:path w="3470909" h="633729">
                  <a:moveTo>
                    <a:pt x="105663" y="58521"/>
                  </a:moveTo>
                  <a:lnTo>
                    <a:pt x="0" y="58521"/>
                  </a:lnTo>
                  <a:lnTo>
                    <a:pt x="0" y="627481"/>
                  </a:lnTo>
                  <a:lnTo>
                    <a:pt x="105663" y="627481"/>
                  </a:lnTo>
                  <a:lnTo>
                    <a:pt x="105663" y="58521"/>
                  </a:lnTo>
                  <a:close/>
                </a:path>
                <a:path w="3470909" h="633729">
                  <a:moveTo>
                    <a:pt x="2335390" y="0"/>
                  </a:moveTo>
                  <a:lnTo>
                    <a:pt x="2309456" y="4724"/>
                  </a:lnTo>
                  <a:lnTo>
                    <a:pt x="2288857" y="17678"/>
                  </a:lnTo>
                  <a:lnTo>
                    <a:pt x="2275268" y="37033"/>
                  </a:lnTo>
                  <a:lnTo>
                    <a:pt x="2270366" y="60960"/>
                  </a:lnTo>
                  <a:lnTo>
                    <a:pt x="2275268" y="84886"/>
                  </a:lnTo>
                  <a:lnTo>
                    <a:pt x="2288857" y="104241"/>
                  </a:lnTo>
                  <a:lnTo>
                    <a:pt x="2309456" y="117195"/>
                  </a:lnTo>
                  <a:lnTo>
                    <a:pt x="2335390" y="121920"/>
                  </a:lnTo>
                  <a:lnTo>
                    <a:pt x="2361666" y="117043"/>
                  </a:lnTo>
                  <a:lnTo>
                    <a:pt x="2382227" y="103632"/>
                  </a:lnTo>
                  <a:lnTo>
                    <a:pt x="2395626" y="83515"/>
                  </a:lnTo>
                  <a:lnTo>
                    <a:pt x="2400414" y="58521"/>
                  </a:lnTo>
                  <a:lnTo>
                    <a:pt x="2395512" y="35318"/>
                  </a:lnTo>
                  <a:lnTo>
                    <a:pt x="2381923" y="16763"/>
                  </a:lnTo>
                  <a:lnTo>
                    <a:pt x="2361323" y="4457"/>
                  </a:lnTo>
                  <a:lnTo>
                    <a:pt x="2335390" y="0"/>
                  </a:lnTo>
                  <a:close/>
                </a:path>
                <a:path w="3470909" h="633729">
                  <a:moveTo>
                    <a:pt x="1755952" y="0"/>
                  </a:moveTo>
                  <a:lnTo>
                    <a:pt x="1730019" y="4724"/>
                  </a:lnTo>
                  <a:lnTo>
                    <a:pt x="1709420" y="17678"/>
                  </a:lnTo>
                  <a:lnTo>
                    <a:pt x="1695831" y="37033"/>
                  </a:lnTo>
                  <a:lnTo>
                    <a:pt x="1690928" y="60960"/>
                  </a:lnTo>
                  <a:lnTo>
                    <a:pt x="1695830" y="84886"/>
                  </a:lnTo>
                  <a:lnTo>
                    <a:pt x="1709419" y="104241"/>
                  </a:lnTo>
                  <a:lnTo>
                    <a:pt x="1730019" y="117195"/>
                  </a:lnTo>
                  <a:lnTo>
                    <a:pt x="1755952" y="121920"/>
                  </a:lnTo>
                  <a:lnTo>
                    <a:pt x="1782229" y="117043"/>
                  </a:lnTo>
                  <a:lnTo>
                    <a:pt x="1802790" y="103632"/>
                  </a:lnTo>
                  <a:lnTo>
                    <a:pt x="1816188" y="83515"/>
                  </a:lnTo>
                  <a:lnTo>
                    <a:pt x="1820976" y="58521"/>
                  </a:lnTo>
                  <a:lnTo>
                    <a:pt x="1816074" y="35318"/>
                  </a:lnTo>
                  <a:lnTo>
                    <a:pt x="1802485" y="16763"/>
                  </a:lnTo>
                  <a:lnTo>
                    <a:pt x="1781886" y="4457"/>
                  </a:lnTo>
                  <a:lnTo>
                    <a:pt x="175595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67414" y="3341116"/>
              <a:ext cx="3470910" cy="574675"/>
            </a:xfrm>
            <a:custGeom>
              <a:avLst/>
              <a:gdLst/>
              <a:ahLst/>
              <a:cxnLst/>
              <a:rect l="l" t="t" r="r" b="b"/>
              <a:pathLst>
                <a:path w="3470909" h="574675">
                  <a:moveTo>
                    <a:pt x="2714205" y="216204"/>
                  </a:moveTo>
                  <a:lnTo>
                    <a:pt x="2672759" y="222362"/>
                  </a:lnTo>
                  <a:lnTo>
                    <a:pt x="2637399" y="240107"/>
                  </a:lnTo>
                  <a:lnTo>
                    <a:pt x="2609920" y="268347"/>
                  </a:lnTo>
                  <a:lnTo>
                    <a:pt x="2592116" y="305989"/>
                  </a:lnTo>
                  <a:lnTo>
                    <a:pt x="2585783" y="351942"/>
                  </a:lnTo>
                  <a:lnTo>
                    <a:pt x="2592116" y="397894"/>
                  </a:lnTo>
                  <a:lnTo>
                    <a:pt x="2609920" y="435537"/>
                  </a:lnTo>
                  <a:lnTo>
                    <a:pt x="2637399" y="463777"/>
                  </a:lnTo>
                  <a:lnTo>
                    <a:pt x="2672759" y="481522"/>
                  </a:lnTo>
                  <a:lnTo>
                    <a:pt x="2714205" y="487680"/>
                  </a:lnTo>
                  <a:lnTo>
                    <a:pt x="2756048" y="481522"/>
                  </a:lnTo>
                  <a:lnTo>
                    <a:pt x="2791649" y="463777"/>
                  </a:lnTo>
                  <a:lnTo>
                    <a:pt x="2819252" y="435537"/>
                  </a:lnTo>
                  <a:lnTo>
                    <a:pt x="2837101" y="397894"/>
                  </a:lnTo>
                  <a:lnTo>
                    <a:pt x="2843441" y="351942"/>
                  </a:lnTo>
                  <a:lnTo>
                    <a:pt x="2837101" y="305989"/>
                  </a:lnTo>
                  <a:lnTo>
                    <a:pt x="2819252" y="268347"/>
                  </a:lnTo>
                  <a:lnTo>
                    <a:pt x="2791649" y="240107"/>
                  </a:lnTo>
                  <a:lnTo>
                    <a:pt x="2756048" y="222362"/>
                  </a:lnTo>
                  <a:lnTo>
                    <a:pt x="2714205" y="216204"/>
                  </a:lnTo>
                  <a:close/>
                </a:path>
                <a:path w="3470909" h="574675">
                  <a:moveTo>
                    <a:pt x="2284183" y="134924"/>
                  </a:moveTo>
                  <a:lnTo>
                    <a:pt x="2385783" y="134924"/>
                  </a:lnTo>
                  <a:lnTo>
                    <a:pt x="2385783" y="568960"/>
                  </a:lnTo>
                  <a:lnTo>
                    <a:pt x="2284183" y="568960"/>
                  </a:lnTo>
                  <a:lnTo>
                    <a:pt x="2284183" y="134924"/>
                  </a:lnTo>
                  <a:close/>
                </a:path>
                <a:path w="3470909" h="574675">
                  <a:moveTo>
                    <a:pt x="1704746" y="134924"/>
                  </a:moveTo>
                  <a:lnTo>
                    <a:pt x="1806346" y="134924"/>
                  </a:lnTo>
                  <a:lnTo>
                    <a:pt x="1806346" y="568960"/>
                  </a:lnTo>
                  <a:lnTo>
                    <a:pt x="1704746" y="568960"/>
                  </a:lnTo>
                  <a:lnTo>
                    <a:pt x="1704746" y="134924"/>
                  </a:lnTo>
                  <a:close/>
                </a:path>
                <a:path w="3470909" h="574675">
                  <a:moveTo>
                    <a:pt x="1147457" y="134924"/>
                  </a:moveTo>
                  <a:lnTo>
                    <a:pt x="1249057" y="134924"/>
                  </a:lnTo>
                  <a:lnTo>
                    <a:pt x="1249057" y="369011"/>
                  </a:lnTo>
                  <a:lnTo>
                    <a:pt x="1255902" y="420433"/>
                  </a:lnTo>
                  <a:lnTo>
                    <a:pt x="1275778" y="456692"/>
                  </a:lnTo>
                  <a:lnTo>
                    <a:pt x="1307693" y="478167"/>
                  </a:lnTo>
                  <a:lnTo>
                    <a:pt x="1350657" y="485241"/>
                  </a:lnTo>
                  <a:lnTo>
                    <a:pt x="1399031" y="477024"/>
                  </a:lnTo>
                  <a:lnTo>
                    <a:pt x="1436509" y="452424"/>
                  </a:lnTo>
                  <a:lnTo>
                    <a:pt x="1460728" y="411518"/>
                  </a:lnTo>
                  <a:lnTo>
                    <a:pt x="1469326" y="354380"/>
                  </a:lnTo>
                  <a:lnTo>
                    <a:pt x="1469326" y="134924"/>
                  </a:lnTo>
                  <a:lnTo>
                    <a:pt x="1570926" y="134924"/>
                  </a:lnTo>
                  <a:lnTo>
                    <a:pt x="1570926" y="568960"/>
                  </a:lnTo>
                  <a:lnTo>
                    <a:pt x="1474203" y="568960"/>
                  </a:lnTo>
                  <a:lnTo>
                    <a:pt x="1474203" y="513689"/>
                  </a:lnTo>
                  <a:lnTo>
                    <a:pt x="1446529" y="540016"/>
                  </a:lnTo>
                  <a:lnTo>
                    <a:pt x="1413141" y="559104"/>
                  </a:lnTo>
                  <a:lnTo>
                    <a:pt x="1375333" y="570725"/>
                  </a:lnTo>
                  <a:lnTo>
                    <a:pt x="1334401" y="574649"/>
                  </a:lnTo>
                  <a:lnTo>
                    <a:pt x="1288984" y="570891"/>
                  </a:lnTo>
                  <a:lnTo>
                    <a:pt x="1248642" y="559512"/>
                  </a:lnTo>
                  <a:lnTo>
                    <a:pt x="1214074" y="540355"/>
                  </a:lnTo>
                  <a:lnTo>
                    <a:pt x="1185974" y="513265"/>
                  </a:lnTo>
                  <a:lnTo>
                    <a:pt x="1165040" y="478085"/>
                  </a:lnTo>
                  <a:lnTo>
                    <a:pt x="1151969" y="434658"/>
                  </a:lnTo>
                  <a:lnTo>
                    <a:pt x="1147457" y="382828"/>
                  </a:lnTo>
                  <a:lnTo>
                    <a:pt x="1147457" y="134924"/>
                  </a:lnTo>
                  <a:close/>
                </a:path>
                <a:path w="3470909" h="574675">
                  <a:moveTo>
                    <a:pt x="3289287" y="130048"/>
                  </a:moveTo>
                  <a:lnTo>
                    <a:pt x="3332086" y="133716"/>
                  </a:lnTo>
                  <a:lnTo>
                    <a:pt x="3370718" y="144863"/>
                  </a:lnTo>
                  <a:lnTo>
                    <a:pt x="3404304" y="163702"/>
                  </a:lnTo>
                  <a:lnTo>
                    <a:pt x="3431960" y="190446"/>
                  </a:lnTo>
                  <a:lnTo>
                    <a:pt x="3452806" y="225309"/>
                  </a:lnTo>
                  <a:lnTo>
                    <a:pt x="3465961" y="268503"/>
                  </a:lnTo>
                  <a:lnTo>
                    <a:pt x="3470541" y="320243"/>
                  </a:lnTo>
                  <a:lnTo>
                    <a:pt x="3470541" y="568960"/>
                  </a:lnTo>
                  <a:lnTo>
                    <a:pt x="3368941" y="568960"/>
                  </a:lnTo>
                  <a:lnTo>
                    <a:pt x="3368941" y="333248"/>
                  </a:lnTo>
                  <a:lnTo>
                    <a:pt x="3361956" y="282765"/>
                  </a:lnTo>
                  <a:lnTo>
                    <a:pt x="3341712" y="246989"/>
                  </a:lnTo>
                  <a:lnTo>
                    <a:pt x="3309277" y="225691"/>
                  </a:lnTo>
                  <a:lnTo>
                    <a:pt x="3265716" y="218643"/>
                  </a:lnTo>
                  <a:lnTo>
                    <a:pt x="3216274" y="226860"/>
                  </a:lnTo>
                  <a:lnTo>
                    <a:pt x="3178035" y="251460"/>
                  </a:lnTo>
                  <a:lnTo>
                    <a:pt x="3153359" y="292366"/>
                  </a:lnTo>
                  <a:lnTo>
                    <a:pt x="3144608" y="349504"/>
                  </a:lnTo>
                  <a:lnTo>
                    <a:pt x="3144608" y="568960"/>
                  </a:lnTo>
                  <a:lnTo>
                    <a:pt x="3043008" y="568960"/>
                  </a:lnTo>
                  <a:lnTo>
                    <a:pt x="3043008" y="134924"/>
                  </a:lnTo>
                  <a:lnTo>
                    <a:pt x="3139732" y="134924"/>
                  </a:lnTo>
                  <a:lnTo>
                    <a:pt x="3139732" y="191008"/>
                  </a:lnTo>
                  <a:lnTo>
                    <a:pt x="3168243" y="164680"/>
                  </a:lnTo>
                  <a:lnTo>
                    <a:pt x="3203232" y="145592"/>
                  </a:lnTo>
                  <a:lnTo>
                    <a:pt x="3243859" y="133972"/>
                  </a:lnTo>
                  <a:lnTo>
                    <a:pt x="3289287" y="130048"/>
                  </a:lnTo>
                  <a:close/>
                </a:path>
                <a:path w="3470909" h="574675">
                  <a:moveTo>
                    <a:pt x="2714205" y="130048"/>
                  </a:moveTo>
                  <a:lnTo>
                    <a:pt x="2762897" y="134248"/>
                  </a:lnTo>
                  <a:lnTo>
                    <a:pt x="2807322" y="146431"/>
                  </a:lnTo>
                  <a:lnTo>
                    <a:pt x="2846793" y="165966"/>
                  </a:lnTo>
                  <a:lnTo>
                    <a:pt x="2880626" y="192227"/>
                  </a:lnTo>
                  <a:lnTo>
                    <a:pt x="2908134" y="224583"/>
                  </a:lnTo>
                  <a:lnTo>
                    <a:pt x="2928632" y="262407"/>
                  </a:lnTo>
                  <a:lnTo>
                    <a:pt x="2941434" y="305069"/>
                  </a:lnTo>
                  <a:lnTo>
                    <a:pt x="2945853" y="351942"/>
                  </a:lnTo>
                  <a:lnTo>
                    <a:pt x="2941434" y="398849"/>
                  </a:lnTo>
                  <a:lnTo>
                    <a:pt x="2928632" y="441604"/>
                  </a:lnTo>
                  <a:lnTo>
                    <a:pt x="2908134" y="479558"/>
                  </a:lnTo>
                  <a:lnTo>
                    <a:pt x="2880626" y="512063"/>
                  </a:lnTo>
                  <a:lnTo>
                    <a:pt x="2846793" y="538473"/>
                  </a:lnTo>
                  <a:lnTo>
                    <a:pt x="2807322" y="558139"/>
                  </a:lnTo>
                  <a:lnTo>
                    <a:pt x="2762897" y="570414"/>
                  </a:lnTo>
                  <a:lnTo>
                    <a:pt x="2714205" y="574649"/>
                  </a:lnTo>
                  <a:lnTo>
                    <a:pt x="2666015" y="570414"/>
                  </a:lnTo>
                  <a:lnTo>
                    <a:pt x="2621902" y="558139"/>
                  </a:lnTo>
                  <a:lnTo>
                    <a:pt x="2582589" y="538473"/>
                  </a:lnTo>
                  <a:lnTo>
                    <a:pt x="2548801" y="512063"/>
                  </a:lnTo>
                  <a:lnTo>
                    <a:pt x="2521261" y="479558"/>
                  </a:lnTo>
                  <a:lnTo>
                    <a:pt x="2500693" y="441604"/>
                  </a:lnTo>
                  <a:lnTo>
                    <a:pt x="2487821" y="398849"/>
                  </a:lnTo>
                  <a:lnTo>
                    <a:pt x="2483370" y="351942"/>
                  </a:lnTo>
                  <a:lnTo>
                    <a:pt x="2487821" y="305069"/>
                  </a:lnTo>
                  <a:lnTo>
                    <a:pt x="2500693" y="262407"/>
                  </a:lnTo>
                  <a:lnTo>
                    <a:pt x="2521261" y="224583"/>
                  </a:lnTo>
                  <a:lnTo>
                    <a:pt x="2548801" y="192227"/>
                  </a:lnTo>
                  <a:lnTo>
                    <a:pt x="2582589" y="165966"/>
                  </a:lnTo>
                  <a:lnTo>
                    <a:pt x="2621902" y="146431"/>
                  </a:lnTo>
                  <a:lnTo>
                    <a:pt x="2666015" y="134248"/>
                  </a:lnTo>
                  <a:lnTo>
                    <a:pt x="2714205" y="130048"/>
                  </a:lnTo>
                  <a:close/>
                </a:path>
                <a:path w="3470909" h="574675">
                  <a:moveTo>
                    <a:pt x="495287" y="130048"/>
                  </a:moveTo>
                  <a:lnTo>
                    <a:pt x="538086" y="133716"/>
                  </a:lnTo>
                  <a:lnTo>
                    <a:pt x="576718" y="144863"/>
                  </a:lnTo>
                  <a:lnTo>
                    <a:pt x="610304" y="163702"/>
                  </a:lnTo>
                  <a:lnTo>
                    <a:pt x="637960" y="190446"/>
                  </a:lnTo>
                  <a:lnTo>
                    <a:pt x="658807" y="225309"/>
                  </a:lnTo>
                  <a:lnTo>
                    <a:pt x="671961" y="268503"/>
                  </a:lnTo>
                  <a:lnTo>
                    <a:pt x="676541" y="320243"/>
                  </a:lnTo>
                  <a:lnTo>
                    <a:pt x="676541" y="568960"/>
                  </a:lnTo>
                  <a:lnTo>
                    <a:pt x="574941" y="568960"/>
                  </a:lnTo>
                  <a:lnTo>
                    <a:pt x="574941" y="333248"/>
                  </a:lnTo>
                  <a:lnTo>
                    <a:pt x="567956" y="282765"/>
                  </a:lnTo>
                  <a:lnTo>
                    <a:pt x="547712" y="246989"/>
                  </a:lnTo>
                  <a:lnTo>
                    <a:pt x="515277" y="225691"/>
                  </a:lnTo>
                  <a:lnTo>
                    <a:pt x="471716" y="218643"/>
                  </a:lnTo>
                  <a:lnTo>
                    <a:pt x="422274" y="226860"/>
                  </a:lnTo>
                  <a:lnTo>
                    <a:pt x="384035" y="251460"/>
                  </a:lnTo>
                  <a:lnTo>
                    <a:pt x="359359" y="292366"/>
                  </a:lnTo>
                  <a:lnTo>
                    <a:pt x="350608" y="349504"/>
                  </a:lnTo>
                  <a:lnTo>
                    <a:pt x="350608" y="568960"/>
                  </a:lnTo>
                  <a:lnTo>
                    <a:pt x="249008" y="568960"/>
                  </a:lnTo>
                  <a:lnTo>
                    <a:pt x="249008" y="134924"/>
                  </a:lnTo>
                  <a:lnTo>
                    <a:pt x="345732" y="134924"/>
                  </a:lnTo>
                  <a:lnTo>
                    <a:pt x="345732" y="191008"/>
                  </a:lnTo>
                  <a:lnTo>
                    <a:pt x="374243" y="164680"/>
                  </a:lnTo>
                  <a:lnTo>
                    <a:pt x="409232" y="145592"/>
                  </a:lnTo>
                  <a:lnTo>
                    <a:pt x="449859" y="133972"/>
                  </a:lnTo>
                  <a:lnTo>
                    <a:pt x="495287" y="130048"/>
                  </a:lnTo>
                  <a:close/>
                </a:path>
                <a:path w="3470909" h="574675">
                  <a:moveTo>
                    <a:pt x="1953513" y="39014"/>
                  </a:moveTo>
                  <a:lnTo>
                    <a:pt x="2055113" y="39014"/>
                  </a:lnTo>
                  <a:lnTo>
                    <a:pt x="2055113" y="138176"/>
                  </a:lnTo>
                  <a:lnTo>
                    <a:pt x="2171344" y="138176"/>
                  </a:lnTo>
                  <a:lnTo>
                    <a:pt x="2171344" y="219456"/>
                  </a:lnTo>
                  <a:lnTo>
                    <a:pt x="2055113" y="219456"/>
                  </a:lnTo>
                  <a:lnTo>
                    <a:pt x="2055113" y="425907"/>
                  </a:lnTo>
                  <a:lnTo>
                    <a:pt x="2059025" y="453898"/>
                  </a:lnTo>
                  <a:lnTo>
                    <a:pt x="2070557" y="474268"/>
                  </a:lnTo>
                  <a:lnTo>
                    <a:pt x="2089403" y="486714"/>
                  </a:lnTo>
                  <a:lnTo>
                    <a:pt x="2115261" y="490931"/>
                  </a:lnTo>
                  <a:lnTo>
                    <a:pt x="2130894" y="489851"/>
                  </a:lnTo>
                  <a:lnTo>
                    <a:pt x="2145842" y="486562"/>
                  </a:lnTo>
                  <a:lnTo>
                    <a:pt x="2159723" y="480987"/>
                  </a:lnTo>
                  <a:lnTo>
                    <a:pt x="2172157" y="473049"/>
                  </a:lnTo>
                  <a:lnTo>
                    <a:pt x="2200605" y="545388"/>
                  </a:lnTo>
                  <a:lnTo>
                    <a:pt x="2180221" y="558190"/>
                  </a:lnTo>
                  <a:lnTo>
                    <a:pt x="2156409" y="567334"/>
                  </a:lnTo>
                  <a:lnTo>
                    <a:pt x="2130310" y="572820"/>
                  </a:lnTo>
                  <a:lnTo>
                    <a:pt x="2103069" y="574649"/>
                  </a:lnTo>
                  <a:lnTo>
                    <a:pt x="2050997" y="568641"/>
                  </a:lnTo>
                  <a:lnTo>
                    <a:pt x="2009343" y="550772"/>
                  </a:lnTo>
                  <a:lnTo>
                    <a:pt x="1978769" y="521277"/>
                  </a:lnTo>
                  <a:lnTo>
                    <a:pt x="1959938" y="480390"/>
                  </a:lnTo>
                  <a:lnTo>
                    <a:pt x="1953513" y="428345"/>
                  </a:lnTo>
                  <a:lnTo>
                    <a:pt x="1953513" y="219456"/>
                  </a:lnTo>
                  <a:lnTo>
                    <a:pt x="1881987" y="219456"/>
                  </a:lnTo>
                  <a:lnTo>
                    <a:pt x="1881987" y="138176"/>
                  </a:lnTo>
                  <a:lnTo>
                    <a:pt x="1953513" y="138176"/>
                  </a:lnTo>
                  <a:lnTo>
                    <a:pt x="1953513" y="39014"/>
                  </a:lnTo>
                  <a:close/>
                </a:path>
                <a:path w="3470909" h="574675">
                  <a:moveTo>
                    <a:pt x="820039" y="39014"/>
                  </a:moveTo>
                  <a:lnTo>
                    <a:pt x="921639" y="39014"/>
                  </a:lnTo>
                  <a:lnTo>
                    <a:pt x="921639" y="138176"/>
                  </a:lnTo>
                  <a:lnTo>
                    <a:pt x="1037869" y="138176"/>
                  </a:lnTo>
                  <a:lnTo>
                    <a:pt x="1037869" y="219456"/>
                  </a:lnTo>
                  <a:lnTo>
                    <a:pt x="921639" y="219456"/>
                  </a:lnTo>
                  <a:lnTo>
                    <a:pt x="921639" y="425907"/>
                  </a:lnTo>
                  <a:lnTo>
                    <a:pt x="925550" y="453898"/>
                  </a:lnTo>
                  <a:lnTo>
                    <a:pt x="937082" y="474268"/>
                  </a:lnTo>
                  <a:lnTo>
                    <a:pt x="955929" y="486714"/>
                  </a:lnTo>
                  <a:lnTo>
                    <a:pt x="981786" y="490931"/>
                  </a:lnTo>
                  <a:lnTo>
                    <a:pt x="997420" y="489851"/>
                  </a:lnTo>
                  <a:lnTo>
                    <a:pt x="1012367" y="486562"/>
                  </a:lnTo>
                  <a:lnTo>
                    <a:pt x="1026248" y="480987"/>
                  </a:lnTo>
                  <a:lnTo>
                    <a:pt x="1038682" y="473049"/>
                  </a:lnTo>
                  <a:lnTo>
                    <a:pt x="1067130" y="545388"/>
                  </a:lnTo>
                  <a:lnTo>
                    <a:pt x="1046746" y="558190"/>
                  </a:lnTo>
                  <a:lnTo>
                    <a:pt x="1022934" y="567334"/>
                  </a:lnTo>
                  <a:lnTo>
                    <a:pt x="996835" y="572820"/>
                  </a:lnTo>
                  <a:lnTo>
                    <a:pt x="969594" y="574649"/>
                  </a:lnTo>
                  <a:lnTo>
                    <a:pt x="917522" y="568641"/>
                  </a:lnTo>
                  <a:lnTo>
                    <a:pt x="875868" y="550772"/>
                  </a:lnTo>
                  <a:lnTo>
                    <a:pt x="845294" y="521277"/>
                  </a:lnTo>
                  <a:lnTo>
                    <a:pt x="826463" y="480390"/>
                  </a:lnTo>
                  <a:lnTo>
                    <a:pt x="820039" y="428345"/>
                  </a:lnTo>
                  <a:lnTo>
                    <a:pt x="820039" y="219456"/>
                  </a:lnTo>
                  <a:lnTo>
                    <a:pt x="748512" y="219456"/>
                  </a:lnTo>
                  <a:lnTo>
                    <a:pt x="748512" y="138176"/>
                  </a:lnTo>
                  <a:lnTo>
                    <a:pt x="820039" y="138176"/>
                  </a:lnTo>
                  <a:lnTo>
                    <a:pt x="820039" y="39014"/>
                  </a:lnTo>
                  <a:close/>
                </a:path>
                <a:path w="3470909" h="574675">
                  <a:moveTo>
                    <a:pt x="0" y="0"/>
                  </a:moveTo>
                  <a:lnTo>
                    <a:pt x="105664" y="0"/>
                  </a:lnTo>
                  <a:lnTo>
                    <a:pt x="105664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1430" y="3276244"/>
              <a:ext cx="142748" cy="1346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1993" y="3276244"/>
              <a:ext cx="142748" cy="13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158755" y="2684271"/>
            <a:ext cx="581342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2140" algn="l"/>
                <a:tab pos="1877695" algn="l"/>
                <a:tab pos="3007360" algn="l"/>
                <a:tab pos="3549015" algn="l"/>
                <a:tab pos="4242435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𝐴</a:t>
            </a:r>
            <a:r>
              <a:rPr sz="6450" spc="585" baseline="-41343" dirty="0">
                <a:latin typeface="Cambria Math"/>
                <a:cs typeface="Cambria Math"/>
              </a:rPr>
              <a:t> </a:t>
            </a:r>
            <a:r>
              <a:rPr sz="6450" spc="-75" baseline="-41343" dirty="0">
                <a:latin typeface="Cambria Math"/>
                <a:cs typeface="Cambria Math"/>
              </a:rPr>
              <a:t>𝐵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𝐵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𝐴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15" dirty="0">
                <a:latin typeface="Cambria Math"/>
                <a:cs typeface="Cambria Math"/>
              </a:rPr>
              <a:t> </a:t>
            </a:r>
            <a:r>
              <a:rPr sz="4300" spc="-20" dirty="0">
                <a:latin typeface="Cambria Math"/>
                <a:cs typeface="Cambria Math"/>
              </a:rPr>
              <a:t>𝑃(𝐴</a:t>
            </a:r>
            <a:r>
              <a:rPr sz="6450" spc="-30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64209" y="3455415"/>
            <a:ext cx="119761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0" dirty="0">
                <a:latin typeface="Cambria Math"/>
                <a:cs typeface="Cambria Math"/>
              </a:rPr>
              <a:t>𝑃(𝐵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EDF33-0D3A-A0AB-8BE2-805F5DE691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533" y="1775316"/>
            <a:ext cx="8458933" cy="3307367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720401" y="5420570"/>
            <a:ext cx="251460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350" spc="-11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1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25519" y="2041517"/>
            <a:ext cx="9192260" cy="4710430"/>
            <a:chOff x="2725519" y="2041517"/>
            <a:chExt cx="9192260" cy="4710430"/>
          </a:xfrm>
        </p:grpSpPr>
        <p:sp>
          <p:nvSpPr>
            <p:cNvPr id="11" name="object 1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25509" y="2041524"/>
              <a:ext cx="6106795" cy="3362960"/>
            </a:xfrm>
            <a:custGeom>
              <a:avLst/>
              <a:gdLst/>
              <a:ahLst/>
              <a:cxnLst/>
              <a:rect l="l" t="t" r="r" b="b"/>
              <a:pathLst>
                <a:path w="6106795" h="3362960">
                  <a:moveTo>
                    <a:pt x="6106731" y="3135426"/>
                  </a:moveTo>
                  <a:lnTo>
                    <a:pt x="5993384" y="3068497"/>
                  </a:lnTo>
                  <a:lnTo>
                    <a:pt x="5984621" y="3070758"/>
                  </a:lnTo>
                  <a:lnTo>
                    <a:pt x="5976607" y="3084347"/>
                  </a:lnTo>
                  <a:lnTo>
                    <a:pt x="5978855" y="3093110"/>
                  </a:lnTo>
                  <a:lnTo>
                    <a:pt x="6025604" y="3120707"/>
                  </a:lnTo>
                  <a:lnTo>
                    <a:pt x="299072" y="3090240"/>
                  </a:lnTo>
                  <a:lnTo>
                    <a:pt x="299072" y="81203"/>
                  </a:lnTo>
                  <a:lnTo>
                    <a:pt x="326428" y="128092"/>
                  </a:lnTo>
                  <a:lnTo>
                    <a:pt x="335178" y="130390"/>
                  </a:lnTo>
                  <a:lnTo>
                    <a:pt x="348805" y="122440"/>
                  </a:lnTo>
                  <a:lnTo>
                    <a:pt x="351116" y="113690"/>
                  </a:lnTo>
                  <a:lnTo>
                    <a:pt x="301320" y="28346"/>
                  </a:lnTo>
                  <a:lnTo>
                    <a:pt x="284784" y="0"/>
                  </a:lnTo>
                  <a:lnTo>
                    <a:pt x="218465" y="113690"/>
                  </a:lnTo>
                  <a:lnTo>
                    <a:pt x="220764" y="122440"/>
                  </a:lnTo>
                  <a:lnTo>
                    <a:pt x="234403" y="130390"/>
                  </a:lnTo>
                  <a:lnTo>
                    <a:pt x="243141" y="128092"/>
                  </a:lnTo>
                  <a:lnTo>
                    <a:pt x="270497" y="81203"/>
                  </a:lnTo>
                  <a:lnTo>
                    <a:pt x="270497" y="3090087"/>
                  </a:lnTo>
                  <a:lnTo>
                    <a:pt x="152" y="3088640"/>
                  </a:lnTo>
                  <a:lnTo>
                    <a:pt x="0" y="3117215"/>
                  </a:lnTo>
                  <a:lnTo>
                    <a:pt x="270497" y="3118662"/>
                  </a:lnTo>
                  <a:lnTo>
                    <a:pt x="270497" y="3362388"/>
                  </a:lnTo>
                  <a:lnTo>
                    <a:pt x="299072" y="3362388"/>
                  </a:lnTo>
                  <a:lnTo>
                    <a:pt x="299072" y="3118815"/>
                  </a:lnTo>
                  <a:lnTo>
                    <a:pt x="6025451" y="3149282"/>
                  </a:lnTo>
                  <a:lnTo>
                    <a:pt x="5978410" y="3176384"/>
                  </a:lnTo>
                  <a:lnTo>
                    <a:pt x="5976061" y="3185122"/>
                  </a:lnTo>
                  <a:lnTo>
                    <a:pt x="5983948" y="3198799"/>
                  </a:lnTo>
                  <a:lnTo>
                    <a:pt x="5992685" y="3201149"/>
                  </a:lnTo>
                  <a:lnTo>
                    <a:pt x="6082195" y="3149562"/>
                  </a:lnTo>
                  <a:lnTo>
                    <a:pt x="6106731" y="313542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6" y="294288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577692" y="1549610"/>
            <a:ext cx="280670" cy="387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158963" y="3582416"/>
            <a:ext cx="981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15" dirty="0">
                <a:latin typeface="Verdana"/>
                <a:cs typeface="Verdana"/>
              </a:rPr>
              <a:t>C</a:t>
            </a:r>
            <a:r>
              <a:rPr sz="1500" spc="-1270" dirty="0">
                <a:latin typeface="Verdana"/>
                <a:cs typeface="Verdana"/>
              </a:rPr>
              <a:t>W</a:t>
            </a:r>
            <a:r>
              <a:rPr sz="1500" spc="-50" dirty="0">
                <a:latin typeface="Verdana"/>
                <a:cs typeface="Verdana"/>
              </a:rPr>
              <a:t>a</a:t>
            </a:r>
            <a:r>
              <a:rPr sz="1500" spc="-130" dirty="0">
                <a:latin typeface="Verdana"/>
                <a:cs typeface="Verdana"/>
              </a:rPr>
              <a:t>t</a:t>
            </a:r>
            <a:r>
              <a:rPr sz="1500" spc="-819" dirty="0">
                <a:latin typeface="Verdana"/>
                <a:cs typeface="Verdana"/>
              </a:rPr>
              <a:t>a</a:t>
            </a:r>
            <a:r>
              <a:rPr sz="1500" spc="-170" dirty="0">
                <a:latin typeface="Verdana"/>
                <a:cs typeface="Verdana"/>
              </a:rPr>
              <a:t>e</a:t>
            </a:r>
            <a:r>
              <a:rPr sz="1500" spc="-310" dirty="0">
                <a:latin typeface="Verdana"/>
                <a:cs typeface="Verdana"/>
              </a:rPr>
              <a:t>l</a:t>
            </a:r>
            <a:r>
              <a:rPr sz="1500" spc="-725" dirty="0">
                <a:latin typeface="Verdana"/>
                <a:cs typeface="Verdana"/>
              </a:rPr>
              <a:t>g</a:t>
            </a:r>
            <a:r>
              <a:rPr sz="1500" spc="-170" dirty="0">
                <a:latin typeface="Verdana"/>
                <a:cs typeface="Verdana"/>
              </a:rPr>
              <a:t>k</a:t>
            </a:r>
            <a:r>
              <a:rPr sz="1500" spc="-825" dirty="0">
                <a:latin typeface="Verdana"/>
                <a:cs typeface="Verdana"/>
              </a:rPr>
              <a:t>o</a:t>
            </a:r>
            <a:r>
              <a:rPr sz="1500" spc="50" dirty="0">
                <a:latin typeface="Verdana"/>
                <a:cs typeface="Verdana"/>
              </a:rPr>
              <a:t>s</a:t>
            </a:r>
            <a:r>
              <a:rPr sz="1500" spc="-45" dirty="0">
                <a:latin typeface="Verdana"/>
                <a:cs typeface="Verdana"/>
              </a:rPr>
              <a:t>r</a:t>
            </a:r>
            <a:r>
              <a:rPr sz="1500" spc="-20" dirty="0">
                <a:latin typeface="Verdana"/>
                <a:cs typeface="Verdana"/>
              </a:rPr>
              <a:t>y</a:t>
            </a:r>
            <a:r>
              <a:rPr sz="1500" spc="-85" dirty="0">
                <a:latin typeface="Verdana"/>
                <a:cs typeface="Verdana"/>
              </a:rPr>
              <a:t> </a:t>
            </a:r>
            <a:r>
              <a:rPr sz="1500" spc="-480" dirty="0">
                <a:latin typeface="Verdana"/>
                <a:cs typeface="Verdana"/>
              </a:rPr>
              <a:t>1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731743" y="1820671"/>
            <a:ext cx="10217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-52" baseline="1851" dirty="0">
                <a:latin typeface="Verdana"/>
                <a:cs typeface="Verdana"/>
              </a:rPr>
              <a:t>C</a:t>
            </a:r>
            <a:r>
              <a:rPr sz="2250" spc="-1185" baseline="1851" dirty="0">
                <a:latin typeface="Verdana"/>
                <a:cs typeface="Verdana"/>
              </a:rPr>
              <a:t>a</a:t>
            </a:r>
            <a:r>
              <a:rPr sz="1500" spc="-495" dirty="0">
                <a:latin typeface="Verdana"/>
                <a:cs typeface="Verdana"/>
              </a:rPr>
              <a:t>D</a:t>
            </a:r>
            <a:r>
              <a:rPr sz="2250" spc="-187" baseline="1851" dirty="0">
                <a:latin typeface="Verdana"/>
                <a:cs typeface="Verdana"/>
              </a:rPr>
              <a:t>t</a:t>
            </a:r>
            <a:r>
              <a:rPr sz="1500" spc="-545" dirty="0">
                <a:latin typeface="Verdana"/>
                <a:cs typeface="Verdana"/>
              </a:rPr>
              <a:t>r</a:t>
            </a:r>
            <a:r>
              <a:rPr sz="2250" spc="-652" baseline="1851" dirty="0">
                <a:latin typeface="Verdana"/>
                <a:cs typeface="Verdana"/>
              </a:rPr>
              <a:t>e</a:t>
            </a:r>
            <a:r>
              <a:rPr sz="1500" spc="-20" dirty="0">
                <a:latin typeface="Verdana"/>
                <a:cs typeface="Verdana"/>
              </a:rPr>
              <a:t>i</a:t>
            </a:r>
            <a:r>
              <a:rPr sz="1500" spc="-890" dirty="0">
                <a:latin typeface="Verdana"/>
                <a:cs typeface="Verdana"/>
              </a:rPr>
              <a:t>v</a:t>
            </a:r>
            <a:r>
              <a:rPr sz="2250" spc="-382" baseline="1851" dirty="0">
                <a:latin typeface="Verdana"/>
                <a:cs typeface="Verdana"/>
              </a:rPr>
              <a:t>g</a:t>
            </a:r>
            <a:r>
              <a:rPr sz="1500" spc="-670" dirty="0">
                <a:latin typeface="Verdana"/>
                <a:cs typeface="Verdana"/>
              </a:rPr>
              <a:t>e</a:t>
            </a:r>
            <a:r>
              <a:rPr sz="2250" spc="-457" baseline="1851" dirty="0">
                <a:latin typeface="Verdana"/>
                <a:cs typeface="Verdana"/>
              </a:rPr>
              <a:t>o</a:t>
            </a:r>
            <a:r>
              <a:rPr sz="1500" spc="-495" dirty="0">
                <a:latin typeface="Verdana"/>
                <a:cs typeface="Verdana"/>
              </a:rPr>
              <a:t>s</a:t>
            </a:r>
            <a:r>
              <a:rPr sz="2250" spc="-52" baseline="1851" dirty="0">
                <a:latin typeface="Verdana"/>
                <a:cs typeface="Verdana"/>
              </a:rPr>
              <a:t>r</a:t>
            </a:r>
            <a:r>
              <a:rPr sz="2250" spc="-15" baseline="1851" dirty="0">
                <a:latin typeface="Verdana"/>
                <a:cs typeface="Verdana"/>
              </a:rPr>
              <a:t>y</a:t>
            </a:r>
            <a:r>
              <a:rPr sz="2250" spc="-120" baseline="1851" dirty="0">
                <a:latin typeface="Verdana"/>
                <a:cs typeface="Verdana"/>
              </a:rPr>
              <a:t> </a:t>
            </a:r>
            <a:r>
              <a:rPr sz="2250" spc="-75" baseline="1851" dirty="0">
                <a:latin typeface="Verdana"/>
                <a:cs typeface="Verdana"/>
              </a:rPr>
              <a:t>2</a:t>
            </a:r>
            <a:endParaRPr sz="2250" baseline="1851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25519" y="2041517"/>
            <a:ext cx="9192260" cy="4710430"/>
            <a:chOff x="2725519" y="2041517"/>
            <a:chExt cx="9192260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3978" y="2041517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3" y="56711"/>
                  </a:moveTo>
                  <a:lnTo>
                    <a:pt x="52036" y="81202"/>
                  </a:lnTo>
                  <a:lnTo>
                    <a:pt x="52035" y="3362389"/>
                  </a:lnTo>
                  <a:lnTo>
                    <a:pt x="80610" y="3362389"/>
                  </a:lnTo>
                  <a:lnTo>
                    <a:pt x="80610" y="81202"/>
                  </a:lnTo>
                  <a:lnTo>
                    <a:pt x="66323" y="56711"/>
                  </a:lnTo>
                  <a:close/>
                </a:path>
                <a:path w="132714" h="3362960">
                  <a:moveTo>
                    <a:pt x="66324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4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6" y="28352"/>
                  </a:lnTo>
                  <a:lnTo>
                    <a:pt x="82863" y="28352"/>
                  </a:lnTo>
                  <a:lnTo>
                    <a:pt x="66324" y="0"/>
                  </a:lnTo>
                  <a:close/>
                </a:path>
                <a:path w="132714" h="3362960">
                  <a:moveTo>
                    <a:pt x="82863" y="28352"/>
                  </a:moveTo>
                  <a:lnTo>
                    <a:pt x="80611" y="28352"/>
                  </a:lnTo>
                  <a:lnTo>
                    <a:pt x="80611" y="81204"/>
                  </a:lnTo>
                  <a:lnTo>
                    <a:pt x="107965" y="128096"/>
                  </a:lnTo>
                  <a:lnTo>
                    <a:pt x="116712" y="130398"/>
                  </a:lnTo>
                  <a:lnTo>
                    <a:pt x="130345" y="122445"/>
                  </a:lnTo>
                  <a:lnTo>
                    <a:pt x="132647" y="113698"/>
                  </a:lnTo>
                  <a:lnTo>
                    <a:pt x="82863" y="28352"/>
                  </a:lnTo>
                  <a:close/>
                </a:path>
                <a:path w="132714" h="3362960">
                  <a:moveTo>
                    <a:pt x="80611" y="35554"/>
                  </a:moveTo>
                  <a:lnTo>
                    <a:pt x="78665" y="35554"/>
                  </a:lnTo>
                  <a:lnTo>
                    <a:pt x="66323" y="56711"/>
                  </a:lnTo>
                  <a:lnTo>
                    <a:pt x="80611" y="81204"/>
                  </a:lnTo>
                  <a:lnTo>
                    <a:pt x="80611" y="35554"/>
                  </a:lnTo>
                  <a:close/>
                </a:path>
                <a:path w="132714" h="3362960">
                  <a:moveTo>
                    <a:pt x="80611" y="28352"/>
                  </a:moveTo>
                  <a:lnTo>
                    <a:pt x="52036" y="28352"/>
                  </a:lnTo>
                  <a:lnTo>
                    <a:pt x="52036" y="81202"/>
                  </a:lnTo>
                  <a:lnTo>
                    <a:pt x="66323" y="56711"/>
                  </a:lnTo>
                  <a:lnTo>
                    <a:pt x="53982" y="35554"/>
                  </a:lnTo>
                  <a:lnTo>
                    <a:pt x="80611" y="35554"/>
                  </a:lnTo>
                  <a:lnTo>
                    <a:pt x="80611" y="28352"/>
                  </a:lnTo>
                  <a:close/>
                </a:path>
                <a:path w="132714" h="3362960">
                  <a:moveTo>
                    <a:pt x="78665" y="35554"/>
                  </a:moveTo>
                  <a:lnTo>
                    <a:pt x="53982" y="35554"/>
                  </a:lnTo>
                  <a:lnTo>
                    <a:pt x="66323" y="56711"/>
                  </a:lnTo>
                  <a:lnTo>
                    <a:pt x="78665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6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91044" y="4042595"/>
              <a:ext cx="1891664" cy="767080"/>
            </a:xfrm>
            <a:custGeom>
              <a:avLst/>
              <a:gdLst/>
              <a:ahLst/>
              <a:cxnLst/>
              <a:rect l="l" t="t" r="r" b="b"/>
              <a:pathLst>
                <a:path w="1891665" h="767079">
                  <a:moveTo>
                    <a:pt x="35900" y="22901"/>
                  </a:moveTo>
                  <a:lnTo>
                    <a:pt x="23445" y="24812"/>
                  </a:lnTo>
                  <a:lnTo>
                    <a:pt x="31240" y="34715"/>
                  </a:lnTo>
                  <a:lnTo>
                    <a:pt x="1887006" y="766998"/>
                  </a:lnTo>
                  <a:lnTo>
                    <a:pt x="1891668" y="755185"/>
                  </a:lnTo>
                  <a:lnTo>
                    <a:pt x="35900" y="22901"/>
                  </a:lnTo>
                  <a:close/>
                </a:path>
                <a:path w="1891665" h="767079">
                  <a:moveTo>
                    <a:pt x="101422" y="0"/>
                  </a:moveTo>
                  <a:lnTo>
                    <a:pt x="0" y="15561"/>
                  </a:lnTo>
                  <a:lnTo>
                    <a:pt x="63466" y="96187"/>
                  </a:lnTo>
                  <a:lnTo>
                    <a:pt x="67459" y="96662"/>
                  </a:lnTo>
                  <a:lnTo>
                    <a:pt x="72970" y="92323"/>
                  </a:lnTo>
                  <a:lnTo>
                    <a:pt x="73446" y="88331"/>
                  </a:lnTo>
                  <a:lnTo>
                    <a:pt x="31240" y="34715"/>
                  </a:lnTo>
                  <a:lnTo>
                    <a:pt x="9410" y="26101"/>
                  </a:lnTo>
                  <a:lnTo>
                    <a:pt x="14071" y="14287"/>
                  </a:lnTo>
                  <a:lnTo>
                    <a:pt x="92048" y="14287"/>
                  </a:lnTo>
                  <a:lnTo>
                    <a:pt x="103348" y="12553"/>
                  </a:lnTo>
                  <a:lnTo>
                    <a:pt x="105727" y="9312"/>
                  </a:lnTo>
                  <a:lnTo>
                    <a:pt x="104663" y="2379"/>
                  </a:lnTo>
                  <a:lnTo>
                    <a:pt x="101422" y="0"/>
                  </a:lnTo>
                  <a:close/>
                </a:path>
                <a:path w="1891665" h="767079">
                  <a:moveTo>
                    <a:pt x="14071" y="14287"/>
                  </a:moveTo>
                  <a:lnTo>
                    <a:pt x="9410" y="26101"/>
                  </a:lnTo>
                  <a:lnTo>
                    <a:pt x="31240" y="34715"/>
                  </a:lnTo>
                  <a:lnTo>
                    <a:pt x="24744" y="26462"/>
                  </a:lnTo>
                  <a:lnTo>
                    <a:pt x="12684" y="26462"/>
                  </a:lnTo>
                  <a:lnTo>
                    <a:pt x="16711" y="16258"/>
                  </a:lnTo>
                  <a:lnTo>
                    <a:pt x="19066" y="16258"/>
                  </a:lnTo>
                  <a:lnTo>
                    <a:pt x="14071" y="14287"/>
                  </a:lnTo>
                  <a:close/>
                </a:path>
                <a:path w="1891665" h="767079">
                  <a:moveTo>
                    <a:pt x="16711" y="16258"/>
                  </a:moveTo>
                  <a:lnTo>
                    <a:pt x="12684" y="26462"/>
                  </a:lnTo>
                  <a:lnTo>
                    <a:pt x="23445" y="24812"/>
                  </a:lnTo>
                  <a:lnTo>
                    <a:pt x="16711" y="16258"/>
                  </a:lnTo>
                  <a:close/>
                </a:path>
                <a:path w="1891665" h="767079">
                  <a:moveTo>
                    <a:pt x="23445" y="24812"/>
                  </a:moveTo>
                  <a:lnTo>
                    <a:pt x="12684" y="26462"/>
                  </a:lnTo>
                  <a:lnTo>
                    <a:pt x="24744" y="26462"/>
                  </a:lnTo>
                  <a:lnTo>
                    <a:pt x="23445" y="24812"/>
                  </a:lnTo>
                  <a:close/>
                </a:path>
                <a:path w="1891665" h="767079">
                  <a:moveTo>
                    <a:pt x="19066" y="16258"/>
                  </a:moveTo>
                  <a:lnTo>
                    <a:pt x="16711" y="16258"/>
                  </a:lnTo>
                  <a:lnTo>
                    <a:pt x="23445" y="24812"/>
                  </a:lnTo>
                  <a:lnTo>
                    <a:pt x="35900" y="22901"/>
                  </a:lnTo>
                  <a:lnTo>
                    <a:pt x="19066" y="16258"/>
                  </a:lnTo>
                  <a:close/>
                </a:path>
                <a:path w="1891665" h="767079">
                  <a:moveTo>
                    <a:pt x="92048" y="14287"/>
                  </a:moveTo>
                  <a:lnTo>
                    <a:pt x="14071" y="14287"/>
                  </a:lnTo>
                  <a:lnTo>
                    <a:pt x="35900" y="22901"/>
                  </a:lnTo>
                  <a:lnTo>
                    <a:pt x="92048" y="1428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25519" y="5110019"/>
              <a:ext cx="6106795" cy="132715"/>
            </a:xfrm>
            <a:custGeom>
              <a:avLst/>
              <a:gdLst/>
              <a:ahLst/>
              <a:cxnLst/>
              <a:rect l="l" t="t" r="r" b="b"/>
              <a:pathLst>
                <a:path w="6106795" h="132714">
                  <a:moveTo>
                    <a:pt x="6025446" y="80782"/>
                  </a:moveTo>
                  <a:lnTo>
                    <a:pt x="5978410" y="107885"/>
                  </a:lnTo>
                  <a:lnTo>
                    <a:pt x="5976061" y="116621"/>
                  </a:lnTo>
                  <a:lnTo>
                    <a:pt x="5983940" y="130295"/>
                  </a:lnTo>
                  <a:lnTo>
                    <a:pt x="5992676" y="132643"/>
                  </a:lnTo>
                  <a:lnTo>
                    <a:pt x="6082191" y="81064"/>
                  </a:lnTo>
                  <a:lnTo>
                    <a:pt x="6078354" y="81064"/>
                  </a:lnTo>
                  <a:lnTo>
                    <a:pt x="6025446" y="80782"/>
                  </a:lnTo>
                  <a:close/>
                </a:path>
                <a:path w="6106795" h="132714">
                  <a:moveTo>
                    <a:pt x="6050015" y="66625"/>
                  </a:moveTo>
                  <a:lnTo>
                    <a:pt x="6025446" y="80782"/>
                  </a:lnTo>
                  <a:lnTo>
                    <a:pt x="6078354" y="81064"/>
                  </a:lnTo>
                  <a:lnTo>
                    <a:pt x="6078365" y="79079"/>
                  </a:lnTo>
                  <a:lnTo>
                    <a:pt x="6071106" y="79079"/>
                  </a:lnTo>
                  <a:lnTo>
                    <a:pt x="6050015" y="66625"/>
                  </a:lnTo>
                  <a:close/>
                </a:path>
                <a:path w="6106795" h="132714">
                  <a:moveTo>
                    <a:pt x="5993382" y="0"/>
                  </a:moveTo>
                  <a:lnTo>
                    <a:pt x="5984622" y="2255"/>
                  </a:lnTo>
                  <a:lnTo>
                    <a:pt x="5976598" y="15844"/>
                  </a:lnTo>
                  <a:lnTo>
                    <a:pt x="5978853" y="24604"/>
                  </a:lnTo>
                  <a:lnTo>
                    <a:pt x="6025599" y="52207"/>
                  </a:lnTo>
                  <a:lnTo>
                    <a:pt x="6078507" y="52489"/>
                  </a:lnTo>
                  <a:lnTo>
                    <a:pt x="6078354" y="81064"/>
                  </a:lnTo>
                  <a:lnTo>
                    <a:pt x="6082191" y="81064"/>
                  </a:lnTo>
                  <a:lnTo>
                    <a:pt x="6106725" y="66927"/>
                  </a:lnTo>
                  <a:lnTo>
                    <a:pt x="5993382" y="0"/>
                  </a:lnTo>
                  <a:close/>
                </a:path>
                <a:path w="6106795" h="132714">
                  <a:moveTo>
                    <a:pt x="152" y="20134"/>
                  </a:moveTo>
                  <a:lnTo>
                    <a:pt x="0" y="48709"/>
                  </a:lnTo>
                  <a:lnTo>
                    <a:pt x="6025446" y="80782"/>
                  </a:lnTo>
                  <a:lnTo>
                    <a:pt x="6050015" y="66625"/>
                  </a:lnTo>
                  <a:lnTo>
                    <a:pt x="6025599" y="52207"/>
                  </a:lnTo>
                  <a:lnTo>
                    <a:pt x="152" y="20134"/>
                  </a:lnTo>
                  <a:close/>
                </a:path>
                <a:path w="6106795" h="132714">
                  <a:moveTo>
                    <a:pt x="6071237" y="54396"/>
                  </a:moveTo>
                  <a:lnTo>
                    <a:pt x="6050015" y="66625"/>
                  </a:lnTo>
                  <a:lnTo>
                    <a:pt x="6071106" y="79079"/>
                  </a:lnTo>
                  <a:lnTo>
                    <a:pt x="6071237" y="54396"/>
                  </a:lnTo>
                  <a:close/>
                </a:path>
                <a:path w="6106795" h="132714">
                  <a:moveTo>
                    <a:pt x="6078496" y="54396"/>
                  </a:moveTo>
                  <a:lnTo>
                    <a:pt x="6071237" y="54396"/>
                  </a:lnTo>
                  <a:lnTo>
                    <a:pt x="6071106" y="79079"/>
                  </a:lnTo>
                  <a:lnTo>
                    <a:pt x="6078365" y="79079"/>
                  </a:lnTo>
                  <a:lnTo>
                    <a:pt x="6078496" y="54396"/>
                  </a:lnTo>
                  <a:close/>
                </a:path>
                <a:path w="6106795" h="132714">
                  <a:moveTo>
                    <a:pt x="6025599" y="52207"/>
                  </a:moveTo>
                  <a:lnTo>
                    <a:pt x="6050015" y="66625"/>
                  </a:lnTo>
                  <a:lnTo>
                    <a:pt x="6071237" y="54396"/>
                  </a:lnTo>
                  <a:lnTo>
                    <a:pt x="6078496" y="54396"/>
                  </a:lnTo>
                  <a:lnTo>
                    <a:pt x="6078507" y="52489"/>
                  </a:lnTo>
                  <a:lnTo>
                    <a:pt x="6025599" y="522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75738" y="4643628"/>
            <a:ext cx="1386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913632" y="3200400"/>
            <a:ext cx="4465320" cy="533400"/>
            <a:chOff x="3913632" y="3200400"/>
            <a:chExt cx="4465320" cy="53340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3632" y="3200400"/>
              <a:ext cx="4465320" cy="5334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22863" y="3209899"/>
              <a:ext cx="4404537" cy="473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2140" algn="l"/>
                <a:tab pos="1877695" algn="l"/>
                <a:tab pos="3007360" algn="l"/>
                <a:tab pos="3549015" algn="l"/>
                <a:tab pos="4242435" algn="l"/>
              </a:tabLst>
            </a:pPr>
            <a:r>
              <a:rPr sz="6450" spc="-75" baseline="-41343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6450" baseline="-41343" dirty="0">
                <a:solidFill>
                  <a:srgbClr val="000000"/>
                </a:solidFill>
                <a:latin typeface="Cambria Math"/>
                <a:cs typeface="Cambria Math"/>
              </a:rPr>
              <a:t>	𝐴</a:t>
            </a:r>
            <a:r>
              <a:rPr sz="6450" spc="585" baseline="-41343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6450" spc="-75" baseline="-41343" dirty="0">
                <a:solidFill>
                  <a:srgbClr val="000000"/>
                </a:solidFill>
                <a:latin typeface="Cambria Math"/>
                <a:cs typeface="Cambria Math"/>
              </a:rPr>
              <a:t>𝐵</a:t>
            </a:r>
            <a:r>
              <a:rPr sz="6450" baseline="-41343" dirty="0">
                <a:solidFill>
                  <a:srgbClr val="000000"/>
                </a:solidFill>
                <a:latin typeface="Cambria Math"/>
                <a:cs typeface="Cambria Math"/>
              </a:rPr>
              <a:t>	=</a:t>
            </a:r>
            <a:r>
              <a:rPr sz="6450" spc="315" baseline="-41343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𝐵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𝐴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∗</a:t>
            </a:r>
            <a:r>
              <a:rPr sz="4300" spc="-1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𝑃(𝐴</a:t>
            </a:r>
            <a:r>
              <a:rPr sz="6450" spc="-30" baseline="2583" dirty="0">
                <a:solidFill>
                  <a:srgbClr val="000000"/>
                </a:solidFill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64209" y="3668776"/>
            <a:ext cx="119761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0" dirty="0">
                <a:latin typeface="Cambria Math"/>
                <a:cs typeface="Cambria Math"/>
              </a:rPr>
              <a:t>𝑃(𝐵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58D1E-8E2D-34B6-F477-EEF6163237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533" y="1775316"/>
            <a:ext cx="8458933" cy="3307367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838325" cy="628015"/>
            <a:chOff x="393191" y="192023"/>
            <a:chExt cx="1838325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837944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761489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761489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761489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761489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761489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761489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761489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761489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761489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761489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761489" h="551180">
                  <a:moveTo>
                    <a:pt x="1761147" y="6096"/>
                  </a:moveTo>
                  <a:lnTo>
                    <a:pt x="1591678" y="6096"/>
                  </a:lnTo>
                  <a:lnTo>
                    <a:pt x="1591678" y="72542"/>
                  </a:lnTo>
                  <a:lnTo>
                    <a:pt x="1681899" y="72542"/>
                  </a:lnTo>
                  <a:lnTo>
                    <a:pt x="1681899" y="432816"/>
                  </a:lnTo>
                  <a:lnTo>
                    <a:pt x="1761147" y="432816"/>
                  </a:lnTo>
                  <a:lnTo>
                    <a:pt x="1761147" y="6096"/>
                  </a:lnTo>
                  <a:close/>
                </a:path>
                <a:path w="1761489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761489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761489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761489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761489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761489" h="551180">
                  <a:moveTo>
                    <a:pt x="1591678" y="6096"/>
                  </a:moveTo>
                  <a:lnTo>
                    <a:pt x="1761147" y="6096"/>
                  </a:lnTo>
                  <a:lnTo>
                    <a:pt x="1761147" y="432816"/>
                  </a:lnTo>
                  <a:lnTo>
                    <a:pt x="1681899" y="432816"/>
                  </a:lnTo>
                  <a:lnTo>
                    <a:pt x="1681899" y="72542"/>
                  </a:lnTo>
                  <a:lnTo>
                    <a:pt x="1591678" y="72542"/>
                  </a:lnTo>
                  <a:lnTo>
                    <a:pt x="1591678" y="6096"/>
                  </a:lnTo>
                  <a:close/>
                </a:path>
                <a:path w="1761489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5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3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070" y="2864104"/>
            <a:ext cx="942276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344420" algn="l"/>
                <a:tab pos="3082290" algn="l"/>
                <a:tab pos="4211955" algn="l"/>
                <a:tab pos="4745990" algn="l"/>
                <a:tab pos="6638925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30" baseline="-41343" dirty="0">
                <a:latin typeface="Cambria Math"/>
                <a:cs typeface="Cambria Math"/>
              </a:rPr>
              <a:t>𝑊𝑎𝑙𝑘𝑠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𝑊𝑎𝑙𝑘𝑠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𝑃(𝑊𝑎𝑙𝑘𝑠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5922010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B1F6D-106E-D48B-F3D6-474236297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548" y="1255831"/>
            <a:ext cx="12192000" cy="53796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55CC9B-6B8C-94AD-84C5-47DBBD396FB3}"/>
              </a:ext>
            </a:extLst>
          </p:cNvPr>
          <p:cNvSpPr/>
          <p:nvPr/>
        </p:nvSpPr>
        <p:spPr>
          <a:xfrm>
            <a:off x="6858000" y="2734562"/>
            <a:ext cx="2895600" cy="290423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210555" y="2734563"/>
            <a:ext cx="1478915" cy="250063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5"/>
              </a:spcBef>
            </a:pPr>
            <a:r>
              <a:rPr sz="4000" spc="-640" dirty="0">
                <a:latin typeface="Calibri"/>
                <a:cs typeface="Calibri"/>
              </a:rPr>
              <a:t>1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00"/>
              </a:spcBef>
            </a:pPr>
            <a:r>
              <a:rPr sz="4000" spc="445" dirty="0">
                <a:latin typeface="Calibri"/>
                <a:cs typeface="Calibri"/>
              </a:rPr>
              <a:t>0.444</a:t>
            </a:r>
            <a:endParaRPr sz="4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680"/>
              </a:spcBef>
            </a:pPr>
            <a:r>
              <a:rPr sz="4000" spc="555" dirty="0">
                <a:latin typeface="Calibri"/>
                <a:cs typeface="Calibri"/>
              </a:rPr>
              <a:t>0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6144" y="1380850"/>
            <a:ext cx="1095654" cy="10956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1072" y="1380850"/>
            <a:ext cx="1095654" cy="109565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69589" y="2966670"/>
            <a:ext cx="662360" cy="66236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484843" y="2734563"/>
            <a:ext cx="1557655" cy="2500630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805"/>
              </a:spcBef>
            </a:pPr>
            <a:r>
              <a:rPr sz="4000" spc="425" dirty="0">
                <a:latin typeface="Calibri"/>
                <a:cs typeface="Calibri"/>
              </a:rPr>
              <a:t>45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4000" spc="610" dirty="0">
                <a:latin typeface="Calibri"/>
                <a:cs typeface="Calibri"/>
              </a:rPr>
              <a:t>44</a:t>
            </a:r>
            <a:r>
              <a:rPr sz="4000" spc="140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4000" spc="610" dirty="0">
                <a:latin typeface="Calibri"/>
                <a:cs typeface="Calibri"/>
              </a:rPr>
              <a:t>40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8607" y="4613735"/>
            <a:ext cx="662360" cy="6623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68986" y="3790796"/>
            <a:ext cx="662964" cy="664499"/>
          </a:xfrm>
          <a:prstGeom prst="rect">
            <a:avLst/>
          </a:prstGeom>
        </p:spPr>
      </p:pic>
      <p:sp>
        <p:nvSpPr>
          <p:cNvPr id="2" name="object 6">
            <a:extLst>
              <a:ext uri="{FF2B5EF4-FFF2-40B4-BE49-F238E27FC236}">
                <a16:creationId xmlns:a16="http://schemas.microsoft.com/office/drawing/2014/main" id="{BB189958-E6B1-1346-48AE-010AD155F4ED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999614" cy="628015"/>
            <a:chOff x="393191" y="192023"/>
            <a:chExt cx="1999614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9488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2278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8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2278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8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2278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2278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2278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8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2278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8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80" h="551180">
                  <a:moveTo>
                    <a:pt x="1892293" y="68884"/>
                  </a:moveTo>
                  <a:lnTo>
                    <a:pt x="1747126" y="68884"/>
                  </a:lnTo>
                  <a:lnTo>
                    <a:pt x="1781625" y="73018"/>
                  </a:lnTo>
                  <a:lnTo>
                    <a:pt x="1806409" y="85039"/>
                  </a:lnTo>
                  <a:lnTo>
                    <a:pt x="1821364" y="104374"/>
                  </a:lnTo>
                  <a:lnTo>
                    <a:pt x="1826374" y="130454"/>
                  </a:lnTo>
                  <a:lnTo>
                    <a:pt x="1824583" y="148723"/>
                  </a:lnTo>
                  <a:lnTo>
                    <a:pt x="1817535" y="168706"/>
                  </a:lnTo>
                  <a:lnTo>
                    <a:pt x="1802714" y="191662"/>
                  </a:lnTo>
                  <a:lnTo>
                    <a:pt x="1777606" y="218846"/>
                  </a:lnTo>
                  <a:lnTo>
                    <a:pt x="1608137" y="379780"/>
                  </a:lnTo>
                  <a:lnTo>
                    <a:pt x="1608137" y="432816"/>
                  </a:lnTo>
                  <a:lnTo>
                    <a:pt x="1922691" y="432816"/>
                  </a:lnTo>
                  <a:lnTo>
                    <a:pt x="1922691" y="365760"/>
                  </a:lnTo>
                  <a:lnTo>
                    <a:pt x="1721523" y="365760"/>
                  </a:lnTo>
                  <a:lnTo>
                    <a:pt x="1835518" y="257251"/>
                  </a:lnTo>
                  <a:lnTo>
                    <a:pt x="1871513" y="218627"/>
                  </a:lnTo>
                  <a:lnTo>
                    <a:pt x="1893049" y="184632"/>
                  </a:lnTo>
                  <a:lnTo>
                    <a:pt x="1903498" y="153266"/>
                  </a:lnTo>
                  <a:lnTo>
                    <a:pt x="1906231" y="122529"/>
                  </a:lnTo>
                  <a:lnTo>
                    <a:pt x="1899277" y="80759"/>
                  </a:lnTo>
                  <a:lnTo>
                    <a:pt x="1892293" y="68884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703549" y="4791"/>
                  </a:lnTo>
                  <a:lnTo>
                    <a:pt x="1658810" y="18669"/>
                  </a:lnTo>
                  <a:lnTo>
                    <a:pt x="1621043" y="40890"/>
                  </a:lnTo>
                  <a:lnTo>
                    <a:pt x="1591678" y="70713"/>
                  </a:lnTo>
                  <a:lnTo>
                    <a:pt x="1647151" y="113385"/>
                  </a:lnTo>
                  <a:lnTo>
                    <a:pt x="1666973" y="93573"/>
                  </a:lnTo>
                  <a:lnTo>
                    <a:pt x="1690509" y="79705"/>
                  </a:lnTo>
                  <a:lnTo>
                    <a:pt x="1717360" y="71551"/>
                  </a:lnTo>
                  <a:lnTo>
                    <a:pt x="1747126" y="68884"/>
                  </a:lnTo>
                  <a:lnTo>
                    <a:pt x="1892293" y="68884"/>
                  </a:lnTo>
                  <a:lnTo>
                    <a:pt x="1879272" y="46744"/>
                  </a:lnTo>
                  <a:lnTo>
                    <a:pt x="1847505" y="21360"/>
                  </a:lnTo>
                  <a:lnTo>
                    <a:pt x="1805262" y="5486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8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2278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2278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60"/>
                  </a:lnTo>
                  <a:lnTo>
                    <a:pt x="1922691" y="365760"/>
                  </a:lnTo>
                  <a:lnTo>
                    <a:pt x="1922691" y="432816"/>
                  </a:lnTo>
                  <a:lnTo>
                    <a:pt x="1608137" y="432816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9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896" y="2864104"/>
            <a:ext cx="966533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425065" algn="l"/>
                <a:tab pos="3162935" algn="l"/>
                <a:tab pos="4293235" algn="l"/>
                <a:tab pos="4827270" algn="l"/>
                <a:tab pos="6800850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15" baseline="-41343" dirty="0">
                <a:latin typeface="Cambria Math"/>
                <a:cs typeface="Cambria Math"/>
              </a:rPr>
              <a:t>𝐷𝑟𝑖𝑣𝑒𝑠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𝑃(𝐷𝑟𝑖𝑣𝑒𝑠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6083935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037EE-B454-DCCC-1014-67659731C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" y="1065738"/>
            <a:ext cx="12192000" cy="5377962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524246" y="2915919"/>
            <a:ext cx="684847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  <a:tab pos="2306320" algn="l"/>
                <a:tab pos="3012440" algn="l"/>
                <a:tab pos="4107815" algn="l"/>
                <a:tab pos="4682490" algn="l"/>
                <a:tab pos="6482715" algn="l"/>
              </a:tabLst>
            </a:pP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𝑊𝑎𝑙𝑘𝑠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50" dirty="0">
                <a:solidFill>
                  <a:srgbClr val="000000"/>
                </a:solidFill>
                <a:latin typeface="Cambria Math"/>
                <a:cs typeface="Cambria Math"/>
              </a:rPr>
              <a:t>𝑣.</a:t>
            </a:r>
            <a:r>
              <a:rPr sz="4300" spc="-24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5" dirty="0">
                <a:solidFill>
                  <a:srgbClr val="000000"/>
                </a:solidFill>
                <a:latin typeface="Cambria Math"/>
                <a:cs typeface="Cambria Math"/>
              </a:rPr>
              <a:t>𝑠.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10" dirty="0">
                <a:solidFill>
                  <a:srgbClr val="000000"/>
                </a:solidFill>
                <a:latin typeface="Cambria Math"/>
                <a:cs typeface="Cambria Math"/>
              </a:rPr>
              <a:t>𝐷𝑟𝑖𝑣𝑒𝑠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242B9-7AD9-D8F4-218F-0B4A70A5F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948" y="2259228"/>
            <a:ext cx="9038103" cy="2339543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977384" y="3203448"/>
            <a:ext cx="2298700" cy="649605"/>
            <a:chOff x="4977384" y="3203448"/>
            <a:chExt cx="2298700" cy="64960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77384" y="3203448"/>
              <a:ext cx="2298191" cy="6492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992838" y="3220516"/>
              <a:ext cx="2226945" cy="575310"/>
            </a:xfrm>
            <a:custGeom>
              <a:avLst/>
              <a:gdLst/>
              <a:ahLst/>
              <a:cxnLst/>
              <a:rect l="l" t="t" r="r" b="b"/>
              <a:pathLst>
                <a:path w="2226945" h="575310">
                  <a:moveTo>
                    <a:pt x="2083955" y="362102"/>
                  </a:moveTo>
                  <a:lnTo>
                    <a:pt x="2064248" y="365750"/>
                  </a:lnTo>
                  <a:lnTo>
                    <a:pt x="2048827" y="375742"/>
                  </a:lnTo>
                  <a:lnTo>
                    <a:pt x="2038778" y="390648"/>
                  </a:lnTo>
                  <a:lnTo>
                    <a:pt x="2035187" y="409041"/>
                  </a:lnTo>
                  <a:lnTo>
                    <a:pt x="2038778" y="427529"/>
                  </a:lnTo>
                  <a:lnTo>
                    <a:pt x="2048827" y="442645"/>
                  </a:lnTo>
                  <a:lnTo>
                    <a:pt x="2064248" y="452847"/>
                  </a:lnTo>
                  <a:lnTo>
                    <a:pt x="2083955" y="456590"/>
                  </a:lnTo>
                  <a:lnTo>
                    <a:pt x="2103310" y="452847"/>
                  </a:lnTo>
                  <a:lnTo>
                    <a:pt x="2118550" y="442645"/>
                  </a:lnTo>
                  <a:lnTo>
                    <a:pt x="2128532" y="427529"/>
                  </a:lnTo>
                  <a:lnTo>
                    <a:pt x="2132114" y="409041"/>
                  </a:lnTo>
                  <a:lnTo>
                    <a:pt x="2128532" y="390648"/>
                  </a:lnTo>
                  <a:lnTo>
                    <a:pt x="2118550" y="375742"/>
                  </a:lnTo>
                  <a:lnTo>
                    <a:pt x="2103310" y="365750"/>
                  </a:lnTo>
                  <a:lnTo>
                    <a:pt x="2083955" y="362102"/>
                  </a:lnTo>
                  <a:close/>
                </a:path>
                <a:path w="2226945" h="575310">
                  <a:moveTo>
                    <a:pt x="1072454" y="186537"/>
                  </a:moveTo>
                  <a:lnTo>
                    <a:pt x="933399" y="186537"/>
                  </a:lnTo>
                  <a:lnTo>
                    <a:pt x="968956" y="191328"/>
                  </a:lnTo>
                  <a:lnTo>
                    <a:pt x="994282" y="205206"/>
                  </a:lnTo>
                  <a:lnTo>
                    <a:pt x="1009437" y="227428"/>
                  </a:lnTo>
                  <a:lnTo>
                    <a:pt x="1014476" y="257251"/>
                  </a:lnTo>
                  <a:lnTo>
                    <a:pt x="1014476" y="262127"/>
                  </a:lnTo>
                  <a:lnTo>
                    <a:pt x="930351" y="262127"/>
                  </a:lnTo>
                  <a:lnTo>
                    <a:pt x="867543" y="269643"/>
                  </a:lnTo>
                  <a:lnTo>
                    <a:pt x="825652" y="290245"/>
                  </a:lnTo>
                  <a:lnTo>
                    <a:pt x="802278" y="321021"/>
                  </a:lnTo>
                  <a:lnTo>
                    <a:pt x="795019" y="359054"/>
                  </a:lnTo>
                  <a:lnTo>
                    <a:pt x="803516" y="398211"/>
                  </a:lnTo>
                  <a:lnTo>
                    <a:pt x="827785" y="429082"/>
                  </a:lnTo>
                  <a:lnTo>
                    <a:pt x="866000" y="449322"/>
                  </a:lnTo>
                  <a:lnTo>
                    <a:pt x="916330" y="456590"/>
                  </a:lnTo>
                  <a:lnTo>
                    <a:pt x="950334" y="453675"/>
                  </a:lnTo>
                  <a:lnTo>
                    <a:pt x="978966" y="445160"/>
                  </a:lnTo>
                  <a:lnTo>
                    <a:pt x="1001883" y="431387"/>
                  </a:lnTo>
                  <a:lnTo>
                    <a:pt x="1018743" y="412699"/>
                  </a:lnTo>
                  <a:lnTo>
                    <a:pt x="1090676" y="412699"/>
                  </a:lnTo>
                  <a:lnTo>
                    <a:pt x="1090676" y="401116"/>
                  </a:lnTo>
                  <a:lnTo>
                    <a:pt x="932179" y="401116"/>
                  </a:lnTo>
                  <a:lnTo>
                    <a:pt x="906005" y="397925"/>
                  </a:lnTo>
                  <a:lnTo>
                    <a:pt x="886460" y="388848"/>
                  </a:lnTo>
                  <a:lnTo>
                    <a:pt x="874229" y="374627"/>
                  </a:lnTo>
                  <a:lnTo>
                    <a:pt x="870000" y="356006"/>
                  </a:lnTo>
                  <a:lnTo>
                    <a:pt x="873001" y="339213"/>
                  </a:lnTo>
                  <a:lnTo>
                    <a:pt x="883488" y="325450"/>
                  </a:lnTo>
                  <a:lnTo>
                    <a:pt x="903690" y="316144"/>
                  </a:lnTo>
                  <a:lnTo>
                    <a:pt x="935837" y="312724"/>
                  </a:lnTo>
                  <a:lnTo>
                    <a:pt x="1090676" y="312724"/>
                  </a:lnTo>
                  <a:lnTo>
                    <a:pt x="1090676" y="261518"/>
                  </a:lnTo>
                  <a:lnTo>
                    <a:pt x="1084282" y="211077"/>
                  </a:lnTo>
                  <a:lnTo>
                    <a:pt x="1072454" y="186537"/>
                  </a:lnTo>
                  <a:close/>
                </a:path>
                <a:path w="2226945" h="575310">
                  <a:moveTo>
                    <a:pt x="1090676" y="412699"/>
                  </a:moveTo>
                  <a:lnTo>
                    <a:pt x="1018743" y="412699"/>
                  </a:lnTo>
                  <a:lnTo>
                    <a:pt x="1018743" y="452323"/>
                  </a:lnTo>
                  <a:lnTo>
                    <a:pt x="1090676" y="452323"/>
                  </a:lnTo>
                  <a:lnTo>
                    <a:pt x="1090676" y="412699"/>
                  </a:lnTo>
                  <a:close/>
                </a:path>
                <a:path w="2226945" h="575310">
                  <a:moveTo>
                    <a:pt x="1090676" y="312724"/>
                  </a:moveTo>
                  <a:lnTo>
                    <a:pt x="1014476" y="312724"/>
                  </a:lnTo>
                  <a:lnTo>
                    <a:pt x="1014476" y="350520"/>
                  </a:lnTo>
                  <a:lnTo>
                    <a:pt x="1001445" y="372570"/>
                  </a:lnTo>
                  <a:lnTo>
                    <a:pt x="982471" y="388391"/>
                  </a:lnTo>
                  <a:lnTo>
                    <a:pt x="958926" y="397925"/>
                  </a:lnTo>
                  <a:lnTo>
                    <a:pt x="932179" y="401116"/>
                  </a:lnTo>
                  <a:lnTo>
                    <a:pt x="1090676" y="401116"/>
                  </a:lnTo>
                  <a:lnTo>
                    <a:pt x="1090676" y="312724"/>
                  </a:lnTo>
                  <a:close/>
                </a:path>
                <a:path w="2226945" h="575310">
                  <a:moveTo>
                    <a:pt x="942543" y="123139"/>
                  </a:moveTo>
                  <a:lnTo>
                    <a:pt x="903785" y="125653"/>
                  </a:lnTo>
                  <a:lnTo>
                    <a:pt x="867028" y="133197"/>
                  </a:lnTo>
                  <a:lnTo>
                    <a:pt x="833586" y="145770"/>
                  </a:lnTo>
                  <a:lnTo>
                    <a:pt x="804773" y="163372"/>
                  </a:lnTo>
                  <a:lnTo>
                    <a:pt x="834643" y="218846"/>
                  </a:lnTo>
                  <a:lnTo>
                    <a:pt x="855217" y="205311"/>
                  </a:lnTo>
                  <a:lnTo>
                    <a:pt x="879449" y="195148"/>
                  </a:lnTo>
                  <a:lnTo>
                    <a:pt x="905967" y="188756"/>
                  </a:lnTo>
                  <a:lnTo>
                    <a:pt x="933399" y="186537"/>
                  </a:lnTo>
                  <a:lnTo>
                    <a:pt x="1072454" y="186537"/>
                  </a:lnTo>
                  <a:lnTo>
                    <a:pt x="1065570" y="172253"/>
                  </a:lnTo>
                  <a:lnTo>
                    <a:pt x="1035241" y="144811"/>
                  </a:lnTo>
                  <a:lnTo>
                    <a:pt x="993998" y="128518"/>
                  </a:lnTo>
                  <a:lnTo>
                    <a:pt x="942543" y="123139"/>
                  </a:lnTo>
                  <a:close/>
                </a:path>
                <a:path w="2226945" h="575310">
                  <a:moveTo>
                    <a:pt x="1325841" y="123139"/>
                  </a:moveTo>
                  <a:lnTo>
                    <a:pt x="1280841" y="128439"/>
                  </a:lnTo>
                  <a:lnTo>
                    <a:pt x="1241175" y="143797"/>
                  </a:lnTo>
                  <a:lnTo>
                    <a:pt x="1208112" y="168401"/>
                  </a:lnTo>
                  <a:lnTo>
                    <a:pt x="1182924" y="201438"/>
                  </a:lnTo>
                  <a:lnTo>
                    <a:pt x="1166880" y="242095"/>
                  </a:lnTo>
                  <a:lnTo>
                    <a:pt x="1161249" y="289560"/>
                  </a:lnTo>
                  <a:lnTo>
                    <a:pt x="1166880" y="337069"/>
                  </a:lnTo>
                  <a:lnTo>
                    <a:pt x="1182924" y="377839"/>
                  </a:lnTo>
                  <a:lnTo>
                    <a:pt x="1208112" y="411022"/>
                  </a:lnTo>
                  <a:lnTo>
                    <a:pt x="1241175" y="435773"/>
                  </a:lnTo>
                  <a:lnTo>
                    <a:pt x="1280841" y="451245"/>
                  </a:lnTo>
                  <a:lnTo>
                    <a:pt x="1325841" y="456590"/>
                  </a:lnTo>
                  <a:lnTo>
                    <a:pt x="1357874" y="453723"/>
                  </a:lnTo>
                  <a:lnTo>
                    <a:pt x="1386878" y="445084"/>
                  </a:lnTo>
                  <a:lnTo>
                    <a:pt x="1412338" y="430615"/>
                  </a:lnTo>
                  <a:lnTo>
                    <a:pt x="1433741" y="410260"/>
                  </a:lnTo>
                  <a:lnTo>
                    <a:pt x="1506893" y="410260"/>
                  </a:lnTo>
                  <a:lnTo>
                    <a:pt x="1506893" y="391363"/>
                  </a:lnTo>
                  <a:lnTo>
                    <a:pt x="1334985" y="391363"/>
                  </a:lnTo>
                  <a:lnTo>
                    <a:pt x="1296695" y="384200"/>
                  </a:lnTo>
                  <a:lnTo>
                    <a:pt x="1265948" y="363778"/>
                  </a:lnTo>
                  <a:lnTo>
                    <a:pt x="1245488" y="331698"/>
                  </a:lnTo>
                  <a:lnTo>
                    <a:pt x="1238059" y="289560"/>
                  </a:lnTo>
                  <a:lnTo>
                    <a:pt x="1245489" y="247421"/>
                  </a:lnTo>
                  <a:lnTo>
                    <a:pt x="1265948" y="215341"/>
                  </a:lnTo>
                  <a:lnTo>
                    <a:pt x="1296695" y="194919"/>
                  </a:lnTo>
                  <a:lnTo>
                    <a:pt x="1334985" y="187756"/>
                  </a:lnTo>
                  <a:lnTo>
                    <a:pt x="1506893" y="187756"/>
                  </a:lnTo>
                  <a:lnTo>
                    <a:pt x="1506893" y="167030"/>
                  </a:lnTo>
                  <a:lnTo>
                    <a:pt x="1430693" y="167030"/>
                  </a:lnTo>
                  <a:lnTo>
                    <a:pt x="1409423" y="147570"/>
                  </a:lnTo>
                  <a:lnTo>
                    <a:pt x="1384439" y="133883"/>
                  </a:lnTo>
                  <a:lnTo>
                    <a:pt x="1356369" y="125796"/>
                  </a:lnTo>
                  <a:lnTo>
                    <a:pt x="1325841" y="123139"/>
                  </a:lnTo>
                  <a:close/>
                </a:path>
                <a:path w="2226945" h="575310">
                  <a:moveTo>
                    <a:pt x="1506893" y="410260"/>
                  </a:moveTo>
                  <a:lnTo>
                    <a:pt x="1433741" y="410260"/>
                  </a:lnTo>
                  <a:lnTo>
                    <a:pt x="1433741" y="452323"/>
                  </a:lnTo>
                  <a:lnTo>
                    <a:pt x="1506893" y="452323"/>
                  </a:lnTo>
                  <a:lnTo>
                    <a:pt x="1506893" y="410260"/>
                  </a:lnTo>
                  <a:close/>
                </a:path>
                <a:path w="2226945" h="575310">
                  <a:moveTo>
                    <a:pt x="1506893" y="187756"/>
                  </a:moveTo>
                  <a:lnTo>
                    <a:pt x="1334985" y="187756"/>
                  </a:lnTo>
                  <a:lnTo>
                    <a:pt x="1373276" y="194919"/>
                  </a:lnTo>
                  <a:lnTo>
                    <a:pt x="1404023" y="215341"/>
                  </a:lnTo>
                  <a:lnTo>
                    <a:pt x="1424482" y="247421"/>
                  </a:lnTo>
                  <a:lnTo>
                    <a:pt x="1431912" y="289560"/>
                  </a:lnTo>
                  <a:lnTo>
                    <a:pt x="1424482" y="331698"/>
                  </a:lnTo>
                  <a:lnTo>
                    <a:pt x="1404023" y="363778"/>
                  </a:lnTo>
                  <a:lnTo>
                    <a:pt x="1373276" y="384200"/>
                  </a:lnTo>
                  <a:lnTo>
                    <a:pt x="1334985" y="391363"/>
                  </a:lnTo>
                  <a:lnTo>
                    <a:pt x="1506893" y="391363"/>
                  </a:lnTo>
                  <a:lnTo>
                    <a:pt x="1506893" y="187756"/>
                  </a:lnTo>
                  <a:close/>
                </a:path>
                <a:path w="2226945" h="575310">
                  <a:moveTo>
                    <a:pt x="1506893" y="0"/>
                  </a:moveTo>
                  <a:lnTo>
                    <a:pt x="1430693" y="0"/>
                  </a:lnTo>
                  <a:lnTo>
                    <a:pt x="1430693" y="167030"/>
                  </a:lnTo>
                  <a:lnTo>
                    <a:pt x="1506893" y="167030"/>
                  </a:lnTo>
                  <a:lnTo>
                    <a:pt x="1506893" y="0"/>
                  </a:lnTo>
                  <a:close/>
                </a:path>
                <a:path w="2226945" h="575310">
                  <a:moveTo>
                    <a:pt x="580199" y="123139"/>
                  </a:moveTo>
                  <a:lnTo>
                    <a:pt x="534081" y="128735"/>
                  </a:lnTo>
                  <a:lnTo>
                    <a:pt x="493500" y="144746"/>
                  </a:lnTo>
                  <a:lnTo>
                    <a:pt x="459727" y="170002"/>
                  </a:lnTo>
                  <a:lnTo>
                    <a:pt x="434030" y="203335"/>
                  </a:lnTo>
                  <a:lnTo>
                    <a:pt x="417681" y="243577"/>
                  </a:lnTo>
                  <a:lnTo>
                    <a:pt x="411949" y="289560"/>
                  </a:lnTo>
                  <a:lnTo>
                    <a:pt x="417693" y="335587"/>
                  </a:lnTo>
                  <a:lnTo>
                    <a:pt x="434324" y="375942"/>
                  </a:lnTo>
                  <a:lnTo>
                    <a:pt x="460946" y="409422"/>
                  </a:lnTo>
                  <a:lnTo>
                    <a:pt x="496661" y="434825"/>
                  </a:lnTo>
                  <a:lnTo>
                    <a:pt x="540572" y="450948"/>
                  </a:lnTo>
                  <a:lnTo>
                    <a:pt x="591781" y="456590"/>
                  </a:lnTo>
                  <a:lnTo>
                    <a:pt x="631805" y="453189"/>
                  </a:lnTo>
                  <a:lnTo>
                    <a:pt x="667372" y="443102"/>
                  </a:lnTo>
                  <a:lnTo>
                    <a:pt x="697909" y="426500"/>
                  </a:lnTo>
                  <a:lnTo>
                    <a:pt x="722845" y="403555"/>
                  </a:lnTo>
                  <a:lnTo>
                    <a:pt x="712767" y="391972"/>
                  </a:lnTo>
                  <a:lnTo>
                    <a:pt x="593610" y="391972"/>
                  </a:lnTo>
                  <a:lnTo>
                    <a:pt x="554501" y="386467"/>
                  </a:lnTo>
                  <a:lnTo>
                    <a:pt x="523049" y="370789"/>
                  </a:lnTo>
                  <a:lnTo>
                    <a:pt x="500513" y="346195"/>
                  </a:lnTo>
                  <a:lnTo>
                    <a:pt x="488149" y="313943"/>
                  </a:lnTo>
                  <a:lnTo>
                    <a:pt x="743572" y="313943"/>
                  </a:lnTo>
                  <a:lnTo>
                    <a:pt x="744181" y="306628"/>
                  </a:lnTo>
                  <a:lnTo>
                    <a:pt x="744791" y="297484"/>
                  </a:lnTo>
                  <a:lnTo>
                    <a:pt x="744791" y="291388"/>
                  </a:lnTo>
                  <a:lnTo>
                    <a:pt x="741514" y="263347"/>
                  </a:lnTo>
                  <a:lnTo>
                    <a:pt x="487540" y="263347"/>
                  </a:lnTo>
                  <a:lnTo>
                    <a:pt x="498160" y="230905"/>
                  </a:lnTo>
                  <a:lnTo>
                    <a:pt x="518096" y="205892"/>
                  </a:lnTo>
                  <a:lnTo>
                    <a:pt x="545919" y="189795"/>
                  </a:lnTo>
                  <a:lnTo>
                    <a:pt x="580199" y="184099"/>
                  </a:lnTo>
                  <a:lnTo>
                    <a:pt x="709424" y="184099"/>
                  </a:lnTo>
                  <a:lnTo>
                    <a:pt x="698157" y="169087"/>
                  </a:lnTo>
                  <a:lnTo>
                    <a:pt x="665137" y="144136"/>
                  </a:lnTo>
                  <a:lnTo>
                    <a:pt x="625411" y="128532"/>
                  </a:lnTo>
                  <a:lnTo>
                    <a:pt x="580199" y="123139"/>
                  </a:lnTo>
                  <a:close/>
                </a:path>
                <a:path w="2226945" h="575310">
                  <a:moveTo>
                    <a:pt x="682002" y="356615"/>
                  </a:moveTo>
                  <a:lnTo>
                    <a:pt x="663562" y="372170"/>
                  </a:lnTo>
                  <a:lnTo>
                    <a:pt x="642835" y="383209"/>
                  </a:lnTo>
                  <a:lnTo>
                    <a:pt x="619594" y="389791"/>
                  </a:lnTo>
                  <a:lnTo>
                    <a:pt x="593610" y="391972"/>
                  </a:lnTo>
                  <a:lnTo>
                    <a:pt x="712767" y="391972"/>
                  </a:lnTo>
                  <a:lnTo>
                    <a:pt x="682002" y="356615"/>
                  </a:lnTo>
                  <a:close/>
                </a:path>
                <a:path w="2226945" h="575310">
                  <a:moveTo>
                    <a:pt x="709424" y="184099"/>
                  </a:moveTo>
                  <a:lnTo>
                    <a:pt x="580199" y="184099"/>
                  </a:lnTo>
                  <a:lnTo>
                    <a:pt x="614813" y="189880"/>
                  </a:lnTo>
                  <a:lnTo>
                    <a:pt x="642683" y="206121"/>
                  </a:lnTo>
                  <a:lnTo>
                    <a:pt x="662324" y="231162"/>
                  </a:lnTo>
                  <a:lnTo>
                    <a:pt x="672249" y="263347"/>
                  </a:lnTo>
                  <a:lnTo>
                    <a:pt x="741514" y="263347"/>
                  </a:lnTo>
                  <a:lnTo>
                    <a:pt x="739203" y="243577"/>
                  </a:lnTo>
                  <a:lnTo>
                    <a:pt x="723252" y="202522"/>
                  </a:lnTo>
                  <a:lnTo>
                    <a:pt x="709424" y="184099"/>
                  </a:lnTo>
                  <a:close/>
                </a:path>
                <a:path w="2226945" h="575310">
                  <a:moveTo>
                    <a:pt x="1577301" y="488899"/>
                  </a:moveTo>
                  <a:lnTo>
                    <a:pt x="1546821" y="544982"/>
                  </a:lnTo>
                  <a:lnTo>
                    <a:pt x="1564643" y="557622"/>
                  </a:lnTo>
                  <a:lnTo>
                    <a:pt x="1586064" y="567004"/>
                  </a:lnTo>
                  <a:lnTo>
                    <a:pt x="1609658" y="572843"/>
                  </a:lnTo>
                  <a:lnTo>
                    <a:pt x="1633994" y="574852"/>
                  </a:lnTo>
                  <a:lnTo>
                    <a:pt x="1672304" y="570176"/>
                  </a:lnTo>
                  <a:lnTo>
                    <a:pt x="1705927" y="554355"/>
                  </a:lnTo>
                  <a:lnTo>
                    <a:pt x="1734978" y="524703"/>
                  </a:lnTo>
                  <a:lnTo>
                    <a:pt x="1742036" y="511454"/>
                  </a:lnTo>
                  <a:lnTo>
                    <a:pt x="1633385" y="511454"/>
                  </a:lnTo>
                  <a:lnTo>
                    <a:pt x="1617935" y="509901"/>
                  </a:lnTo>
                  <a:lnTo>
                    <a:pt x="1603057" y="505434"/>
                  </a:lnTo>
                  <a:lnTo>
                    <a:pt x="1589322" y="498338"/>
                  </a:lnTo>
                  <a:lnTo>
                    <a:pt x="1577301" y="488899"/>
                  </a:lnTo>
                  <a:close/>
                </a:path>
                <a:path w="2226945" h="575310">
                  <a:moveTo>
                    <a:pt x="1633385" y="126796"/>
                  </a:moveTo>
                  <a:lnTo>
                    <a:pt x="1554137" y="126796"/>
                  </a:lnTo>
                  <a:lnTo>
                    <a:pt x="1696173" y="453542"/>
                  </a:lnTo>
                  <a:lnTo>
                    <a:pt x="1690687" y="466344"/>
                  </a:lnTo>
                  <a:lnTo>
                    <a:pt x="1679333" y="487022"/>
                  </a:lnTo>
                  <a:lnTo>
                    <a:pt x="1666608" y="501014"/>
                  </a:lnTo>
                  <a:lnTo>
                    <a:pt x="1651596" y="508949"/>
                  </a:lnTo>
                  <a:lnTo>
                    <a:pt x="1633385" y="511454"/>
                  </a:lnTo>
                  <a:lnTo>
                    <a:pt x="1742036" y="511454"/>
                  </a:lnTo>
                  <a:lnTo>
                    <a:pt x="1759572" y="478536"/>
                  </a:lnTo>
                  <a:lnTo>
                    <a:pt x="1807643" y="367588"/>
                  </a:lnTo>
                  <a:lnTo>
                    <a:pt x="1735797" y="367588"/>
                  </a:lnTo>
                  <a:lnTo>
                    <a:pt x="1633385" y="126796"/>
                  </a:lnTo>
                  <a:close/>
                </a:path>
                <a:path w="2226945" h="575310">
                  <a:moveTo>
                    <a:pt x="1911972" y="126796"/>
                  </a:moveTo>
                  <a:lnTo>
                    <a:pt x="1838820" y="126796"/>
                  </a:lnTo>
                  <a:lnTo>
                    <a:pt x="1735797" y="367588"/>
                  </a:lnTo>
                  <a:lnTo>
                    <a:pt x="1807643" y="367588"/>
                  </a:lnTo>
                  <a:lnTo>
                    <a:pt x="1911972" y="126796"/>
                  </a:lnTo>
                  <a:close/>
                </a:path>
                <a:path w="2226945" h="575310">
                  <a:moveTo>
                    <a:pt x="175564" y="25603"/>
                  </a:moveTo>
                  <a:lnTo>
                    <a:pt x="0" y="25603"/>
                  </a:lnTo>
                  <a:lnTo>
                    <a:pt x="0" y="452323"/>
                  </a:lnTo>
                  <a:lnTo>
                    <a:pt x="79247" y="452323"/>
                  </a:lnTo>
                  <a:lnTo>
                    <a:pt x="79247" y="327964"/>
                  </a:lnTo>
                  <a:lnTo>
                    <a:pt x="186537" y="327964"/>
                  </a:lnTo>
                  <a:lnTo>
                    <a:pt x="192023" y="327355"/>
                  </a:lnTo>
                  <a:lnTo>
                    <a:pt x="277063" y="327355"/>
                  </a:lnTo>
                  <a:lnTo>
                    <a:pt x="266395" y="312115"/>
                  </a:lnTo>
                  <a:lnTo>
                    <a:pt x="305019" y="290636"/>
                  </a:lnTo>
                  <a:lnTo>
                    <a:pt x="331435" y="262737"/>
                  </a:lnTo>
                  <a:lnTo>
                    <a:pt x="79247" y="262737"/>
                  </a:lnTo>
                  <a:lnTo>
                    <a:pt x="79247" y="92659"/>
                  </a:lnTo>
                  <a:lnTo>
                    <a:pt x="332049" y="92659"/>
                  </a:lnTo>
                  <a:lnTo>
                    <a:pt x="308457" y="66065"/>
                  </a:lnTo>
                  <a:lnTo>
                    <a:pt x="272513" y="43958"/>
                  </a:lnTo>
                  <a:lnTo>
                    <a:pt x="227967" y="30285"/>
                  </a:lnTo>
                  <a:lnTo>
                    <a:pt x="175564" y="25603"/>
                  </a:lnTo>
                  <a:close/>
                </a:path>
                <a:path w="2226945" h="575310">
                  <a:moveTo>
                    <a:pt x="277063" y="327355"/>
                  </a:moveTo>
                  <a:lnTo>
                    <a:pt x="192023" y="327355"/>
                  </a:lnTo>
                  <a:lnTo>
                    <a:pt x="279196" y="452323"/>
                  </a:lnTo>
                  <a:lnTo>
                    <a:pt x="364540" y="452323"/>
                  </a:lnTo>
                  <a:lnTo>
                    <a:pt x="277063" y="327355"/>
                  </a:lnTo>
                  <a:close/>
                </a:path>
                <a:path w="2226945" h="575310">
                  <a:moveTo>
                    <a:pt x="332049" y="92659"/>
                  </a:moveTo>
                  <a:lnTo>
                    <a:pt x="171907" y="92659"/>
                  </a:lnTo>
                  <a:lnTo>
                    <a:pt x="217703" y="98355"/>
                  </a:lnTo>
                  <a:lnTo>
                    <a:pt x="250697" y="114909"/>
                  </a:lnTo>
                  <a:lnTo>
                    <a:pt x="270662" y="141522"/>
                  </a:lnTo>
                  <a:lnTo>
                    <a:pt x="277367" y="177393"/>
                  </a:lnTo>
                  <a:lnTo>
                    <a:pt x="270662" y="213360"/>
                  </a:lnTo>
                  <a:lnTo>
                    <a:pt x="250698" y="240182"/>
                  </a:lnTo>
                  <a:lnTo>
                    <a:pt x="217703" y="256946"/>
                  </a:lnTo>
                  <a:lnTo>
                    <a:pt x="171907" y="262737"/>
                  </a:lnTo>
                  <a:lnTo>
                    <a:pt x="331435" y="262737"/>
                  </a:lnTo>
                  <a:lnTo>
                    <a:pt x="333527" y="260527"/>
                  </a:lnTo>
                  <a:lnTo>
                    <a:pt x="351177" y="222532"/>
                  </a:lnTo>
                  <a:lnTo>
                    <a:pt x="357225" y="177393"/>
                  </a:lnTo>
                  <a:lnTo>
                    <a:pt x="351558" y="133341"/>
                  </a:lnTo>
                  <a:lnTo>
                    <a:pt x="335054" y="96045"/>
                  </a:lnTo>
                  <a:lnTo>
                    <a:pt x="332049" y="92659"/>
                  </a:lnTo>
                  <a:close/>
                </a:path>
                <a:path w="2226945" h="575310">
                  <a:moveTo>
                    <a:pt x="2215399" y="85343"/>
                  </a:moveTo>
                  <a:lnTo>
                    <a:pt x="2070544" y="85343"/>
                  </a:lnTo>
                  <a:lnTo>
                    <a:pt x="2102253" y="89496"/>
                  </a:lnTo>
                  <a:lnTo>
                    <a:pt x="2126246" y="101193"/>
                  </a:lnTo>
                  <a:lnTo>
                    <a:pt x="2141439" y="119291"/>
                  </a:lnTo>
                  <a:lnTo>
                    <a:pt x="2146744" y="142646"/>
                  </a:lnTo>
                  <a:lnTo>
                    <a:pt x="2136156" y="174891"/>
                  </a:lnTo>
                  <a:lnTo>
                    <a:pt x="2110909" y="202221"/>
                  </a:lnTo>
                  <a:lnTo>
                    <a:pt x="2080776" y="230253"/>
                  </a:lnTo>
                  <a:lnTo>
                    <a:pt x="2055528" y="264605"/>
                  </a:lnTo>
                  <a:lnTo>
                    <a:pt x="2044941" y="310896"/>
                  </a:lnTo>
                  <a:lnTo>
                    <a:pt x="2122360" y="310896"/>
                  </a:lnTo>
                  <a:lnTo>
                    <a:pt x="2133201" y="274046"/>
                  </a:lnTo>
                  <a:lnTo>
                    <a:pt x="2159053" y="244922"/>
                  </a:lnTo>
                  <a:lnTo>
                    <a:pt x="2189909" y="216178"/>
                  </a:lnTo>
                  <a:lnTo>
                    <a:pt x="2215760" y="180470"/>
                  </a:lnTo>
                  <a:lnTo>
                    <a:pt x="2226602" y="130454"/>
                  </a:lnTo>
                  <a:lnTo>
                    <a:pt x="2219672" y="91995"/>
                  </a:lnTo>
                  <a:lnTo>
                    <a:pt x="2215399" y="85343"/>
                  </a:lnTo>
                  <a:close/>
                </a:path>
                <a:path w="2226945" h="575310">
                  <a:moveTo>
                    <a:pt x="2077250" y="19507"/>
                  </a:moveTo>
                  <a:lnTo>
                    <a:pt x="2024091" y="24612"/>
                  </a:lnTo>
                  <a:lnTo>
                    <a:pt x="1978875" y="39319"/>
                  </a:lnTo>
                  <a:lnTo>
                    <a:pt x="1941547" y="62712"/>
                  </a:lnTo>
                  <a:lnTo>
                    <a:pt x="1912048" y="93878"/>
                  </a:lnTo>
                  <a:lnTo>
                    <a:pt x="1971179" y="132283"/>
                  </a:lnTo>
                  <a:lnTo>
                    <a:pt x="1989362" y="112347"/>
                  </a:lnTo>
                  <a:lnTo>
                    <a:pt x="2011946" y="97612"/>
                  </a:lnTo>
                  <a:lnTo>
                    <a:pt x="2038988" y="88477"/>
                  </a:lnTo>
                  <a:lnTo>
                    <a:pt x="2070544" y="85343"/>
                  </a:lnTo>
                  <a:lnTo>
                    <a:pt x="2215399" y="85343"/>
                  </a:lnTo>
                  <a:lnTo>
                    <a:pt x="2199838" y="61116"/>
                  </a:lnTo>
                  <a:lnTo>
                    <a:pt x="2168534" y="38370"/>
                  </a:lnTo>
                  <a:lnTo>
                    <a:pt x="2127193" y="24315"/>
                  </a:lnTo>
                  <a:lnTo>
                    <a:pt x="2077250" y="19507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1676" y="3576269"/>
              <a:ext cx="109626" cy="10718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4548" y="3401923"/>
              <a:ext cx="206552" cy="2163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6489" y="3526891"/>
              <a:ext cx="157175" cy="10109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74029" y="3398266"/>
              <a:ext cx="197408" cy="919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404788" y="3343656"/>
              <a:ext cx="1500505" cy="452120"/>
            </a:xfrm>
            <a:custGeom>
              <a:avLst/>
              <a:gdLst/>
              <a:ahLst/>
              <a:cxnLst/>
              <a:rect l="l" t="t" r="r" b="b"/>
              <a:pathLst>
                <a:path w="1500504" h="452120">
                  <a:moveTo>
                    <a:pt x="1142187" y="3657"/>
                  </a:moveTo>
                  <a:lnTo>
                    <a:pt x="1221435" y="3657"/>
                  </a:lnTo>
                  <a:lnTo>
                    <a:pt x="1323847" y="244449"/>
                  </a:lnTo>
                  <a:lnTo>
                    <a:pt x="1426870" y="3657"/>
                  </a:lnTo>
                  <a:lnTo>
                    <a:pt x="1500022" y="3657"/>
                  </a:lnTo>
                  <a:lnTo>
                    <a:pt x="1347622" y="355396"/>
                  </a:lnTo>
                  <a:lnTo>
                    <a:pt x="1323028" y="401564"/>
                  </a:lnTo>
                  <a:lnTo>
                    <a:pt x="1293977" y="431215"/>
                  </a:lnTo>
                  <a:lnTo>
                    <a:pt x="1260354" y="447036"/>
                  </a:lnTo>
                  <a:lnTo>
                    <a:pt x="1222044" y="451713"/>
                  </a:lnTo>
                  <a:lnTo>
                    <a:pt x="1197708" y="449703"/>
                  </a:lnTo>
                  <a:lnTo>
                    <a:pt x="1174114" y="443864"/>
                  </a:lnTo>
                  <a:lnTo>
                    <a:pt x="1152693" y="434482"/>
                  </a:lnTo>
                  <a:lnTo>
                    <a:pt x="1134871" y="421843"/>
                  </a:lnTo>
                  <a:lnTo>
                    <a:pt x="1165351" y="365760"/>
                  </a:lnTo>
                  <a:lnTo>
                    <a:pt x="1177372" y="375199"/>
                  </a:lnTo>
                  <a:lnTo>
                    <a:pt x="1191107" y="382295"/>
                  </a:lnTo>
                  <a:lnTo>
                    <a:pt x="1205985" y="386762"/>
                  </a:lnTo>
                  <a:lnTo>
                    <a:pt x="1221435" y="388315"/>
                  </a:lnTo>
                  <a:lnTo>
                    <a:pt x="1239646" y="385810"/>
                  </a:lnTo>
                  <a:lnTo>
                    <a:pt x="1254658" y="377875"/>
                  </a:lnTo>
                  <a:lnTo>
                    <a:pt x="1267383" y="363883"/>
                  </a:lnTo>
                  <a:lnTo>
                    <a:pt x="1278737" y="343204"/>
                  </a:lnTo>
                  <a:lnTo>
                    <a:pt x="1284223" y="330403"/>
                  </a:lnTo>
                  <a:lnTo>
                    <a:pt x="1142187" y="3657"/>
                  </a:lnTo>
                  <a:close/>
                </a:path>
                <a:path w="1500504" h="452120">
                  <a:moveTo>
                    <a:pt x="530593" y="0"/>
                  </a:moveTo>
                  <a:lnTo>
                    <a:pt x="582048" y="5379"/>
                  </a:lnTo>
                  <a:lnTo>
                    <a:pt x="623291" y="21672"/>
                  </a:lnTo>
                  <a:lnTo>
                    <a:pt x="653620" y="49114"/>
                  </a:lnTo>
                  <a:lnTo>
                    <a:pt x="672332" y="87938"/>
                  </a:lnTo>
                  <a:lnTo>
                    <a:pt x="678725" y="138379"/>
                  </a:lnTo>
                  <a:lnTo>
                    <a:pt x="678725" y="329184"/>
                  </a:lnTo>
                  <a:lnTo>
                    <a:pt x="606793" y="329184"/>
                  </a:lnTo>
                  <a:lnTo>
                    <a:pt x="606793" y="289560"/>
                  </a:lnTo>
                  <a:lnTo>
                    <a:pt x="589933" y="308248"/>
                  </a:lnTo>
                  <a:lnTo>
                    <a:pt x="567016" y="322021"/>
                  </a:lnTo>
                  <a:lnTo>
                    <a:pt x="538384" y="330536"/>
                  </a:lnTo>
                  <a:lnTo>
                    <a:pt x="504380" y="333451"/>
                  </a:lnTo>
                  <a:lnTo>
                    <a:pt x="454050" y="326183"/>
                  </a:lnTo>
                  <a:lnTo>
                    <a:pt x="415835" y="305943"/>
                  </a:lnTo>
                  <a:lnTo>
                    <a:pt x="391566" y="275072"/>
                  </a:lnTo>
                  <a:lnTo>
                    <a:pt x="383069" y="235915"/>
                  </a:lnTo>
                  <a:lnTo>
                    <a:pt x="390328" y="197881"/>
                  </a:lnTo>
                  <a:lnTo>
                    <a:pt x="413702" y="167106"/>
                  </a:lnTo>
                  <a:lnTo>
                    <a:pt x="455593" y="146504"/>
                  </a:lnTo>
                  <a:lnTo>
                    <a:pt x="518401" y="138988"/>
                  </a:lnTo>
                  <a:lnTo>
                    <a:pt x="602525" y="138988"/>
                  </a:lnTo>
                  <a:lnTo>
                    <a:pt x="602525" y="134112"/>
                  </a:lnTo>
                  <a:lnTo>
                    <a:pt x="597487" y="104289"/>
                  </a:lnTo>
                  <a:lnTo>
                    <a:pt x="582333" y="82067"/>
                  </a:lnTo>
                  <a:lnTo>
                    <a:pt x="557006" y="68189"/>
                  </a:lnTo>
                  <a:lnTo>
                    <a:pt x="521449" y="63398"/>
                  </a:lnTo>
                  <a:lnTo>
                    <a:pt x="494017" y="65617"/>
                  </a:lnTo>
                  <a:lnTo>
                    <a:pt x="467499" y="72009"/>
                  </a:lnTo>
                  <a:lnTo>
                    <a:pt x="443267" y="82172"/>
                  </a:lnTo>
                  <a:lnTo>
                    <a:pt x="422693" y="95707"/>
                  </a:lnTo>
                  <a:lnTo>
                    <a:pt x="392823" y="40233"/>
                  </a:lnTo>
                  <a:lnTo>
                    <a:pt x="421636" y="22631"/>
                  </a:lnTo>
                  <a:lnTo>
                    <a:pt x="455078" y="10058"/>
                  </a:lnTo>
                  <a:lnTo>
                    <a:pt x="491835" y="2514"/>
                  </a:lnTo>
                  <a:lnTo>
                    <a:pt x="530593" y="0"/>
                  </a:lnTo>
                  <a:close/>
                </a:path>
                <a:path w="1500504" h="452120">
                  <a:moveTo>
                    <a:pt x="168249" y="0"/>
                  </a:moveTo>
                  <a:lnTo>
                    <a:pt x="213461" y="5393"/>
                  </a:lnTo>
                  <a:lnTo>
                    <a:pt x="253187" y="20997"/>
                  </a:lnTo>
                  <a:lnTo>
                    <a:pt x="286207" y="45948"/>
                  </a:lnTo>
                  <a:lnTo>
                    <a:pt x="311302" y="79383"/>
                  </a:lnTo>
                  <a:lnTo>
                    <a:pt x="327253" y="120438"/>
                  </a:lnTo>
                  <a:lnTo>
                    <a:pt x="332841" y="168249"/>
                  </a:lnTo>
                  <a:lnTo>
                    <a:pt x="332841" y="174345"/>
                  </a:lnTo>
                  <a:lnTo>
                    <a:pt x="332231" y="183489"/>
                  </a:lnTo>
                  <a:lnTo>
                    <a:pt x="331622" y="190804"/>
                  </a:lnTo>
                  <a:lnTo>
                    <a:pt x="76199" y="190804"/>
                  </a:lnTo>
                  <a:lnTo>
                    <a:pt x="88563" y="223056"/>
                  </a:lnTo>
                  <a:lnTo>
                    <a:pt x="111099" y="247650"/>
                  </a:lnTo>
                  <a:lnTo>
                    <a:pt x="142551" y="263328"/>
                  </a:lnTo>
                  <a:lnTo>
                    <a:pt x="181660" y="268833"/>
                  </a:lnTo>
                  <a:lnTo>
                    <a:pt x="207644" y="266652"/>
                  </a:lnTo>
                  <a:lnTo>
                    <a:pt x="230885" y="260070"/>
                  </a:lnTo>
                  <a:lnTo>
                    <a:pt x="251612" y="249031"/>
                  </a:lnTo>
                  <a:lnTo>
                    <a:pt x="270052" y="233476"/>
                  </a:lnTo>
                  <a:lnTo>
                    <a:pt x="310895" y="280416"/>
                  </a:lnTo>
                  <a:lnTo>
                    <a:pt x="285959" y="303361"/>
                  </a:lnTo>
                  <a:lnTo>
                    <a:pt x="255422" y="319963"/>
                  </a:lnTo>
                  <a:lnTo>
                    <a:pt x="219855" y="330050"/>
                  </a:lnTo>
                  <a:lnTo>
                    <a:pt x="179831" y="333451"/>
                  </a:lnTo>
                  <a:lnTo>
                    <a:pt x="128622" y="327809"/>
                  </a:lnTo>
                  <a:lnTo>
                    <a:pt x="84711" y="311686"/>
                  </a:lnTo>
                  <a:lnTo>
                    <a:pt x="48996" y="286283"/>
                  </a:lnTo>
                  <a:lnTo>
                    <a:pt x="22374" y="252803"/>
                  </a:lnTo>
                  <a:lnTo>
                    <a:pt x="5743" y="212448"/>
                  </a:lnTo>
                  <a:lnTo>
                    <a:pt x="0" y="166420"/>
                  </a:lnTo>
                  <a:lnTo>
                    <a:pt x="5731" y="120438"/>
                  </a:lnTo>
                  <a:lnTo>
                    <a:pt x="22081" y="80196"/>
                  </a:lnTo>
                  <a:lnTo>
                    <a:pt x="47777" y="46863"/>
                  </a:lnTo>
                  <a:lnTo>
                    <a:pt x="81550" y="21606"/>
                  </a:lnTo>
                  <a:lnTo>
                    <a:pt x="122131" y="5596"/>
                  </a:lnTo>
                  <a:lnTo>
                    <a:pt x="16824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65736" y="3306826"/>
              <a:ext cx="210819" cy="18277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992838" y="3220516"/>
              <a:ext cx="2226945" cy="457200"/>
            </a:xfrm>
            <a:custGeom>
              <a:avLst/>
              <a:gdLst/>
              <a:ahLst/>
              <a:cxnLst/>
              <a:rect l="l" t="t" r="r" b="b"/>
              <a:pathLst>
                <a:path w="2226945" h="457200">
                  <a:moveTo>
                    <a:pt x="0" y="25603"/>
                  </a:moveTo>
                  <a:lnTo>
                    <a:pt x="175564" y="25603"/>
                  </a:lnTo>
                  <a:lnTo>
                    <a:pt x="227967" y="30285"/>
                  </a:lnTo>
                  <a:lnTo>
                    <a:pt x="272513" y="43958"/>
                  </a:lnTo>
                  <a:lnTo>
                    <a:pt x="308457" y="66065"/>
                  </a:lnTo>
                  <a:lnTo>
                    <a:pt x="335054" y="96045"/>
                  </a:lnTo>
                  <a:lnTo>
                    <a:pt x="351558" y="133341"/>
                  </a:lnTo>
                  <a:lnTo>
                    <a:pt x="357225" y="177393"/>
                  </a:lnTo>
                  <a:lnTo>
                    <a:pt x="351177" y="222532"/>
                  </a:lnTo>
                  <a:lnTo>
                    <a:pt x="333527" y="260527"/>
                  </a:lnTo>
                  <a:lnTo>
                    <a:pt x="305019" y="290636"/>
                  </a:lnTo>
                  <a:lnTo>
                    <a:pt x="266395" y="312115"/>
                  </a:lnTo>
                  <a:lnTo>
                    <a:pt x="364540" y="452323"/>
                  </a:lnTo>
                  <a:lnTo>
                    <a:pt x="279196" y="452323"/>
                  </a:lnTo>
                  <a:lnTo>
                    <a:pt x="192023" y="327355"/>
                  </a:lnTo>
                  <a:lnTo>
                    <a:pt x="186537" y="327964"/>
                  </a:lnTo>
                  <a:lnTo>
                    <a:pt x="181051" y="327964"/>
                  </a:lnTo>
                  <a:lnTo>
                    <a:pt x="175564" y="327964"/>
                  </a:lnTo>
                  <a:lnTo>
                    <a:pt x="79247" y="327964"/>
                  </a:lnTo>
                  <a:lnTo>
                    <a:pt x="79247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2226945" h="457200">
                  <a:moveTo>
                    <a:pt x="2077250" y="19507"/>
                  </a:moveTo>
                  <a:lnTo>
                    <a:pt x="2127193" y="24315"/>
                  </a:lnTo>
                  <a:lnTo>
                    <a:pt x="2168534" y="38370"/>
                  </a:lnTo>
                  <a:lnTo>
                    <a:pt x="2199838" y="61116"/>
                  </a:lnTo>
                  <a:lnTo>
                    <a:pt x="2226602" y="130454"/>
                  </a:lnTo>
                  <a:lnTo>
                    <a:pt x="2215760" y="180470"/>
                  </a:lnTo>
                  <a:lnTo>
                    <a:pt x="2189909" y="216178"/>
                  </a:lnTo>
                  <a:lnTo>
                    <a:pt x="2159053" y="244922"/>
                  </a:lnTo>
                  <a:lnTo>
                    <a:pt x="2133201" y="274046"/>
                  </a:lnTo>
                  <a:lnTo>
                    <a:pt x="2122360" y="310895"/>
                  </a:lnTo>
                  <a:lnTo>
                    <a:pt x="2044941" y="310895"/>
                  </a:lnTo>
                  <a:lnTo>
                    <a:pt x="2055528" y="264605"/>
                  </a:lnTo>
                  <a:lnTo>
                    <a:pt x="2080775" y="230253"/>
                  </a:lnTo>
                  <a:lnTo>
                    <a:pt x="2110909" y="202221"/>
                  </a:lnTo>
                  <a:lnTo>
                    <a:pt x="2136156" y="174891"/>
                  </a:lnTo>
                  <a:lnTo>
                    <a:pt x="2146744" y="142646"/>
                  </a:lnTo>
                  <a:lnTo>
                    <a:pt x="2141439" y="119291"/>
                  </a:lnTo>
                  <a:lnTo>
                    <a:pt x="2126246" y="101193"/>
                  </a:lnTo>
                  <a:lnTo>
                    <a:pt x="2102253" y="89496"/>
                  </a:lnTo>
                  <a:lnTo>
                    <a:pt x="2070544" y="85343"/>
                  </a:lnTo>
                  <a:lnTo>
                    <a:pt x="2038988" y="88477"/>
                  </a:lnTo>
                  <a:lnTo>
                    <a:pt x="2011946" y="97612"/>
                  </a:lnTo>
                  <a:lnTo>
                    <a:pt x="1989362" y="112347"/>
                  </a:lnTo>
                  <a:lnTo>
                    <a:pt x="1971179" y="132283"/>
                  </a:lnTo>
                  <a:lnTo>
                    <a:pt x="1912048" y="93878"/>
                  </a:lnTo>
                  <a:lnTo>
                    <a:pt x="1941547" y="62712"/>
                  </a:lnTo>
                  <a:lnTo>
                    <a:pt x="1978875" y="39319"/>
                  </a:lnTo>
                  <a:lnTo>
                    <a:pt x="2024091" y="24612"/>
                  </a:lnTo>
                  <a:lnTo>
                    <a:pt x="2077250" y="19507"/>
                  </a:lnTo>
                  <a:close/>
                </a:path>
                <a:path w="2226945" h="457200">
                  <a:moveTo>
                    <a:pt x="1430693" y="0"/>
                  </a:moveTo>
                  <a:lnTo>
                    <a:pt x="1506893" y="0"/>
                  </a:lnTo>
                  <a:lnTo>
                    <a:pt x="1506893" y="452323"/>
                  </a:lnTo>
                  <a:lnTo>
                    <a:pt x="1433741" y="452323"/>
                  </a:lnTo>
                  <a:lnTo>
                    <a:pt x="1433741" y="410260"/>
                  </a:lnTo>
                  <a:lnTo>
                    <a:pt x="1412338" y="430615"/>
                  </a:lnTo>
                  <a:lnTo>
                    <a:pt x="1386878" y="445084"/>
                  </a:lnTo>
                  <a:lnTo>
                    <a:pt x="1357874" y="453723"/>
                  </a:lnTo>
                  <a:lnTo>
                    <a:pt x="1325841" y="456590"/>
                  </a:lnTo>
                  <a:lnTo>
                    <a:pt x="1280841" y="451245"/>
                  </a:lnTo>
                  <a:lnTo>
                    <a:pt x="1241175" y="435773"/>
                  </a:lnTo>
                  <a:lnTo>
                    <a:pt x="1208112" y="411022"/>
                  </a:lnTo>
                  <a:lnTo>
                    <a:pt x="1182924" y="377839"/>
                  </a:lnTo>
                  <a:lnTo>
                    <a:pt x="1166880" y="337069"/>
                  </a:lnTo>
                  <a:lnTo>
                    <a:pt x="1161249" y="289559"/>
                  </a:lnTo>
                  <a:lnTo>
                    <a:pt x="1166880" y="242095"/>
                  </a:lnTo>
                  <a:lnTo>
                    <a:pt x="1182924" y="201438"/>
                  </a:lnTo>
                  <a:lnTo>
                    <a:pt x="1208112" y="168401"/>
                  </a:lnTo>
                  <a:lnTo>
                    <a:pt x="1241175" y="143797"/>
                  </a:lnTo>
                  <a:lnTo>
                    <a:pt x="1280841" y="128439"/>
                  </a:lnTo>
                  <a:lnTo>
                    <a:pt x="1325841" y="123139"/>
                  </a:lnTo>
                  <a:lnTo>
                    <a:pt x="1356369" y="125796"/>
                  </a:lnTo>
                  <a:lnTo>
                    <a:pt x="1384439" y="133883"/>
                  </a:lnTo>
                  <a:lnTo>
                    <a:pt x="1409423" y="147570"/>
                  </a:lnTo>
                  <a:lnTo>
                    <a:pt x="1430693" y="167030"/>
                  </a:lnTo>
                  <a:lnTo>
                    <a:pt x="143069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427739" y="2041517"/>
            <a:ext cx="9490075" cy="4710430"/>
            <a:chOff x="2427739" y="2041517"/>
            <a:chExt cx="9490075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27732" y="2041524"/>
              <a:ext cx="6106795" cy="3362960"/>
            </a:xfrm>
            <a:custGeom>
              <a:avLst/>
              <a:gdLst/>
              <a:ahLst/>
              <a:cxnLst/>
              <a:rect l="l" t="t" r="r" b="b"/>
              <a:pathLst>
                <a:path w="6106795" h="3362960">
                  <a:moveTo>
                    <a:pt x="6106731" y="3135426"/>
                  </a:moveTo>
                  <a:lnTo>
                    <a:pt x="5993384" y="3068497"/>
                  </a:lnTo>
                  <a:lnTo>
                    <a:pt x="5984621" y="3070758"/>
                  </a:lnTo>
                  <a:lnTo>
                    <a:pt x="5976594" y="3084347"/>
                  </a:lnTo>
                  <a:lnTo>
                    <a:pt x="5978855" y="3093110"/>
                  </a:lnTo>
                  <a:lnTo>
                    <a:pt x="6025604" y="3120707"/>
                  </a:lnTo>
                  <a:lnTo>
                    <a:pt x="596849" y="3091827"/>
                  </a:lnTo>
                  <a:lnTo>
                    <a:pt x="596849" y="81203"/>
                  </a:lnTo>
                  <a:lnTo>
                    <a:pt x="624205" y="128092"/>
                  </a:lnTo>
                  <a:lnTo>
                    <a:pt x="632955" y="130390"/>
                  </a:lnTo>
                  <a:lnTo>
                    <a:pt x="646582" y="122440"/>
                  </a:lnTo>
                  <a:lnTo>
                    <a:pt x="648893" y="113690"/>
                  </a:lnTo>
                  <a:lnTo>
                    <a:pt x="599097" y="28346"/>
                  </a:lnTo>
                  <a:lnTo>
                    <a:pt x="582561" y="0"/>
                  </a:lnTo>
                  <a:lnTo>
                    <a:pt x="516242" y="113690"/>
                  </a:lnTo>
                  <a:lnTo>
                    <a:pt x="518541" y="122440"/>
                  </a:lnTo>
                  <a:lnTo>
                    <a:pt x="532180" y="130390"/>
                  </a:lnTo>
                  <a:lnTo>
                    <a:pt x="540918" y="128092"/>
                  </a:lnTo>
                  <a:lnTo>
                    <a:pt x="568274" y="81203"/>
                  </a:lnTo>
                  <a:lnTo>
                    <a:pt x="568274" y="3091675"/>
                  </a:lnTo>
                  <a:lnTo>
                    <a:pt x="152" y="3088640"/>
                  </a:lnTo>
                  <a:lnTo>
                    <a:pt x="0" y="3117215"/>
                  </a:lnTo>
                  <a:lnTo>
                    <a:pt x="568274" y="3120250"/>
                  </a:lnTo>
                  <a:lnTo>
                    <a:pt x="568274" y="3362388"/>
                  </a:lnTo>
                  <a:lnTo>
                    <a:pt x="596849" y="3362388"/>
                  </a:lnTo>
                  <a:lnTo>
                    <a:pt x="596849" y="3120402"/>
                  </a:lnTo>
                  <a:lnTo>
                    <a:pt x="6025451" y="3149282"/>
                  </a:lnTo>
                  <a:lnTo>
                    <a:pt x="5978410" y="3176384"/>
                  </a:lnTo>
                  <a:lnTo>
                    <a:pt x="5976061" y="3185122"/>
                  </a:lnTo>
                  <a:lnTo>
                    <a:pt x="5983948" y="3198799"/>
                  </a:lnTo>
                  <a:lnTo>
                    <a:pt x="5992685" y="3201149"/>
                  </a:lnTo>
                  <a:lnTo>
                    <a:pt x="6082195" y="3149562"/>
                  </a:lnTo>
                  <a:lnTo>
                    <a:pt x="6106731" y="313542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5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132576" y="1761744"/>
            <a:ext cx="1920239" cy="338455"/>
            <a:chOff x="6132576" y="1761744"/>
            <a:chExt cx="1920239" cy="33845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2576" y="1761744"/>
              <a:ext cx="1920239" cy="33832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46778" y="1774325"/>
              <a:ext cx="1865630" cy="285750"/>
            </a:xfrm>
            <a:custGeom>
              <a:avLst/>
              <a:gdLst/>
              <a:ahLst/>
              <a:cxnLst/>
              <a:rect l="l" t="t" r="r" b="b"/>
              <a:pathLst>
                <a:path w="1865629" h="285750">
                  <a:moveTo>
                    <a:pt x="363550" y="177698"/>
                  </a:moveTo>
                  <a:lnTo>
                    <a:pt x="353858" y="179508"/>
                  </a:lnTo>
                  <a:lnTo>
                    <a:pt x="345909" y="184632"/>
                  </a:lnTo>
                  <a:lnTo>
                    <a:pt x="340533" y="192614"/>
                  </a:lnTo>
                  <a:lnTo>
                    <a:pt x="338556" y="202996"/>
                  </a:lnTo>
                  <a:lnTo>
                    <a:pt x="340533" y="213121"/>
                  </a:lnTo>
                  <a:lnTo>
                    <a:pt x="345909" y="221132"/>
                  </a:lnTo>
                  <a:lnTo>
                    <a:pt x="353858" y="226399"/>
                  </a:lnTo>
                  <a:lnTo>
                    <a:pt x="363550" y="228295"/>
                  </a:lnTo>
                  <a:lnTo>
                    <a:pt x="373241" y="226399"/>
                  </a:lnTo>
                  <a:lnTo>
                    <a:pt x="381190" y="221132"/>
                  </a:lnTo>
                  <a:lnTo>
                    <a:pt x="386567" y="213121"/>
                  </a:lnTo>
                  <a:lnTo>
                    <a:pt x="388543" y="202996"/>
                  </a:lnTo>
                  <a:lnTo>
                    <a:pt x="386567" y="192614"/>
                  </a:lnTo>
                  <a:lnTo>
                    <a:pt x="381190" y="184632"/>
                  </a:lnTo>
                  <a:lnTo>
                    <a:pt x="373241" y="179508"/>
                  </a:lnTo>
                  <a:lnTo>
                    <a:pt x="363550" y="177698"/>
                  </a:lnTo>
                  <a:close/>
                </a:path>
                <a:path w="1865629" h="285750">
                  <a:moveTo>
                    <a:pt x="1313049" y="93268"/>
                  </a:moveTo>
                  <a:lnTo>
                    <a:pt x="1243990" y="93268"/>
                  </a:lnTo>
                  <a:lnTo>
                    <a:pt x="1261768" y="95664"/>
                  </a:lnTo>
                  <a:lnTo>
                    <a:pt x="1274432" y="102603"/>
                  </a:lnTo>
                  <a:lnTo>
                    <a:pt x="1282009" y="113714"/>
                  </a:lnTo>
                  <a:lnTo>
                    <a:pt x="1284528" y="128625"/>
                  </a:lnTo>
                  <a:lnTo>
                    <a:pt x="1284528" y="131064"/>
                  </a:lnTo>
                  <a:lnTo>
                    <a:pt x="1242466" y="131064"/>
                  </a:lnTo>
                  <a:lnTo>
                    <a:pt x="1211062" y="134821"/>
                  </a:lnTo>
                  <a:lnTo>
                    <a:pt x="1190117" y="145122"/>
                  </a:lnTo>
                  <a:lnTo>
                    <a:pt x="1178429" y="160510"/>
                  </a:lnTo>
                  <a:lnTo>
                    <a:pt x="1174800" y="179527"/>
                  </a:lnTo>
                  <a:lnTo>
                    <a:pt x="1179048" y="199105"/>
                  </a:lnTo>
                  <a:lnTo>
                    <a:pt x="1191183" y="214541"/>
                  </a:lnTo>
                  <a:lnTo>
                    <a:pt x="1210290" y="224661"/>
                  </a:lnTo>
                  <a:lnTo>
                    <a:pt x="1235455" y="228295"/>
                  </a:lnTo>
                  <a:lnTo>
                    <a:pt x="1252458" y="226837"/>
                  </a:lnTo>
                  <a:lnTo>
                    <a:pt x="1266774" y="222580"/>
                  </a:lnTo>
                  <a:lnTo>
                    <a:pt x="1278232" y="215693"/>
                  </a:lnTo>
                  <a:lnTo>
                    <a:pt x="1286662" y="206349"/>
                  </a:lnTo>
                  <a:lnTo>
                    <a:pt x="1322628" y="206349"/>
                  </a:lnTo>
                  <a:lnTo>
                    <a:pt x="1322628" y="200558"/>
                  </a:lnTo>
                  <a:lnTo>
                    <a:pt x="1243380" y="200558"/>
                  </a:lnTo>
                  <a:lnTo>
                    <a:pt x="1230293" y="198962"/>
                  </a:lnTo>
                  <a:lnTo>
                    <a:pt x="1220520" y="194424"/>
                  </a:lnTo>
                  <a:lnTo>
                    <a:pt x="1214405" y="187313"/>
                  </a:lnTo>
                  <a:lnTo>
                    <a:pt x="1212291" y="178003"/>
                  </a:lnTo>
                  <a:lnTo>
                    <a:pt x="1213791" y="169606"/>
                  </a:lnTo>
                  <a:lnTo>
                    <a:pt x="1219034" y="162725"/>
                  </a:lnTo>
                  <a:lnTo>
                    <a:pt x="1229136" y="158072"/>
                  </a:lnTo>
                  <a:lnTo>
                    <a:pt x="1245209" y="156362"/>
                  </a:lnTo>
                  <a:lnTo>
                    <a:pt x="1322628" y="156362"/>
                  </a:lnTo>
                  <a:lnTo>
                    <a:pt x="1322628" y="130759"/>
                  </a:lnTo>
                  <a:lnTo>
                    <a:pt x="1317656" y="100145"/>
                  </a:lnTo>
                  <a:lnTo>
                    <a:pt x="1313049" y="93268"/>
                  </a:lnTo>
                  <a:close/>
                </a:path>
                <a:path w="1865629" h="285750">
                  <a:moveTo>
                    <a:pt x="1322628" y="206349"/>
                  </a:moveTo>
                  <a:lnTo>
                    <a:pt x="1286662" y="206349"/>
                  </a:lnTo>
                  <a:lnTo>
                    <a:pt x="1286662" y="226161"/>
                  </a:lnTo>
                  <a:lnTo>
                    <a:pt x="1322628" y="226161"/>
                  </a:lnTo>
                  <a:lnTo>
                    <a:pt x="1322628" y="206349"/>
                  </a:lnTo>
                  <a:close/>
                </a:path>
                <a:path w="1865629" h="285750">
                  <a:moveTo>
                    <a:pt x="1322628" y="156362"/>
                  </a:moveTo>
                  <a:lnTo>
                    <a:pt x="1284528" y="156362"/>
                  </a:lnTo>
                  <a:lnTo>
                    <a:pt x="1284528" y="175260"/>
                  </a:lnTo>
                  <a:lnTo>
                    <a:pt x="1278013" y="186285"/>
                  </a:lnTo>
                  <a:lnTo>
                    <a:pt x="1268526" y="194195"/>
                  </a:lnTo>
                  <a:lnTo>
                    <a:pt x="1256753" y="198962"/>
                  </a:lnTo>
                  <a:lnTo>
                    <a:pt x="1243380" y="200558"/>
                  </a:lnTo>
                  <a:lnTo>
                    <a:pt x="1322628" y="200558"/>
                  </a:lnTo>
                  <a:lnTo>
                    <a:pt x="1322628" y="156362"/>
                  </a:lnTo>
                  <a:close/>
                </a:path>
                <a:path w="1865629" h="285750">
                  <a:moveTo>
                    <a:pt x="1248562" y="61569"/>
                  </a:moveTo>
                  <a:lnTo>
                    <a:pt x="1229183" y="62826"/>
                  </a:lnTo>
                  <a:lnTo>
                    <a:pt x="1210805" y="66598"/>
                  </a:lnTo>
                  <a:lnTo>
                    <a:pt x="1194084" y="72885"/>
                  </a:lnTo>
                  <a:lnTo>
                    <a:pt x="1179677" y="81686"/>
                  </a:lnTo>
                  <a:lnTo>
                    <a:pt x="1194612" y="109423"/>
                  </a:lnTo>
                  <a:lnTo>
                    <a:pt x="1204899" y="102655"/>
                  </a:lnTo>
                  <a:lnTo>
                    <a:pt x="1217015" y="97574"/>
                  </a:lnTo>
                  <a:lnTo>
                    <a:pt x="1230274" y="94378"/>
                  </a:lnTo>
                  <a:lnTo>
                    <a:pt x="1243990" y="93268"/>
                  </a:lnTo>
                  <a:lnTo>
                    <a:pt x="1313049" y="93268"/>
                  </a:lnTo>
                  <a:lnTo>
                    <a:pt x="1303197" y="78562"/>
                  </a:lnTo>
                  <a:lnTo>
                    <a:pt x="1279937" y="65779"/>
                  </a:lnTo>
                  <a:lnTo>
                    <a:pt x="1248562" y="61569"/>
                  </a:lnTo>
                  <a:close/>
                </a:path>
                <a:path w="1865629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1865629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1865629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1865629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1865629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1865629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1865629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4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1865629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1865629" h="285750">
                  <a:moveTo>
                    <a:pt x="1649145" y="181051"/>
                  </a:moveTo>
                  <a:lnTo>
                    <a:pt x="1634515" y="210007"/>
                  </a:lnTo>
                  <a:lnTo>
                    <a:pt x="1647636" y="217236"/>
                  </a:lnTo>
                  <a:lnTo>
                    <a:pt x="1664271" y="223037"/>
                  </a:lnTo>
                  <a:lnTo>
                    <a:pt x="1683250" y="226895"/>
                  </a:lnTo>
                  <a:lnTo>
                    <a:pt x="1703400" y="228295"/>
                  </a:lnTo>
                  <a:lnTo>
                    <a:pt x="1734213" y="224723"/>
                  </a:lnTo>
                  <a:lnTo>
                    <a:pt x="1757426" y="214579"/>
                  </a:lnTo>
                  <a:lnTo>
                    <a:pt x="1772065" y="198720"/>
                  </a:lnTo>
                  <a:lnTo>
                    <a:pt x="1772438" y="197205"/>
                  </a:lnTo>
                  <a:lnTo>
                    <a:pt x="1705838" y="197205"/>
                  </a:lnTo>
                  <a:lnTo>
                    <a:pt x="1690379" y="196010"/>
                  </a:lnTo>
                  <a:lnTo>
                    <a:pt x="1675206" y="192671"/>
                  </a:lnTo>
                  <a:lnTo>
                    <a:pt x="1661175" y="187561"/>
                  </a:lnTo>
                  <a:lnTo>
                    <a:pt x="1649145" y="181051"/>
                  </a:lnTo>
                  <a:close/>
                </a:path>
                <a:path w="1865629" h="285750">
                  <a:moveTo>
                    <a:pt x="1711020" y="61569"/>
                  </a:moveTo>
                  <a:lnTo>
                    <a:pt x="1681311" y="65193"/>
                  </a:lnTo>
                  <a:lnTo>
                    <a:pt x="1658747" y="75476"/>
                  </a:lnTo>
                  <a:lnTo>
                    <a:pt x="1644411" y="91530"/>
                  </a:lnTo>
                  <a:lnTo>
                    <a:pt x="1639392" y="112471"/>
                  </a:lnTo>
                  <a:lnTo>
                    <a:pt x="1655108" y="145918"/>
                  </a:lnTo>
                  <a:lnTo>
                    <a:pt x="1689684" y="158534"/>
                  </a:lnTo>
                  <a:lnTo>
                    <a:pt x="1724259" y="164806"/>
                  </a:lnTo>
                  <a:lnTo>
                    <a:pt x="1739976" y="179222"/>
                  </a:lnTo>
                  <a:lnTo>
                    <a:pt x="1738028" y="186790"/>
                  </a:lnTo>
                  <a:lnTo>
                    <a:pt x="1731937" y="192443"/>
                  </a:lnTo>
                  <a:lnTo>
                    <a:pt x="1721331" y="195981"/>
                  </a:lnTo>
                  <a:lnTo>
                    <a:pt x="1705838" y="197205"/>
                  </a:lnTo>
                  <a:lnTo>
                    <a:pt x="1772438" y="197205"/>
                  </a:lnTo>
                  <a:lnTo>
                    <a:pt x="1777161" y="178003"/>
                  </a:lnTo>
                  <a:lnTo>
                    <a:pt x="1761445" y="145232"/>
                  </a:lnTo>
                  <a:lnTo>
                    <a:pt x="1726869" y="132778"/>
                  </a:lnTo>
                  <a:lnTo>
                    <a:pt x="1692294" y="126096"/>
                  </a:lnTo>
                  <a:lnTo>
                    <a:pt x="1676577" y="110642"/>
                  </a:lnTo>
                  <a:lnTo>
                    <a:pt x="1678654" y="103284"/>
                  </a:lnTo>
                  <a:lnTo>
                    <a:pt x="1684959" y="97497"/>
                  </a:lnTo>
                  <a:lnTo>
                    <a:pt x="1695608" y="93711"/>
                  </a:lnTo>
                  <a:lnTo>
                    <a:pt x="1710715" y="92354"/>
                  </a:lnTo>
                  <a:lnTo>
                    <a:pt x="1763509" y="92354"/>
                  </a:lnTo>
                  <a:lnTo>
                    <a:pt x="1771980" y="75590"/>
                  </a:lnTo>
                  <a:lnTo>
                    <a:pt x="1759326" y="69670"/>
                  </a:lnTo>
                  <a:lnTo>
                    <a:pt x="1744129" y="65265"/>
                  </a:lnTo>
                  <a:lnTo>
                    <a:pt x="1727617" y="62517"/>
                  </a:lnTo>
                  <a:lnTo>
                    <a:pt x="1711020" y="61569"/>
                  </a:lnTo>
                  <a:close/>
                </a:path>
                <a:path w="1865629" h="285750">
                  <a:moveTo>
                    <a:pt x="1763509" y="92354"/>
                  </a:moveTo>
                  <a:lnTo>
                    <a:pt x="1710715" y="92354"/>
                  </a:lnTo>
                  <a:lnTo>
                    <a:pt x="1722374" y="92973"/>
                  </a:lnTo>
                  <a:lnTo>
                    <a:pt x="1734032" y="95021"/>
                  </a:lnTo>
                  <a:lnTo>
                    <a:pt x="1745691" y="98783"/>
                  </a:lnTo>
                  <a:lnTo>
                    <a:pt x="1757349" y="104546"/>
                  </a:lnTo>
                  <a:lnTo>
                    <a:pt x="1763509" y="92354"/>
                  </a:lnTo>
                  <a:close/>
                </a:path>
                <a:path w="1865629" h="285750">
                  <a:moveTo>
                    <a:pt x="601548" y="12801"/>
                  </a:moveTo>
                  <a:lnTo>
                    <a:pt x="513765" y="12801"/>
                  </a:lnTo>
                  <a:lnTo>
                    <a:pt x="513765" y="226161"/>
                  </a:lnTo>
                  <a:lnTo>
                    <a:pt x="553389" y="226161"/>
                  </a:lnTo>
                  <a:lnTo>
                    <a:pt x="553389" y="164592"/>
                  </a:lnTo>
                  <a:lnTo>
                    <a:pt x="601548" y="164592"/>
                  </a:lnTo>
                  <a:lnTo>
                    <a:pt x="639400" y="159334"/>
                  </a:lnTo>
                  <a:lnTo>
                    <a:pt x="667994" y="144246"/>
                  </a:lnTo>
                  <a:lnTo>
                    <a:pt x="677970" y="131064"/>
                  </a:lnTo>
                  <a:lnTo>
                    <a:pt x="553389" y="131064"/>
                  </a:lnTo>
                  <a:lnTo>
                    <a:pt x="553389" y="46329"/>
                  </a:lnTo>
                  <a:lnTo>
                    <a:pt x="678063" y="46329"/>
                  </a:lnTo>
                  <a:lnTo>
                    <a:pt x="667994" y="33032"/>
                  </a:lnTo>
                  <a:lnTo>
                    <a:pt x="639400" y="18016"/>
                  </a:lnTo>
                  <a:lnTo>
                    <a:pt x="601548" y="12801"/>
                  </a:lnTo>
                  <a:close/>
                </a:path>
                <a:path w="1865629" h="285750">
                  <a:moveTo>
                    <a:pt x="678063" y="46329"/>
                  </a:moveTo>
                  <a:lnTo>
                    <a:pt x="599719" y="46329"/>
                  </a:lnTo>
                  <a:lnTo>
                    <a:pt x="622617" y="49177"/>
                  </a:lnTo>
                  <a:lnTo>
                    <a:pt x="639114" y="57454"/>
                  </a:lnTo>
                  <a:lnTo>
                    <a:pt x="649097" y="70761"/>
                  </a:lnTo>
                  <a:lnTo>
                    <a:pt x="652449" y="88696"/>
                  </a:lnTo>
                  <a:lnTo>
                    <a:pt x="649096" y="106632"/>
                  </a:lnTo>
                  <a:lnTo>
                    <a:pt x="639114" y="119938"/>
                  </a:lnTo>
                  <a:lnTo>
                    <a:pt x="622617" y="128216"/>
                  </a:lnTo>
                  <a:lnTo>
                    <a:pt x="599719" y="131064"/>
                  </a:lnTo>
                  <a:lnTo>
                    <a:pt x="677970" y="131064"/>
                  </a:lnTo>
                  <a:lnTo>
                    <a:pt x="686073" y="120357"/>
                  </a:lnTo>
                  <a:lnTo>
                    <a:pt x="692378" y="88696"/>
                  </a:lnTo>
                  <a:lnTo>
                    <a:pt x="686073" y="56907"/>
                  </a:lnTo>
                  <a:lnTo>
                    <a:pt x="678063" y="46329"/>
                  </a:lnTo>
                  <a:close/>
                </a:path>
                <a:path w="1865629" h="285750">
                  <a:moveTo>
                    <a:pt x="861517" y="12801"/>
                  </a:moveTo>
                  <a:lnTo>
                    <a:pt x="820369" y="12801"/>
                  </a:lnTo>
                  <a:lnTo>
                    <a:pt x="891082" y="226161"/>
                  </a:lnTo>
                  <a:lnTo>
                    <a:pt x="933450" y="226161"/>
                  </a:lnTo>
                  <a:lnTo>
                    <a:pt x="950848" y="174955"/>
                  </a:lnTo>
                  <a:lnTo>
                    <a:pt x="914552" y="174955"/>
                  </a:lnTo>
                  <a:lnTo>
                    <a:pt x="861517" y="12801"/>
                  </a:lnTo>
                  <a:close/>
                </a:path>
                <a:path w="1865629" h="285750">
                  <a:moveTo>
                    <a:pt x="1024650" y="68275"/>
                  </a:moveTo>
                  <a:lnTo>
                    <a:pt x="987094" y="68275"/>
                  </a:lnTo>
                  <a:lnTo>
                    <a:pt x="1039825" y="226161"/>
                  </a:lnTo>
                  <a:lnTo>
                    <a:pt x="1081887" y="226161"/>
                  </a:lnTo>
                  <a:lnTo>
                    <a:pt x="1098555" y="175869"/>
                  </a:lnTo>
                  <a:lnTo>
                    <a:pt x="1060246" y="175869"/>
                  </a:lnTo>
                  <a:lnTo>
                    <a:pt x="1024650" y="68275"/>
                  </a:lnTo>
                  <a:close/>
                </a:path>
                <a:path w="1865629" h="285750">
                  <a:moveTo>
                    <a:pt x="1152601" y="12801"/>
                  </a:moveTo>
                  <a:lnTo>
                    <a:pt x="1114805" y="12801"/>
                  </a:lnTo>
                  <a:lnTo>
                    <a:pt x="1060246" y="175869"/>
                  </a:lnTo>
                  <a:lnTo>
                    <a:pt x="1098555" y="175869"/>
                  </a:lnTo>
                  <a:lnTo>
                    <a:pt x="1152601" y="12801"/>
                  </a:lnTo>
                  <a:close/>
                </a:path>
                <a:path w="1865629" h="285750">
                  <a:moveTo>
                    <a:pt x="1006297" y="12801"/>
                  </a:moveTo>
                  <a:lnTo>
                    <a:pt x="969721" y="12801"/>
                  </a:lnTo>
                  <a:lnTo>
                    <a:pt x="914552" y="174955"/>
                  </a:lnTo>
                  <a:lnTo>
                    <a:pt x="950848" y="174955"/>
                  </a:lnTo>
                  <a:lnTo>
                    <a:pt x="987094" y="68275"/>
                  </a:lnTo>
                  <a:lnTo>
                    <a:pt x="1024650" y="68275"/>
                  </a:lnTo>
                  <a:lnTo>
                    <a:pt x="1006297" y="12801"/>
                  </a:lnTo>
                  <a:close/>
                </a:path>
                <a:path w="1865629" h="285750">
                  <a:moveTo>
                    <a:pt x="297649" y="12801"/>
                  </a:moveTo>
                  <a:lnTo>
                    <a:pt x="212915" y="12801"/>
                  </a:lnTo>
                  <a:lnTo>
                    <a:pt x="212915" y="46024"/>
                  </a:lnTo>
                  <a:lnTo>
                    <a:pt x="258025" y="46024"/>
                  </a:lnTo>
                  <a:lnTo>
                    <a:pt x="258025" y="226161"/>
                  </a:lnTo>
                  <a:lnTo>
                    <a:pt x="297649" y="226161"/>
                  </a:lnTo>
                  <a:lnTo>
                    <a:pt x="297649" y="12801"/>
                  </a:lnTo>
                  <a:close/>
                </a:path>
                <a:path w="1865629" h="285750">
                  <a:moveTo>
                    <a:pt x="1828253" y="0"/>
                  </a:moveTo>
                  <a:lnTo>
                    <a:pt x="1791982" y="0"/>
                  </a:lnTo>
                  <a:lnTo>
                    <a:pt x="1808322" y="33732"/>
                  </a:lnTo>
                  <a:lnTo>
                    <a:pt x="1819605" y="68465"/>
                  </a:lnTo>
                  <a:lnTo>
                    <a:pt x="1826144" y="104627"/>
                  </a:lnTo>
                  <a:lnTo>
                    <a:pt x="1828253" y="142646"/>
                  </a:lnTo>
                  <a:lnTo>
                    <a:pt x="1826144" y="180665"/>
                  </a:lnTo>
                  <a:lnTo>
                    <a:pt x="1819605" y="216827"/>
                  </a:lnTo>
                  <a:lnTo>
                    <a:pt x="1808322" y="251560"/>
                  </a:lnTo>
                  <a:lnTo>
                    <a:pt x="1791982" y="285292"/>
                  </a:lnTo>
                  <a:lnTo>
                    <a:pt x="1828253" y="285292"/>
                  </a:lnTo>
                  <a:lnTo>
                    <a:pt x="1844222" y="255331"/>
                  </a:lnTo>
                  <a:lnTo>
                    <a:pt x="1855876" y="221170"/>
                  </a:lnTo>
                  <a:lnTo>
                    <a:pt x="1863015" y="183408"/>
                  </a:lnTo>
                  <a:lnTo>
                    <a:pt x="1865439" y="142646"/>
                  </a:lnTo>
                  <a:lnTo>
                    <a:pt x="1863015" y="101798"/>
                  </a:lnTo>
                  <a:lnTo>
                    <a:pt x="1855876" y="63893"/>
                  </a:lnTo>
                  <a:lnTo>
                    <a:pt x="1844222" y="29703"/>
                  </a:lnTo>
                  <a:lnTo>
                    <a:pt x="1828253" y="0"/>
                  </a:lnTo>
                  <a:close/>
                </a:path>
                <a:path w="1865629" h="285750">
                  <a:moveTo>
                    <a:pt x="1497533" y="0"/>
                  </a:moveTo>
                  <a:lnTo>
                    <a:pt x="1459433" y="0"/>
                  </a:lnTo>
                  <a:lnTo>
                    <a:pt x="1459433" y="226161"/>
                  </a:lnTo>
                  <a:lnTo>
                    <a:pt x="1497533" y="226161"/>
                  </a:lnTo>
                  <a:lnTo>
                    <a:pt x="1497533" y="183184"/>
                  </a:lnTo>
                  <a:lnTo>
                    <a:pt x="1525879" y="156362"/>
                  </a:lnTo>
                  <a:lnTo>
                    <a:pt x="1573658" y="156362"/>
                  </a:lnTo>
                  <a:lnTo>
                    <a:pt x="1558064" y="136550"/>
                  </a:lnTo>
                  <a:lnTo>
                    <a:pt x="1497533" y="136550"/>
                  </a:lnTo>
                  <a:lnTo>
                    <a:pt x="1497533" y="0"/>
                  </a:lnTo>
                  <a:close/>
                </a:path>
                <a:path w="1865629" h="285750">
                  <a:moveTo>
                    <a:pt x="1573658" y="156362"/>
                  </a:moveTo>
                  <a:lnTo>
                    <a:pt x="1525879" y="156362"/>
                  </a:lnTo>
                  <a:lnTo>
                    <a:pt x="1582267" y="226161"/>
                  </a:lnTo>
                  <a:lnTo>
                    <a:pt x="1628597" y="226161"/>
                  </a:lnTo>
                  <a:lnTo>
                    <a:pt x="1573658" y="156362"/>
                  </a:lnTo>
                  <a:close/>
                </a:path>
                <a:path w="1865629" h="285750">
                  <a:moveTo>
                    <a:pt x="1622196" y="63398"/>
                  </a:moveTo>
                  <a:lnTo>
                    <a:pt x="1576476" y="63398"/>
                  </a:lnTo>
                  <a:lnTo>
                    <a:pt x="1497533" y="136550"/>
                  </a:lnTo>
                  <a:lnTo>
                    <a:pt x="1558064" y="136550"/>
                  </a:lnTo>
                  <a:lnTo>
                    <a:pt x="1554226" y="131673"/>
                  </a:lnTo>
                  <a:lnTo>
                    <a:pt x="1622196" y="63398"/>
                  </a:lnTo>
                  <a:close/>
                </a:path>
                <a:path w="1865629" h="285750">
                  <a:moveTo>
                    <a:pt x="1410220" y="0"/>
                  </a:moveTo>
                  <a:lnTo>
                    <a:pt x="1372120" y="0"/>
                  </a:lnTo>
                  <a:lnTo>
                    <a:pt x="1372120" y="226161"/>
                  </a:lnTo>
                  <a:lnTo>
                    <a:pt x="1410220" y="226161"/>
                  </a:lnTo>
                  <a:lnTo>
                    <a:pt x="1410220" y="0"/>
                  </a:lnTo>
                  <a:close/>
                </a:path>
                <a:path w="1865629" h="285750">
                  <a:moveTo>
                    <a:pt x="804837" y="0"/>
                  </a:moveTo>
                  <a:lnTo>
                    <a:pt x="768565" y="0"/>
                  </a:lnTo>
                  <a:lnTo>
                    <a:pt x="752725" y="29703"/>
                  </a:lnTo>
                  <a:lnTo>
                    <a:pt x="741057" y="63893"/>
                  </a:lnTo>
                  <a:lnTo>
                    <a:pt x="733847" y="101798"/>
                  </a:lnTo>
                  <a:lnTo>
                    <a:pt x="731380" y="142646"/>
                  </a:lnTo>
                  <a:lnTo>
                    <a:pt x="733847" y="183408"/>
                  </a:lnTo>
                  <a:lnTo>
                    <a:pt x="741057" y="221170"/>
                  </a:lnTo>
                  <a:lnTo>
                    <a:pt x="752725" y="255331"/>
                  </a:lnTo>
                  <a:lnTo>
                    <a:pt x="768565" y="285292"/>
                  </a:lnTo>
                  <a:lnTo>
                    <a:pt x="804837" y="285292"/>
                  </a:lnTo>
                  <a:lnTo>
                    <a:pt x="788544" y="251560"/>
                  </a:lnTo>
                  <a:lnTo>
                    <a:pt x="777367" y="216827"/>
                  </a:lnTo>
                  <a:lnTo>
                    <a:pt x="770932" y="180665"/>
                  </a:lnTo>
                  <a:lnTo>
                    <a:pt x="768870" y="142646"/>
                  </a:lnTo>
                  <a:lnTo>
                    <a:pt x="770932" y="104627"/>
                  </a:lnTo>
                  <a:lnTo>
                    <a:pt x="777367" y="68465"/>
                  </a:lnTo>
                  <a:lnTo>
                    <a:pt x="788544" y="33732"/>
                  </a:lnTo>
                  <a:lnTo>
                    <a:pt x="80483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19016" y="1866680"/>
              <a:ext cx="1212850" cy="136525"/>
            </a:xfrm>
            <a:custGeom>
              <a:avLst/>
              <a:gdLst/>
              <a:ahLst/>
              <a:cxnLst/>
              <a:rect l="l" t="t" r="r" b="b"/>
              <a:pathLst>
                <a:path w="1212850" h="136525">
                  <a:moveTo>
                    <a:pt x="291312" y="85344"/>
                  </a:moveTo>
                  <a:lnTo>
                    <a:pt x="301004" y="87153"/>
                  </a:lnTo>
                  <a:lnTo>
                    <a:pt x="308952" y="92278"/>
                  </a:lnTo>
                  <a:lnTo>
                    <a:pt x="314329" y="100260"/>
                  </a:lnTo>
                  <a:lnTo>
                    <a:pt x="316306" y="110642"/>
                  </a:lnTo>
                  <a:lnTo>
                    <a:pt x="314329" y="120767"/>
                  </a:lnTo>
                  <a:lnTo>
                    <a:pt x="308952" y="128778"/>
                  </a:lnTo>
                  <a:lnTo>
                    <a:pt x="301004" y="134045"/>
                  </a:lnTo>
                  <a:lnTo>
                    <a:pt x="291312" y="135940"/>
                  </a:lnTo>
                  <a:lnTo>
                    <a:pt x="281620" y="134045"/>
                  </a:lnTo>
                  <a:lnTo>
                    <a:pt x="273672" y="128778"/>
                  </a:lnTo>
                  <a:lnTo>
                    <a:pt x="268295" y="120767"/>
                  </a:lnTo>
                  <a:lnTo>
                    <a:pt x="266318" y="110642"/>
                  </a:lnTo>
                  <a:lnTo>
                    <a:pt x="268295" y="100260"/>
                  </a:lnTo>
                  <a:lnTo>
                    <a:pt x="273672" y="92278"/>
                  </a:lnTo>
                  <a:lnTo>
                    <a:pt x="281620" y="87153"/>
                  </a:lnTo>
                  <a:lnTo>
                    <a:pt x="291312" y="85344"/>
                  </a:lnTo>
                  <a:close/>
                </a:path>
                <a:path w="1212850" h="136525">
                  <a:moveTo>
                    <a:pt x="1172971" y="64008"/>
                  </a:moveTo>
                  <a:lnTo>
                    <a:pt x="1156898" y="65717"/>
                  </a:lnTo>
                  <a:lnTo>
                    <a:pt x="1146797" y="70370"/>
                  </a:lnTo>
                  <a:lnTo>
                    <a:pt x="1141553" y="77252"/>
                  </a:lnTo>
                  <a:lnTo>
                    <a:pt x="1140053" y="85648"/>
                  </a:lnTo>
                  <a:lnTo>
                    <a:pt x="1142167" y="94959"/>
                  </a:lnTo>
                  <a:lnTo>
                    <a:pt x="1148283" y="102069"/>
                  </a:lnTo>
                  <a:lnTo>
                    <a:pt x="1158055" y="106608"/>
                  </a:lnTo>
                  <a:lnTo>
                    <a:pt x="1171143" y="108204"/>
                  </a:lnTo>
                  <a:lnTo>
                    <a:pt x="1184516" y="106608"/>
                  </a:lnTo>
                  <a:lnTo>
                    <a:pt x="1196289" y="101841"/>
                  </a:lnTo>
                  <a:lnTo>
                    <a:pt x="1205776" y="93930"/>
                  </a:lnTo>
                  <a:lnTo>
                    <a:pt x="1212291" y="82905"/>
                  </a:lnTo>
                  <a:lnTo>
                    <a:pt x="1212291" y="64008"/>
                  </a:lnTo>
                  <a:lnTo>
                    <a:pt x="1172971" y="64008"/>
                  </a:lnTo>
                  <a:close/>
                </a:path>
                <a:path w="1212850" h="136525">
                  <a:moveTo>
                    <a:pt x="7010" y="0"/>
                  </a:moveTo>
                  <a:lnTo>
                    <a:pt x="0" y="54254"/>
                  </a:lnTo>
                  <a:lnTo>
                    <a:pt x="51511" y="54254"/>
                  </a:lnTo>
                  <a:lnTo>
                    <a:pt x="58216" y="0"/>
                  </a:lnTo>
                  <a:lnTo>
                    <a:pt x="701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4943" y="1829545"/>
              <a:ext cx="155346" cy="17942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321578" y="1835895"/>
              <a:ext cx="147955" cy="167005"/>
            </a:xfrm>
            <a:custGeom>
              <a:avLst/>
              <a:gdLst/>
              <a:ahLst/>
              <a:cxnLst/>
              <a:rect l="l" t="t" r="r" b="b"/>
              <a:pathLst>
                <a:path w="147954" h="167005">
                  <a:moveTo>
                    <a:pt x="73761" y="0"/>
                  </a:moveTo>
                  <a:lnTo>
                    <a:pt x="105137" y="4210"/>
                  </a:lnTo>
                  <a:lnTo>
                    <a:pt x="128397" y="16992"/>
                  </a:lnTo>
                  <a:lnTo>
                    <a:pt x="142856" y="38576"/>
                  </a:lnTo>
                  <a:lnTo>
                    <a:pt x="147828" y="69189"/>
                  </a:lnTo>
                  <a:lnTo>
                    <a:pt x="147828" y="164591"/>
                  </a:lnTo>
                  <a:lnTo>
                    <a:pt x="111861" y="164591"/>
                  </a:lnTo>
                  <a:lnTo>
                    <a:pt x="111861" y="144779"/>
                  </a:lnTo>
                  <a:lnTo>
                    <a:pt x="103432" y="154124"/>
                  </a:lnTo>
                  <a:lnTo>
                    <a:pt x="91973" y="161010"/>
                  </a:lnTo>
                  <a:lnTo>
                    <a:pt x="77657" y="165268"/>
                  </a:lnTo>
                  <a:lnTo>
                    <a:pt x="60655" y="166725"/>
                  </a:lnTo>
                  <a:lnTo>
                    <a:pt x="35490" y="163091"/>
                  </a:lnTo>
                  <a:lnTo>
                    <a:pt x="16383" y="152971"/>
                  </a:lnTo>
                  <a:lnTo>
                    <a:pt x="4248" y="137536"/>
                  </a:lnTo>
                  <a:lnTo>
                    <a:pt x="0" y="117957"/>
                  </a:lnTo>
                  <a:lnTo>
                    <a:pt x="3629" y="98940"/>
                  </a:lnTo>
                  <a:lnTo>
                    <a:pt x="15316" y="83553"/>
                  </a:lnTo>
                  <a:lnTo>
                    <a:pt x="36261" y="73252"/>
                  </a:lnTo>
                  <a:lnTo>
                    <a:pt x="67665" y="69494"/>
                  </a:lnTo>
                  <a:lnTo>
                    <a:pt x="109728" y="69494"/>
                  </a:lnTo>
                  <a:lnTo>
                    <a:pt x="109728" y="67056"/>
                  </a:lnTo>
                  <a:lnTo>
                    <a:pt x="107208" y="52144"/>
                  </a:lnTo>
                  <a:lnTo>
                    <a:pt x="99631" y="41033"/>
                  </a:lnTo>
                  <a:lnTo>
                    <a:pt x="86968" y="34094"/>
                  </a:lnTo>
                  <a:lnTo>
                    <a:pt x="69189" y="31699"/>
                  </a:lnTo>
                  <a:lnTo>
                    <a:pt x="55473" y="32808"/>
                  </a:lnTo>
                  <a:lnTo>
                    <a:pt x="42214" y="36004"/>
                  </a:lnTo>
                  <a:lnTo>
                    <a:pt x="30099" y="41086"/>
                  </a:lnTo>
                  <a:lnTo>
                    <a:pt x="19811" y="47853"/>
                  </a:lnTo>
                  <a:lnTo>
                    <a:pt x="4876" y="20116"/>
                  </a:lnTo>
                  <a:lnTo>
                    <a:pt x="19283" y="11315"/>
                  </a:lnTo>
                  <a:lnTo>
                    <a:pt x="36004" y="5029"/>
                  </a:lnTo>
                  <a:lnTo>
                    <a:pt x="54383" y="1257"/>
                  </a:lnTo>
                  <a:lnTo>
                    <a:pt x="7376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93818" y="1814305"/>
              <a:ext cx="111759" cy="9743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967147" y="1787127"/>
              <a:ext cx="332740" cy="213360"/>
            </a:xfrm>
            <a:custGeom>
              <a:avLst/>
              <a:gdLst/>
              <a:ahLst/>
              <a:cxnLst/>
              <a:rect l="l" t="t" r="r" b="b"/>
              <a:pathLst>
                <a:path w="332740" h="213360">
                  <a:moveTo>
                    <a:pt x="0" y="0"/>
                  </a:moveTo>
                  <a:lnTo>
                    <a:pt x="41148" y="0"/>
                  </a:lnTo>
                  <a:lnTo>
                    <a:pt x="94183" y="162153"/>
                  </a:lnTo>
                  <a:lnTo>
                    <a:pt x="149352" y="0"/>
                  </a:lnTo>
                  <a:lnTo>
                    <a:pt x="185928" y="0"/>
                  </a:lnTo>
                  <a:lnTo>
                    <a:pt x="239877" y="163068"/>
                  </a:lnTo>
                  <a:lnTo>
                    <a:pt x="294436" y="0"/>
                  </a:lnTo>
                  <a:lnTo>
                    <a:pt x="332232" y="0"/>
                  </a:lnTo>
                  <a:lnTo>
                    <a:pt x="261518" y="213360"/>
                  </a:lnTo>
                  <a:lnTo>
                    <a:pt x="219456" y="213360"/>
                  </a:lnTo>
                  <a:lnTo>
                    <a:pt x="166725" y="55473"/>
                  </a:lnTo>
                  <a:lnTo>
                    <a:pt x="113080" y="213360"/>
                  </a:lnTo>
                  <a:lnTo>
                    <a:pt x="70713" y="2133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4194" y="1780777"/>
              <a:ext cx="191312" cy="22606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146778" y="1774325"/>
              <a:ext cx="1865630" cy="285750"/>
            </a:xfrm>
            <a:custGeom>
              <a:avLst/>
              <a:gdLst/>
              <a:ahLst/>
              <a:cxnLst/>
              <a:rect l="l" t="t" r="r" b="b"/>
              <a:pathLst>
                <a:path w="1865629" h="285750">
                  <a:moveTo>
                    <a:pt x="212915" y="12801"/>
                  </a:moveTo>
                  <a:lnTo>
                    <a:pt x="297649" y="12801"/>
                  </a:lnTo>
                  <a:lnTo>
                    <a:pt x="297649" y="226161"/>
                  </a:lnTo>
                  <a:lnTo>
                    <a:pt x="258025" y="226161"/>
                  </a:lnTo>
                  <a:lnTo>
                    <a:pt x="258025" y="46024"/>
                  </a:lnTo>
                  <a:lnTo>
                    <a:pt x="212915" y="46024"/>
                  </a:lnTo>
                  <a:lnTo>
                    <a:pt x="212915" y="12801"/>
                  </a:lnTo>
                  <a:close/>
                </a:path>
                <a:path w="1865629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3" y="226161"/>
                  </a:lnTo>
                  <a:lnTo>
                    <a:pt x="34747" y="226161"/>
                  </a:lnTo>
                  <a:lnTo>
                    <a:pt x="41147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3" y="64617"/>
                  </a:lnTo>
                  <a:lnTo>
                    <a:pt x="61264" y="12801"/>
                  </a:lnTo>
                  <a:close/>
                </a:path>
                <a:path w="1865629" h="285750">
                  <a:moveTo>
                    <a:pt x="1791982" y="0"/>
                  </a:moveTo>
                  <a:lnTo>
                    <a:pt x="1828253" y="0"/>
                  </a:lnTo>
                  <a:lnTo>
                    <a:pt x="1844222" y="29703"/>
                  </a:lnTo>
                  <a:lnTo>
                    <a:pt x="1855876" y="63893"/>
                  </a:lnTo>
                  <a:lnTo>
                    <a:pt x="1863015" y="101798"/>
                  </a:lnTo>
                  <a:lnTo>
                    <a:pt x="1865439" y="142646"/>
                  </a:lnTo>
                  <a:lnTo>
                    <a:pt x="1863015" y="183408"/>
                  </a:lnTo>
                  <a:lnTo>
                    <a:pt x="1855876" y="221170"/>
                  </a:lnTo>
                  <a:lnTo>
                    <a:pt x="1844222" y="255331"/>
                  </a:lnTo>
                  <a:lnTo>
                    <a:pt x="1828253" y="285292"/>
                  </a:lnTo>
                  <a:lnTo>
                    <a:pt x="1791982" y="285292"/>
                  </a:lnTo>
                  <a:lnTo>
                    <a:pt x="1808322" y="251560"/>
                  </a:lnTo>
                  <a:lnTo>
                    <a:pt x="1819605" y="216827"/>
                  </a:lnTo>
                  <a:lnTo>
                    <a:pt x="1826144" y="180665"/>
                  </a:lnTo>
                  <a:lnTo>
                    <a:pt x="1828253" y="142646"/>
                  </a:lnTo>
                  <a:lnTo>
                    <a:pt x="1826144" y="104627"/>
                  </a:lnTo>
                  <a:lnTo>
                    <a:pt x="1819605" y="68465"/>
                  </a:lnTo>
                  <a:lnTo>
                    <a:pt x="1808322" y="33732"/>
                  </a:lnTo>
                  <a:lnTo>
                    <a:pt x="1791982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9861" y="1767975"/>
              <a:ext cx="181864" cy="238861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878158" y="1774325"/>
              <a:ext cx="679450" cy="285750"/>
            </a:xfrm>
            <a:custGeom>
              <a:avLst/>
              <a:gdLst/>
              <a:ahLst/>
              <a:cxnLst/>
              <a:rect l="l" t="t" r="r" b="b"/>
              <a:pathLst>
                <a:path w="679450" h="285750">
                  <a:moveTo>
                    <a:pt x="640740" y="0"/>
                  </a:moveTo>
                  <a:lnTo>
                    <a:pt x="678840" y="0"/>
                  </a:lnTo>
                  <a:lnTo>
                    <a:pt x="678840" y="226161"/>
                  </a:lnTo>
                  <a:lnTo>
                    <a:pt x="640740" y="226161"/>
                  </a:lnTo>
                  <a:lnTo>
                    <a:pt x="640740" y="0"/>
                  </a:lnTo>
                  <a:close/>
                </a:path>
                <a:path w="679450" h="285750">
                  <a:moveTo>
                    <a:pt x="37185" y="0"/>
                  </a:moveTo>
                  <a:lnTo>
                    <a:pt x="73456" y="0"/>
                  </a:lnTo>
                  <a:lnTo>
                    <a:pt x="57164" y="33732"/>
                  </a:lnTo>
                  <a:lnTo>
                    <a:pt x="45986" y="68465"/>
                  </a:lnTo>
                  <a:lnTo>
                    <a:pt x="39552" y="104627"/>
                  </a:lnTo>
                  <a:lnTo>
                    <a:pt x="37490" y="142646"/>
                  </a:lnTo>
                  <a:lnTo>
                    <a:pt x="39552" y="180665"/>
                  </a:lnTo>
                  <a:lnTo>
                    <a:pt x="45986" y="216827"/>
                  </a:lnTo>
                  <a:lnTo>
                    <a:pt x="57164" y="251560"/>
                  </a:lnTo>
                  <a:lnTo>
                    <a:pt x="73456" y="285292"/>
                  </a:lnTo>
                  <a:lnTo>
                    <a:pt x="37185" y="285292"/>
                  </a:lnTo>
                  <a:lnTo>
                    <a:pt x="21345" y="255331"/>
                  </a:lnTo>
                  <a:lnTo>
                    <a:pt x="9677" y="221170"/>
                  </a:lnTo>
                  <a:lnTo>
                    <a:pt x="2466" y="183408"/>
                  </a:lnTo>
                  <a:lnTo>
                    <a:pt x="0" y="142646"/>
                  </a:lnTo>
                  <a:lnTo>
                    <a:pt x="2466" y="101798"/>
                  </a:lnTo>
                  <a:lnTo>
                    <a:pt x="9677" y="63893"/>
                  </a:lnTo>
                  <a:lnTo>
                    <a:pt x="21345" y="29703"/>
                  </a:lnTo>
                  <a:lnTo>
                    <a:pt x="37185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52104" y="2463401"/>
            <a:ext cx="11266170" cy="4288790"/>
            <a:chOff x="652104" y="2463401"/>
            <a:chExt cx="11266170" cy="4288790"/>
          </a:xfrm>
        </p:grpSpPr>
        <p:sp>
          <p:nvSpPr>
            <p:cNvPr id="34" name="object 34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</p:grp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6101669" y="2294635"/>
            <a:ext cx="4545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𝑃(𝑊𝑎𝑙𝑘𝑠)</a:t>
            </a:r>
            <a:r>
              <a:rPr sz="3600" spc="179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sz="3600" spc="165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5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𝑊𝑎𝑙𝑘𝑒𝑟𝑠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898910" y="2727452"/>
            <a:ext cx="2670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127067" y="3516883"/>
            <a:ext cx="1212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10" dirty="0">
                <a:latin typeface="Cambria Math"/>
                <a:cs typeface="Cambria Math"/>
              </a:rPr>
              <a:t>𝑊𝑎𝑙𝑘𝑠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507050" y="3285235"/>
            <a:ext cx="724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95" baseline="-41666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10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844108" y="3718052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30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6" name="object 26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3070" y="2864104"/>
            <a:ext cx="942276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344420" algn="l"/>
                <a:tab pos="3082290" algn="l"/>
                <a:tab pos="4211955" algn="l"/>
                <a:tab pos="4745990" algn="l"/>
                <a:tab pos="6638925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30" baseline="-41343" dirty="0">
                <a:latin typeface="Cambria Math"/>
                <a:cs typeface="Cambria Math"/>
              </a:rPr>
              <a:t>𝑊𝑎𝑙𝑘𝑠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𝑊𝑎𝑙𝑘𝑠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𝑃(𝑊𝑎𝑙𝑘𝑠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5922010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6979919" y="5108447"/>
            <a:ext cx="4215765" cy="1262380"/>
            <a:chOff x="6979919" y="5108447"/>
            <a:chExt cx="4215765" cy="1262380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9919" y="5108447"/>
              <a:ext cx="4215383" cy="12618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25493" y="5152984"/>
              <a:ext cx="4070350" cy="1117600"/>
            </a:xfrm>
            <a:custGeom>
              <a:avLst/>
              <a:gdLst/>
              <a:ahLst/>
              <a:cxnLst/>
              <a:rect l="l" t="t" r="r" b="b"/>
              <a:pathLst>
                <a:path w="4070350" h="1117600">
                  <a:moveTo>
                    <a:pt x="0" y="558800"/>
                  </a:moveTo>
                  <a:lnTo>
                    <a:pt x="4895" y="519734"/>
                  </a:lnTo>
                  <a:lnTo>
                    <a:pt x="19368" y="481392"/>
                  </a:lnTo>
                  <a:lnTo>
                    <a:pt x="43094" y="443862"/>
                  </a:lnTo>
                  <a:lnTo>
                    <a:pt x="75751" y="407232"/>
                  </a:lnTo>
                  <a:lnTo>
                    <a:pt x="117015" y="371593"/>
                  </a:lnTo>
                  <a:lnTo>
                    <a:pt x="166565" y="337031"/>
                  </a:lnTo>
                  <a:lnTo>
                    <a:pt x="224077" y="303636"/>
                  </a:lnTo>
                  <a:lnTo>
                    <a:pt x="289228" y="271497"/>
                  </a:lnTo>
                  <a:lnTo>
                    <a:pt x="324568" y="255926"/>
                  </a:lnTo>
                  <a:lnTo>
                    <a:pt x="361696" y="240701"/>
                  </a:lnTo>
                  <a:lnTo>
                    <a:pt x="400573" y="225835"/>
                  </a:lnTo>
                  <a:lnTo>
                    <a:pt x="441157" y="211339"/>
                  </a:lnTo>
                  <a:lnTo>
                    <a:pt x="483410" y="197222"/>
                  </a:lnTo>
                  <a:lnTo>
                    <a:pt x="527289" y="183497"/>
                  </a:lnTo>
                  <a:lnTo>
                    <a:pt x="572756" y="170175"/>
                  </a:lnTo>
                  <a:lnTo>
                    <a:pt x="619769" y="157266"/>
                  </a:lnTo>
                  <a:lnTo>
                    <a:pt x="668289" y="144782"/>
                  </a:lnTo>
                  <a:lnTo>
                    <a:pt x="718274" y="132734"/>
                  </a:lnTo>
                  <a:lnTo>
                    <a:pt x="769685" y="121132"/>
                  </a:lnTo>
                  <a:lnTo>
                    <a:pt x="822481" y="109988"/>
                  </a:lnTo>
                  <a:lnTo>
                    <a:pt x="876622" y="99314"/>
                  </a:lnTo>
                  <a:lnTo>
                    <a:pt x="932068" y="89119"/>
                  </a:lnTo>
                  <a:lnTo>
                    <a:pt x="988777" y="79416"/>
                  </a:lnTo>
                  <a:lnTo>
                    <a:pt x="1046711" y="70214"/>
                  </a:lnTo>
                  <a:lnTo>
                    <a:pt x="1105827" y="61526"/>
                  </a:lnTo>
                  <a:lnTo>
                    <a:pt x="1166087" y="53363"/>
                  </a:lnTo>
                  <a:lnTo>
                    <a:pt x="1227450" y="45735"/>
                  </a:lnTo>
                  <a:lnTo>
                    <a:pt x="1289874" y="38653"/>
                  </a:lnTo>
                  <a:lnTo>
                    <a:pt x="1353321" y="32130"/>
                  </a:lnTo>
                  <a:lnTo>
                    <a:pt x="1417749" y="26174"/>
                  </a:lnTo>
                  <a:lnTo>
                    <a:pt x="1483119" y="20799"/>
                  </a:lnTo>
                  <a:lnTo>
                    <a:pt x="1549389" y="16015"/>
                  </a:lnTo>
                  <a:lnTo>
                    <a:pt x="1616520" y="11832"/>
                  </a:lnTo>
                  <a:lnTo>
                    <a:pt x="1684472" y="8263"/>
                  </a:lnTo>
                  <a:lnTo>
                    <a:pt x="1753203" y="5318"/>
                  </a:lnTo>
                  <a:lnTo>
                    <a:pt x="1822673" y="3008"/>
                  </a:lnTo>
                  <a:lnTo>
                    <a:pt x="1892843" y="1344"/>
                  </a:lnTo>
                  <a:lnTo>
                    <a:pt x="1963671" y="337"/>
                  </a:lnTo>
                  <a:lnTo>
                    <a:pt x="2035118" y="0"/>
                  </a:lnTo>
                  <a:lnTo>
                    <a:pt x="2106564" y="337"/>
                  </a:lnTo>
                  <a:lnTo>
                    <a:pt x="2177393" y="1344"/>
                  </a:lnTo>
                  <a:lnTo>
                    <a:pt x="2247562" y="3008"/>
                  </a:lnTo>
                  <a:lnTo>
                    <a:pt x="2317033" y="5318"/>
                  </a:lnTo>
                  <a:lnTo>
                    <a:pt x="2385764" y="8263"/>
                  </a:lnTo>
                  <a:lnTo>
                    <a:pt x="2453715" y="11832"/>
                  </a:lnTo>
                  <a:lnTo>
                    <a:pt x="2520846" y="16015"/>
                  </a:lnTo>
                  <a:lnTo>
                    <a:pt x="2587116" y="20799"/>
                  </a:lnTo>
                  <a:lnTo>
                    <a:pt x="2652486" y="26174"/>
                  </a:lnTo>
                  <a:lnTo>
                    <a:pt x="2716914" y="32130"/>
                  </a:lnTo>
                  <a:lnTo>
                    <a:pt x="2780361" y="38653"/>
                  </a:lnTo>
                  <a:lnTo>
                    <a:pt x="2842786" y="45735"/>
                  </a:lnTo>
                  <a:lnTo>
                    <a:pt x="2904148" y="53363"/>
                  </a:lnTo>
                  <a:lnTo>
                    <a:pt x="2964408" y="61526"/>
                  </a:lnTo>
                  <a:lnTo>
                    <a:pt x="3023525" y="70214"/>
                  </a:lnTo>
                  <a:lnTo>
                    <a:pt x="3081458" y="79416"/>
                  </a:lnTo>
                  <a:lnTo>
                    <a:pt x="3138167" y="89119"/>
                  </a:lnTo>
                  <a:lnTo>
                    <a:pt x="3193613" y="99314"/>
                  </a:lnTo>
                  <a:lnTo>
                    <a:pt x="3247754" y="109988"/>
                  </a:lnTo>
                  <a:lnTo>
                    <a:pt x="3300550" y="121132"/>
                  </a:lnTo>
                  <a:lnTo>
                    <a:pt x="3351961" y="132734"/>
                  </a:lnTo>
                  <a:lnTo>
                    <a:pt x="3401946" y="144782"/>
                  </a:lnTo>
                  <a:lnTo>
                    <a:pt x="3450466" y="157266"/>
                  </a:lnTo>
                  <a:lnTo>
                    <a:pt x="3497479" y="170175"/>
                  </a:lnTo>
                  <a:lnTo>
                    <a:pt x="3542946" y="183497"/>
                  </a:lnTo>
                  <a:lnTo>
                    <a:pt x="3586826" y="197222"/>
                  </a:lnTo>
                  <a:lnTo>
                    <a:pt x="3629078" y="211339"/>
                  </a:lnTo>
                  <a:lnTo>
                    <a:pt x="3669663" y="225835"/>
                  </a:lnTo>
                  <a:lnTo>
                    <a:pt x="3708539" y="240701"/>
                  </a:lnTo>
                  <a:lnTo>
                    <a:pt x="3745668" y="255926"/>
                  </a:lnTo>
                  <a:lnTo>
                    <a:pt x="3781007" y="271497"/>
                  </a:lnTo>
                  <a:lnTo>
                    <a:pt x="3846158" y="303636"/>
                  </a:lnTo>
                  <a:lnTo>
                    <a:pt x="3903670" y="337031"/>
                  </a:lnTo>
                  <a:lnTo>
                    <a:pt x="3953220" y="371593"/>
                  </a:lnTo>
                  <a:lnTo>
                    <a:pt x="3994485" y="407232"/>
                  </a:lnTo>
                  <a:lnTo>
                    <a:pt x="4027141" y="443862"/>
                  </a:lnTo>
                  <a:lnTo>
                    <a:pt x="4050867" y="481392"/>
                  </a:lnTo>
                  <a:lnTo>
                    <a:pt x="4065340" y="519734"/>
                  </a:lnTo>
                  <a:lnTo>
                    <a:pt x="4070236" y="558800"/>
                  </a:lnTo>
                  <a:lnTo>
                    <a:pt x="4069005" y="578417"/>
                  </a:lnTo>
                  <a:lnTo>
                    <a:pt x="4059280" y="617132"/>
                  </a:lnTo>
                  <a:lnTo>
                    <a:pt x="4040141" y="655079"/>
                  </a:lnTo>
                  <a:lnTo>
                    <a:pt x="4011909" y="692170"/>
                  </a:lnTo>
                  <a:lnTo>
                    <a:pt x="3974908" y="728316"/>
                  </a:lnTo>
                  <a:lnTo>
                    <a:pt x="3929460" y="763427"/>
                  </a:lnTo>
                  <a:lnTo>
                    <a:pt x="3875889" y="797417"/>
                  </a:lnTo>
                  <a:lnTo>
                    <a:pt x="3814517" y="830195"/>
                  </a:lnTo>
                  <a:lnTo>
                    <a:pt x="3745668" y="861673"/>
                  </a:lnTo>
                  <a:lnTo>
                    <a:pt x="3708539" y="876898"/>
                  </a:lnTo>
                  <a:lnTo>
                    <a:pt x="3669663" y="891764"/>
                  </a:lnTo>
                  <a:lnTo>
                    <a:pt x="3629078" y="906260"/>
                  </a:lnTo>
                  <a:lnTo>
                    <a:pt x="3586826" y="920377"/>
                  </a:lnTo>
                  <a:lnTo>
                    <a:pt x="3542946" y="934102"/>
                  </a:lnTo>
                  <a:lnTo>
                    <a:pt x="3497479" y="947424"/>
                  </a:lnTo>
                  <a:lnTo>
                    <a:pt x="3450466" y="960333"/>
                  </a:lnTo>
                  <a:lnTo>
                    <a:pt x="3401946" y="972817"/>
                  </a:lnTo>
                  <a:lnTo>
                    <a:pt x="3351961" y="984865"/>
                  </a:lnTo>
                  <a:lnTo>
                    <a:pt x="3300550" y="996467"/>
                  </a:lnTo>
                  <a:lnTo>
                    <a:pt x="3247754" y="1007611"/>
                  </a:lnTo>
                  <a:lnTo>
                    <a:pt x="3193613" y="1018285"/>
                  </a:lnTo>
                  <a:lnTo>
                    <a:pt x="3138167" y="1028480"/>
                  </a:lnTo>
                  <a:lnTo>
                    <a:pt x="3081458" y="1038184"/>
                  </a:lnTo>
                  <a:lnTo>
                    <a:pt x="3023525" y="1047385"/>
                  </a:lnTo>
                  <a:lnTo>
                    <a:pt x="2964408" y="1056073"/>
                  </a:lnTo>
                  <a:lnTo>
                    <a:pt x="2904148" y="1064236"/>
                  </a:lnTo>
                  <a:lnTo>
                    <a:pt x="2842786" y="1071864"/>
                  </a:lnTo>
                  <a:lnTo>
                    <a:pt x="2780361" y="1078946"/>
                  </a:lnTo>
                  <a:lnTo>
                    <a:pt x="2716914" y="1085470"/>
                  </a:lnTo>
                  <a:lnTo>
                    <a:pt x="2652486" y="1091425"/>
                  </a:lnTo>
                  <a:lnTo>
                    <a:pt x="2587116" y="1096800"/>
                  </a:lnTo>
                  <a:lnTo>
                    <a:pt x="2520846" y="1101584"/>
                  </a:lnTo>
                  <a:lnTo>
                    <a:pt x="2453715" y="1105767"/>
                  </a:lnTo>
                  <a:lnTo>
                    <a:pt x="2385764" y="1109336"/>
                  </a:lnTo>
                  <a:lnTo>
                    <a:pt x="2317033" y="1112281"/>
                  </a:lnTo>
                  <a:lnTo>
                    <a:pt x="2247562" y="1114591"/>
                  </a:lnTo>
                  <a:lnTo>
                    <a:pt x="2177393" y="1116255"/>
                  </a:lnTo>
                  <a:lnTo>
                    <a:pt x="2106564" y="1117262"/>
                  </a:lnTo>
                  <a:lnTo>
                    <a:pt x="2035118" y="1117600"/>
                  </a:lnTo>
                  <a:lnTo>
                    <a:pt x="1963671" y="1117262"/>
                  </a:lnTo>
                  <a:lnTo>
                    <a:pt x="1892843" y="1116255"/>
                  </a:lnTo>
                  <a:lnTo>
                    <a:pt x="1822673" y="1114591"/>
                  </a:lnTo>
                  <a:lnTo>
                    <a:pt x="1753203" y="1112281"/>
                  </a:lnTo>
                  <a:lnTo>
                    <a:pt x="1684472" y="1109336"/>
                  </a:lnTo>
                  <a:lnTo>
                    <a:pt x="1616520" y="1105767"/>
                  </a:lnTo>
                  <a:lnTo>
                    <a:pt x="1549389" y="1101584"/>
                  </a:lnTo>
                  <a:lnTo>
                    <a:pt x="1483119" y="1096800"/>
                  </a:lnTo>
                  <a:lnTo>
                    <a:pt x="1417749" y="1091425"/>
                  </a:lnTo>
                  <a:lnTo>
                    <a:pt x="1353321" y="1085470"/>
                  </a:lnTo>
                  <a:lnTo>
                    <a:pt x="1289874" y="1078946"/>
                  </a:lnTo>
                  <a:lnTo>
                    <a:pt x="1227450" y="1071864"/>
                  </a:lnTo>
                  <a:lnTo>
                    <a:pt x="1166087" y="1064236"/>
                  </a:lnTo>
                  <a:lnTo>
                    <a:pt x="1105827" y="1056073"/>
                  </a:lnTo>
                  <a:lnTo>
                    <a:pt x="1046711" y="1047385"/>
                  </a:lnTo>
                  <a:lnTo>
                    <a:pt x="988777" y="1038184"/>
                  </a:lnTo>
                  <a:lnTo>
                    <a:pt x="932068" y="1028480"/>
                  </a:lnTo>
                  <a:lnTo>
                    <a:pt x="876622" y="1018285"/>
                  </a:lnTo>
                  <a:lnTo>
                    <a:pt x="822481" y="1007611"/>
                  </a:lnTo>
                  <a:lnTo>
                    <a:pt x="769685" y="996467"/>
                  </a:lnTo>
                  <a:lnTo>
                    <a:pt x="718274" y="984865"/>
                  </a:lnTo>
                  <a:lnTo>
                    <a:pt x="668289" y="972817"/>
                  </a:lnTo>
                  <a:lnTo>
                    <a:pt x="619769" y="960333"/>
                  </a:lnTo>
                  <a:lnTo>
                    <a:pt x="572756" y="947424"/>
                  </a:lnTo>
                  <a:lnTo>
                    <a:pt x="527289" y="934102"/>
                  </a:lnTo>
                  <a:lnTo>
                    <a:pt x="483410" y="920377"/>
                  </a:lnTo>
                  <a:lnTo>
                    <a:pt x="441157" y="906260"/>
                  </a:lnTo>
                  <a:lnTo>
                    <a:pt x="400573" y="891764"/>
                  </a:lnTo>
                  <a:lnTo>
                    <a:pt x="361696" y="876898"/>
                  </a:lnTo>
                  <a:lnTo>
                    <a:pt x="324568" y="861673"/>
                  </a:lnTo>
                  <a:lnTo>
                    <a:pt x="289228" y="846102"/>
                  </a:lnTo>
                  <a:lnTo>
                    <a:pt x="224077" y="813963"/>
                  </a:lnTo>
                  <a:lnTo>
                    <a:pt x="166565" y="780568"/>
                  </a:lnTo>
                  <a:lnTo>
                    <a:pt x="117015" y="746006"/>
                  </a:lnTo>
                  <a:lnTo>
                    <a:pt x="75751" y="710367"/>
                  </a:lnTo>
                  <a:lnTo>
                    <a:pt x="43094" y="673737"/>
                  </a:lnTo>
                  <a:lnTo>
                    <a:pt x="19368" y="636207"/>
                  </a:lnTo>
                  <a:lnTo>
                    <a:pt x="4895" y="597865"/>
                  </a:lnTo>
                  <a:lnTo>
                    <a:pt x="0" y="558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BB523AF-D806-13CE-5511-77DACBBE21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0480" y="1124716"/>
            <a:ext cx="12192000" cy="534215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135623" y="1761744"/>
            <a:ext cx="1219200" cy="338455"/>
            <a:chOff x="6135623" y="1761744"/>
            <a:chExt cx="1219200" cy="33845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623" y="1761744"/>
              <a:ext cx="1219200" cy="33832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425462" y="177698"/>
                  </a:moveTo>
                  <a:lnTo>
                    <a:pt x="415771" y="179508"/>
                  </a:lnTo>
                  <a:lnTo>
                    <a:pt x="407822" y="184632"/>
                  </a:lnTo>
                  <a:lnTo>
                    <a:pt x="402445" y="192614"/>
                  </a:lnTo>
                  <a:lnTo>
                    <a:pt x="400469" y="202996"/>
                  </a:lnTo>
                  <a:lnTo>
                    <a:pt x="402445" y="213121"/>
                  </a:lnTo>
                  <a:lnTo>
                    <a:pt x="407822" y="221132"/>
                  </a:lnTo>
                  <a:lnTo>
                    <a:pt x="415771" y="226399"/>
                  </a:lnTo>
                  <a:lnTo>
                    <a:pt x="425462" y="228295"/>
                  </a:lnTo>
                  <a:lnTo>
                    <a:pt x="435154" y="226399"/>
                  </a:lnTo>
                  <a:lnTo>
                    <a:pt x="443102" y="221132"/>
                  </a:lnTo>
                  <a:lnTo>
                    <a:pt x="448479" y="213121"/>
                  </a:lnTo>
                  <a:lnTo>
                    <a:pt x="450456" y="202996"/>
                  </a:lnTo>
                  <a:lnTo>
                    <a:pt x="448479" y="192614"/>
                  </a:lnTo>
                  <a:lnTo>
                    <a:pt x="443103" y="184632"/>
                  </a:lnTo>
                  <a:lnTo>
                    <a:pt x="435154" y="179508"/>
                  </a:lnTo>
                  <a:lnTo>
                    <a:pt x="425462" y="177698"/>
                  </a:lnTo>
                  <a:close/>
                </a:path>
                <a:path w="1165859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1165859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1165859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1165859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1165859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1165859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1165859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3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1165859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1165859" h="285750">
                  <a:moveTo>
                    <a:pt x="663460" y="12801"/>
                  </a:moveTo>
                  <a:lnTo>
                    <a:pt x="575678" y="12801"/>
                  </a:lnTo>
                  <a:lnTo>
                    <a:pt x="575678" y="226161"/>
                  </a:lnTo>
                  <a:lnTo>
                    <a:pt x="615302" y="226161"/>
                  </a:lnTo>
                  <a:lnTo>
                    <a:pt x="615302" y="164592"/>
                  </a:lnTo>
                  <a:lnTo>
                    <a:pt x="663460" y="164592"/>
                  </a:lnTo>
                  <a:lnTo>
                    <a:pt x="701313" y="159334"/>
                  </a:lnTo>
                  <a:lnTo>
                    <a:pt x="729907" y="144246"/>
                  </a:lnTo>
                  <a:lnTo>
                    <a:pt x="739883" y="131064"/>
                  </a:lnTo>
                  <a:lnTo>
                    <a:pt x="615302" y="131064"/>
                  </a:lnTo>
                  <a:lnTo>
                    <a:pt x="615302" y="46329"/>
                  </a:lnTo>
                  <a:lnTo>
                    <a:pt x="739975" y="46329"/>
                  </a:lnTo>
                  <a:lnTo>
                    <a:pt x="729907" y="33032"/>
                  </a:lnTo>
                  <a:lnTo>
                    <a:pt x="701313" y="18016"/>
                  </a:lnTo>
                  <a:lnTo>
                    <a:pt x="663460" y="12801"/>
                  </a:lnTo>
                  <a:close/>
                </a:path>
                <a:path w="1165859" h="285750">
                  <a:moveTo>
                    <a:pt x="739975" y="46329"/>
                  </a:moveTo>
                  <a:lnTo>
                    <a:pt x="661631" y="46329"/>
                  </a:lnTo>
                  <a:lnTo>
                    <a:pt x="684530" y="49177"/>
                  </a:lnTo>
                  <a:lnTo>
                    <a:pt x="701027" y="57454"/>
                  </a:lnTo>
                  <a:lnTo>
                    <a:pt x="711009" y="70761"/>
                  </a:lnTo>
                  <a:lnTo>
                    <a:pt x="714362" y="88696"/>
                  </a:lnTo>
                  <a:lnTo>
                    <a:pt x="711009" y="106632"/>
                  </a:lnTo>
                  <a:lnTo>
                    <a:pt x="701027" y="119938"/>
                  </a:lnTo>
                  <a:lnTo>
                    <a:pt x="684530" y="128216"/>
                  </a:lnTo>
                  <a:lnTo>
                    <a:pt x="661631" y="131064"/>
                  </a:lnTo>
                  <a:lnTo>
                    <a:pt x="739883" y="131064"/>
                  </a:lnTo>
                  <a:lnTo>
                    <a:pt x="747985" y="120357"/>
                  </a:lnTo>
                  <a:lnTo>
                    <a:pt x="754291" y="88696"/>
                  </a:lnTo>
                  <a:lnTo>
                    <a:pt x="747985" y="56907"/>
                  </a:lnTo>
                  <a:lnTo>
                    <a:pt x="739975" y="46329"/>
                  </a:lnTo>
                  <a:close/>
                </a:path>
                <a:path w="1165859" h="285750">
                  <a:moveTo>
                    <a:pt x="925868" y="12801"/>
                  </a:moveTo>
                  <a:lnTo>
                    <a:pt x="881062" y="12801"/>
                  </a:lnTo>
                  <a:lnTo>
                    <a:pt x="956043" y="117348"/>
                  </a:lnTo>
                  <a:lnTo>
                    <a:pt x="876795" y="226161"/>
                  </a:lnTo>
                  <a:lnTo>
                    <a:pt x="921905" y="226161"/>
                  </a:lnTo>
                  <a:lnTo>
                    <a:pt x="979208" y="145084"/>
                  </a:lnTo>
                  <a:lnTo>
                    <a:pt x="1023936" y="145084"/>
                  </a:lnTo>
                  <a:lnTo>
                    <a:pt x="1002677" y="115824"/>
                  </a:lnTo>
                  <a:lnTo>
                    <a:pt x="1022340" y="88696"/>
                  </a:lnTo>
                  <a:lnTo>
                    <a:pt x="980427" y="88696"/>
                  </a:lnTo>
                  <a:lnTo>
                    <a:pt x="925868" y="12801"/>
                  </a:lnTo>
                  <a:close/>
                </a:path>
                <a:path w="1165859" h="285750">
                  <a:moveTo>
                    <a:pt x="1023936" y="145084"/>
                  </a:moveTo>
                  <a:lnTo>
                    <a:pt x="979208" y="145084"/>
                  </a:lnTo>
                  <a:lnTo>
                    <a:pt x="1037120" y="226161"/>
                  </a:lnTo>
                  <a:lnTo>
                    <a:pt x="1082840" y="226161"/>
                  </a:lnTo>
                  <a:lnTo>
                    <a:pt x="1023936" y="145084"/>
                  </a:lnTo>
                  <a:close/>
                </a:path>
                <a:path w="1165859" h="285750">
                  <a:moveTo>
                    <a:pt x="1077353" y="12801"/>
                  </a:moveTo>
                  <a:lnTo>
                    <a:pt x="1034376" y="12801"/>
                  </a:lnTo>
                  <a:lnTo>
                    <a:pt x="980427" y="88696"/>
                  </a:lnTo>
                  <a:lnTo>
                    <a:pt x="1022340" y="88696"/>
                  </a:lnTo>
                  <a:lnTo>
                    <a:pt x="1077353" y="12801"/>
                  </a:lnTo>
                  <a:close/>
                </a:path>
                <a:path w="1165859" h="285750">
                  <a:moveTo>
                    <a:pt x="363763" y="44196"/>
                  </a:moveTo>
                  <a:lnTo>
                    <a:pt x="290639" y="44196"/>
                  </a:lnTo>
                  <a:lnTo>
                    <a:pt x="307889" y="46262"/>
                  </a:lnTo>
                  <a:lnTo>
                    <a:pt x="320281" y="52273"/>
                  </a:lnTo>
                  <a:lnTo>
                    <a:pt x="327758" y="61941"/>
                  </a:lnTo>
                  <a:lnTo>
                    <a:pt x="330263" y="74980"/>
                  </a:lnTo>
                  <a:lnTo>
                    <a:pt x="329368" y="84115"/>
                  </a:lnTo>
                  <a:lnTo>
                    <a:pt x="325843" y="94107"/>
                  </a:lnTo>
                  <a:lnTo>
                    <a:pt x="318433" y="105584"/>
                  </a:lnTo>
                  <a:lnTo>
                    <a:pt x="305879" y="119176"/>
                  </a:lnTo>
                  <a:lnTo>
                    <a:pt x="221145" y="199644"/>
                  </a:lnTo>
                  <a:lnTo>
                    <a:pt x="221145" y="226161"/>
                  </a:lnTo>
                  <a:lnTo>
                    <a:pt x="378421" y="226161"/>
                  </a:lnTo>
                  <a:lnTo>
                    <a:pt x="378421" y="192633"/>
                  </a:lnTo>
                  <a:lnTo>
                    <a:pt x="277837" y="192633"/>
                  </a:lnTo>
                  <a:lnTo>
                    <a:pt x="334835" y="138379"/>
                  </a:lnTo>
                  <a:lnTo>
                    <a:pt x="352832" y="119067"/>
                  </a:lnTo>
                  <a:lnTo>
                    <a:pt x="363601" y="102069"/>
                  </a:lnTo>
                  <a:lnTo>
                    <a:pt x="368825" y="86386"/>
                  </a:lnTo>
                  <a:lnTo>
                    <a:pt x="370192" y="71018"/>
                  </a:lnTo>
                  <a:lnTo>
                    <a:pt x="364801" y="45500"/>
                  </a:lnTo>
                  <a:lnTo>
                    <a:pt x="363763" y="44196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268851" y="12149"/>
                  </a:lnTo>
                  <a:lnTo>
                    <a:pt x="246481" y="19088"/>
                  </a:lnTo>
                  <a:lnTo>
                    <a:pt x="227598" y="30199"/>
                  </a:lnTo>
                  <a:lnTo>
                    <a:pt x="212915" y="45110"/>
                  </a:lnTo>
                  <a:lnTo>
                    <a:pt x="240652" y="66446"/>
                  </a:lnTo>
                  <a:lnTo>
                    <a:pt x="250563" y="56540"/>
                  </a:lnTo>
                  <a:lnTo>
                    <a:pt x="262331" y="49606"/>
                  </a:lnTo>
                  <a:lnTo>
                    <a:pt x="275756" y="45529"/>
                  </a:lnTo>
                  <a:lnTo>
                    <a:pt x="290639" y="44196"/>
                  </a:lnTo>
                  <a:lnTo>
                    <a:pt x="363763" y="44196"/>
                  </a:lnTo>
                  <a:lnTo>
                    <a:pt x="349465" y="26212"/>
                  </a:lnTo>
                  <a:lnTo>
                    <a:pt x="325443" y="14011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128166" y="0"/>
                  </a:moveTo>
                  <a:lnTo>
                    <a:pt x="1091895" y="0"/>
                  </a:lnTo>
                  <a:lnTo>
                    <a:pt x="1108235" y="33732"/>
                  </a:lnTo>
                  <a:lnTo>
                    <a:pt x="1119517" y="68465"/>
                  </a:lnTo>
                  <a:lnTo>
                    <a:pt x="1126056" y="104627"/>
                  </a:lnTo>
                  <a:lnTo>
                    <a:pt x="1128166" y="142646"/>
                  </a:lnTo>
                  <a:lnTo>
                    <a:pt x="1126056" y="180665"/>
                  </a:lnTo>
                  <a:lnTo>
                    <a:pt x="1119517" y="216827"/>
                  </a:lnTo>
                  <a:lnTo>
                    <a:pt x="1108235" y="251560"/>
                  </a:lnTo>
                  <a:lnTo>
                    <a:pt x="1091895" y="285292"/>
                  </a:lnTo>
                  <a:lnTo>
                    <a:pt x="1128166" y="285292"/>
                  </a:lnTo>
                  <a:lnTo>
                    <a:pt x="1144135" y="255331"/>
                  </a:lnTo>
                  <a:lnTo>
                    <a:pt x="1155788" y="221170"/>
                  </a:lnTo>
                  <a:lnTo>
                    <a:pt x="1162927" y="183408"/>
                  </a:lnTo>
                  <a:lnTo>
                    <a:pt x="1165352" y="142646"/>
                  </a:lnTo>
                  <a:lnTo>
                    <a:pt x="1162927" y="101798"/>
                  </a:lnTo>
                  <a:lnTo>
                    <a:pt x="1155788" y="63893"/>
                  </a:lnTo>
                  <a:lnTo>
                    <a:pt x="1144135" y="29703"/>
                  </a:lnTo>
                  <a:lnTo>
                    <a:pt x="1128166" y="0"/>
                  </a:lnTo>
                  <a:close/>
                </a:path>
                <a:path w="1165859" h="285750">
                  <a:moveTo>
                    <a:pt x="866749" y="0"/>
                  </a:moveTo>
                  <a:lnTo>
                    <a:pt x="830478" y="0"/>
                  </a:lnTo>
                  <a:lnTo>
                    <a:pt x="814638" y="29703"/>
                  </a:lnTo>
                  <a:lnTo>
                    <a:pt x="802970" y="63893"/>
                  </a:lnTo>
                  <a:lnTo>
                    <a:pt x="795759" y="101798"/>
                  </a:lnTo>
                  <a:lnTo>
                    <a:pt x="793292" y="142646"/>
                  </a:lnTo>
                  <a:lnTo>
                    <a:pt x="795759" y="183408"/>
                  </a:lnTo>
                  <a:lnTo>
                    <a:pt x="802970" y="221170"/>
                  </a:lnTo>
                  <a:lnTo>
                    <a:pt x="814638" y="255331"/>
                  </a:lnTo>
                  <a:lnTo>
                    <a:pt x="830478" y="285292"/>
                  </a:lnTo>
                  <a:lnTo>
                    <a:pt x="866749" y="285292"/>
                  </a:lnTo>
                  <a:lnTo>
                    <a:pt x="850457" y="251560"/>
                  </a:lnTo>
                  <a:lnTo>
                    <a:pt x="839279" y="216827"/>
                  </a:lnTo>
                  <a:lnTo>
                    <a:pt x="832845" y="180665"/>
                  </a:lnTo>
                  <a:lnTo>
                    <a:pt x="830783" y="142646"/>
                  </a:lnTo>
                  <a:lnTo>
                    <a:pt x="832845" y="104627"/>
                  </a:lnTo>
                  <a:lnTo>
                    <a:pt x="839279" y="68465"/>
                  </a:lnTo>
                  <a:lnTo>
                    <a:pt x="850457" y="33732"/>
                  </a:lnTo>
                  <a:lnTo>
                    <a:pt x="8667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117" y="1820655"/>
              <a:ext cx="642620" cy="182245"/>
            </a:xfrm>
            <a:custGeom>
              <a:avLst/>
              <a:gdLst/>
              <a:ahLst/>
              <a:cxnLst/>
              <a:rect l="l" t="t" r="r" b="b"/>
              <a:pathLst>
                <a:path w="642620" h="182244">
                  <a:moveTo>
                    <a:pt x="353225" y="131368"/>
                  </a:moveTo>
                  <a:lnTo>
                    <a:pt x="362916" y="133178"/>
                  </a:lnTo>
                  <a:lnTo>
                    <a:pt x="370865" y="138303"/>
                  </a:lnTo>
                  <a:lnTo>
                    <a:pt x="376242" y="146284"/>
                  </a:lnTo>
                  <a:lnTo>
                    <a:pt x="378218" y="156667"/>
                  </a:lnTo>
                  <a:lnTo>
                    <a:pt x="376242" y="166792"/>
                  </a:lnTo>
                  <a:lnTo>
                    <a:pt x="370865" y="174802"/>
                  </a:lnTo>
                  <a:lnTo>
                    <a:pt x="362916" y="180070"/>
                  </a:lnTo>
                  <a:lnTo>
                    <a:pt x="353225" y="181965"/>
                  </a:lnTo>
                  <a:lnTo>
                    <a:pt x="343533" y="180070"/>
                  </a:lnTo>
                  <a:lnTo>
                    <a:pt x="335584" y="174802"/>
                  </a:lnTo>
                  <a:lnTo>
                    <a:pt x="330207" y="166792"/>
                  </a:lnTo>
                  <a:lnTo>
                    <a:pt x="328231" y="156667"/>
                  </a:lnTo>
                  <a:lnTo>
                    <a:pt x="330207" y="146284"/>
                  </a:lnTo>
                  <a:lnTo>
                    <a:pt x="335584" y="138303"/>
                  </a:lnTo>
                  <a:lnTo>
                    <a:pt x="343533" y="133178"/>
                  </a:lnTo>
                  <a:lnTo>
                    <a:pt x="353225" y="131368"/>
                  </a:lnTo>
                  <a:close/>
                </a:path>
                <a:path w="642620" h="182244">
                  <a:moveTo>
                    <a:pt x="7010" y="46024"/>
                  </a:moveTo>
                  <a:lnTo>
                    <a:pt x="0" y="100279"/>
                  </a:lnTo>
                  <a:lnTo>
                    <a:pt x="51511" y="100279"/>
                  </a:lnTo>
                  <a:lnTo>
                    <a:pt x="58216" y="46024"/>
                  </a:lnTo>
                  <a:lnTo>
                    <a:pt x="7010" y="46024"/>
                  </a:lnTo>
                  <a:close/>
                </a:path>
                <a:path w="642620" h="182244">
                  <a:moveTo>
                    <a:pt x="543064" y="0"/>
                  </a:moveTo>
                  <a:lnTo>
                    <a:pt x="543064" y="84734"/>
                  </a:lnTo>
                  <a:lnTo>
                    <a:pt x="589394" y="84734"/>
                  </a:lnTo>
                  <a:lnTo>
                    <a:pt x="612292" y="81886"/>
                  </a:lnTo>
                  <a:lnTo>
                    <a:pt x="628789" y="73609"/>
                  </a:lnTo>
                  <a:lnTo>
                    <a:pt x="638771" y="60302"/>
                  </a:lnTo>
                  <a:lnTo>
                    <a:pt x="642124" y="42367"/>
                  </a:lnTo>
                  <a:lnTo>
                    <a:pt x="638771" y="24431"/>
                  </a:lnTo>
                  <a:lnTo>
                    <a:pt x="628789" y="11125"/>
                  </a:lnTo>
                  <a:lnTo>
                    <a:pt x="612292" y="2847"/>
                  </a:lnTo>
                  <a:lnTo>
                    <a:pt x="589394" y="0"/>
                  </a:lnTo>
                  <a:lnTo>
                    <a:pt x="54306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9325" y="1780777"/>
              <a:ext cx="218744" cy="2260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575678" y="12801"/>
                  </a:moveTo>
                  <a:lnTo>
                    <a:pt x="663460" y="12801"/>
                  </a:lnTo>
                  <a:lnTo>
                    <a:pt x="701313" y="18016"/>
                  </a:lnTo>
                  <a:lnTo>
                    <a:pt x="729907" y="33032"/>
                  </a:lnTo>
                  <a:lnTo>
                    <a:pt x="747985" y="56907"/>
                  </a:lnTo>
                  <a:lnTo>
                    <a:pt x="754290" y="88696"/>
                  </a:lnTo>
                  <a:lnTo>
                    <a:pt x="747985" y="120357"/>
                  </a:lnTo>
                  <a:lnTo>
                    <a:pt x="729907" y="144246"/>
                  </a:lnTo>
                  <a:lnTo>
                    <a:pt x="701313" y="159334"/>
                  </a:lnTo>
                  <a:lnTo>
                    <a:pt x="663460" y="164591"/>
                  </a:lnTo>
                  <a:lnTo>
                    <a:pt x="615302" y="164591"/>
                  </a:lnTo>
                  <a:lnTo>
                    <a:pt x="615302" y="226161"/>
                  </a:lnTo>
                  <a:lnTo>
                    <a:pt x="575678" y="226161"/>
                  </a:lnTo>
                  <a:lnTo>
                    <a:pt x="575678" y="12801"/>
                  </a:lnTo>
                  <a:close/>
                </a:path>
                <a:path w="1165859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4" y="226161"/>
                  </a:lnTo>
                  <a:lnTo>
                    <a:pt x="34747" y="226161"/>
                  </a:lnTo>
                  <a:lnTo>
                    <a:pt x="41148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4" y="64617"/>
                  </a:lnTo>
                  <a:lnTo>
                    <a:pt x="61264" y="12801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325443" y="14011"/>
                  </a:lnTo>
                  <a:lnTo>
                    <a:pt x="349465" y="26212"/>
                  </a:lnTo>
                  <a:lnTo>
                    <a:pt x="364801" y="45500"/>
                  </a:lnTo>
                  <a:lnTo>
                    <a:pt x="370192" y="71018"/>
                  </a:lnTo>
                  <a:lnTo>
                    <a:pt x="368825" y="86386"/>
                  </a:lnTo>
                  <a:lnTo>
                    <a:pt x="363600" y="102069"/>
                  </a:lnTo>
                  <a:lnTo>
                    <a:pt x="352832" y="119067"/>
                  </a:lnTo>
                  <a:lnTo>
                    <a:pt x="334835" y="138379"/>
                  </a:lnTo>
                  <a:lnTo>
                    <a:pt x="277837" y="192633"/>
                  </a:lnTo>
                  <a:lnTo>
                    <a:pt x="378421" y="192633"/>
                  </a:lnTo>
                  <a:lnTo>
                    <a:pt x="378421" y="226161"/>
                  </a:lnTo>
                  <a:lnTo>
                    <a:pt x="221145" y="226161"/>
                  </a:lnTo>
                  <a:lnTo>
                    <a:pt x="221145" y="199643"/>
                  </a:lnTo>
                  <a:lnTo>
                    <a:pt x="305879" y="119176"/>
                  </a:lnTo>
                  <a:lnTo>
                    <a:pt x="318433" y="105584"/>
                  </a:lnTo>
                  <a:lnTo>
                    <a:pt x="325843" y="94107"/>
                  </a:lnTo>
                  <a:lnTo>
                    <a:pt x="329368" y="84115"/>
                  </a:lnTo>
                  <a:lnTo>
                    <a:pt x="330263" y="74980"/>
                  </a:lnTo>
                  <a:lnTo>
                    <a:pt x="327758" y="61941"/>
                  </a:lnTo>
                  <a:lnTo>
                    <a:pt x="320281" y="52273"/>
                  </a:lnTo>
                  <a:lnTo>
                    <a:pt x="307889" y="46262"/>
                  </a:lnTo>
                  <a:lnTo>
                    <a:pt x="290639" y="44195"/>
                  </a:lnTo>
                  <a:lnTo>
                    <a:pt x="275756" y="45529"/>
                  </a:lnTo>
                  <a:lnTo>
                    <a:pt x="262331" y="49606"/>
                  </a:lnTo>
                  <a:lnTo>
                    <a:pt x="250563" y="56540"/>
                  </a:lnTo>
                  <a:lnTo>
                    <a:pt x="240652" y="66446"/>
                  </a:lnTo>
                  <a:lnTo>
                    <a:pt x="212915" y="45110"/>
                  </a:lnTo>
                  <a:lnTo>
                    <a:pt x="227598" y="30199"/>
                  </a:lnTo>
                  <a:lnTo>
                    <a:pt x="246481" y="19088"/>
                  </a:lnTo>
                  <a:lnTo>
                    <a:pt x="268851" y="12149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091894" y="0"/>
                  </a:moveTo>
                  <a:lnTo>
                    <a:pt x="1128166" y="0"/>
                  </a:lnTo>
                  <a:lnTo>
                    <a:pt x="1144134" y="29703"/>
                  </a:lnTo>
                  <a:lnTo>
                    <a:pt x="1155788" y="63893"/>
                  </a:lnTo>
                  <a:lnTo>
                    <a:pt x="1162927" y="101798"/>
                  </a:lnTo>
                  <a:lnTo>
                    <a:pt x="1165351" y="142646"/>
                  </a:lnTo>
                  <a:lnTo>
                    <a:pt x="1162927" y="183408"/>
                  </a:lnTo>
                  <a:lnTo>
                    <a:pt x="1155788" y="221170"/>
                  </a:lnTo>
                  <a:lnTo>
                    <a:pt x="1144134" y="255331"/>
                  </a:lnTo>
                  <a:lnTo>
                    <a:pt x="1128166" y="285292"/>
                  </a:lnTo>
                  <a:lnTo>
                    <a:pt x="1091894" y="285292"/>
                  </a:lnTo>
                  <a:lnTo>
                    <a:pt x="1108235" y="251560"/>
                  </a:lnTo>
                  <a:lnTo>
                    <a:pt x="1119517" y="216827"/>
                  </a:lnTo>
                  <a:lnTo>
                    <a:pt x="1126056" y="180665"/>
                  </a:lnTo>
                  <a:lnTo>
                    <a:pt x="1128166" y="142646"/>
                  </a:lnTo>
                  <a:lnTo>
                    <a:pt x="1126056" y="104627"/>
                  </a:lnTo>
                  <a:lnTo>
                    <a:pt x="1119517" y="68465"/>
                  </a:lnTo>
                  <a:lnTo>
                    <a:pt x="1108235" y="33732"/>
                  </a:lnTo>
                  <a:lnTo>
                    <a:pt x="1091894" y="0"/>
                  </a:lnTo>
                  <a:close/>
                </a:path>
                <a:path w="1165859" h="285750">
                  <a:moveTo>
                    <a:pt x="830478" y="0"/>
                  </a:moveTo>
                  <a:lnTo>
                    <a:pt x="866749" y="0"/>
                  </a:lnTo>
                  <a:lnTo>
                    <a:pt x="850456" y="33732"/>
                  </a:lnTo>
                  <a:lnTo>
                    <a:pt x="839279" y="68465"/>
                  </a:lnTo>
                  <a:lnTo>
                    <a:pt x="832845" y="104627"/>
                  </a:lnTo>
                  <a:lnTo>
                    <a:pt x="830783" y="142646"/>
                  </a:lnTo>
                  <a:lnTo>
                    <a:pt x="832845" y="180665"/>
                  </a:lnTo>
                  <a:lnTo>
                    <a:pt x="839279" y="216827"/>
                  </a:lnTo>
                  <a:lnTo>
                    <a:pt x="850456" y="251560"/>
                  </a:lnTo>
                  <a:lnTo>
                    <a:pt x="866749" y="285292"/>
                  </a:lnTo>
                  <a:lnTo>
                    <a:pt x="830478" y="285292"/>
                  </a:lnTo>
                  <a:lnTo>
                    <a:pt x="814638" y="255331"/>
                  </a:lnTo>
                  <a:lnTo>
                    <a:pt x="802970" y="221170"/>
                  </a:lnTo>
                  <a:lnTo>
                    <a:pt x="795759" y="183408"/>
                  </a:lnTo>
                  <a:lnTo>
                    <a:pt x="793292" y="142646"/>
                  </a:lnTo>
                  <a:lnTo>
                    <a:pt x="795759" y="101798"/>
                  </a:lnTo>
                  <a:lnTo>
                    <a:pt x="802970" y="63893"/>
                  </a:lnTo>
                  <a:lnTo>
                    <a:pt x="814638" y="29703"/>
                  </a:lnTo>
                  <a:lnTo>
                    <a:pt x="83047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52104" y="2463401"/>
            <a:ext cx="11266170" cy="4288790"/>
            <a:chOff x="652104" y="2463401"/>
            <a:chExt cx="11266170" cy="4288790"/>
          </a:xfrm>
        </p:grpSpPr>
        <p:sp>
          <p:nvSpPr>
            <p:cNvPr id="28" name="object 28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443168" y="3567638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0" y="397665"/>
                  </a:moveTo>
                  <a:lnTo>
                    <a:pt x="2675" y="351289"/>
                  </a:lnTo>
                  <a:lnTo>
                    <a:pt x="10502" y="306484"/>
                  </a:lnTo>
                  <a:lnTo>
                    <a:pt x="23183" y="263549"/>
                  </a:lnTo>
                  <a:lnTo>
                    <a:pt x="40419" y="222782"/>
                  </a:lnTo>
                  <a:lnTo>
                    <a:pt x="61911" y="184481"/>
                  </a:lnTo>
                  <a:lnTo>
                    <a:pt x="87362" y="148946"/>
                  </a:lnTo>
                  <a:lnTo>
                    <a:pt x="116473" y="116473"/>
                  </a:lnTo>
                  <a:lnTo>
                    <a:pt x="148946" y="87362"/>
                  </a:lnTo>
                  <a:lnTo>
                    <a:pt x="184481" y="61911"/>
                  </a:lnTo>
                  <a:lnTo>
                    <a:pt x="222782" y="40419"/>
                  </a:lnTo>
                  <a:lnTo>
                    <a:pt x="263549" y="23183"/>
                  </a:lnTo>
                  <a:lnTo>
                    <a:pt x="306484" y="10502"/>
                  </a:lnTo>
                  <a:lnTo>
                    <a:pt x="351289" y="2675"/>
                  </a:lnTo>
                  <a:lnTo>
                    <a:pt x="397665" y="0"/>
                  </a:lnTo>
                  <a:lnTo>
                    <a:pt x="444041" y="2675"/>
                  </a:lnTo>
                  <a:lnTo>
                    <a:pt x="488846" y="10502"/>
                  </a:lnTo>
                  <a:lnTo>
                    <a:pt x="531781" y="23183"/>
                  </a:lnTo>
                  <a:lnTo>
                    <a:pt x="572548" y="40419"/>
                  </a:lnTo>
                  <a:lnTo>
                    <a:pt x="610849" y="61911"/>
                  </a:lnTo>
                  <a:lnTo>
                    <a:pt x="646384" y="87362"/>
                  </a:lnTo>
                  <a:lnTo>
                    <a:pt x="678857" y="116473"/>
                  </a:lnTo>
                  <a:lnTo>
                    <a:pt x="707968" y="148946"/>
                  </a:lnTo>
                  <a:lnTo>
                    <a:pt x="733419" y="184481"/>
                  </a:lnTo>
                  <a:lnTo>
                    <a:pt x="754911" y="222782"/>
                  </a:lnTo>
                  <a:lnTo>
                    <a:pt x="772147" y="263549"/>
                  </a:lnTo>
                  <a:lnTo>
                    <a:pt x="784828" y="306484"/>
                  </a:lnTo>
                  <a:lnTo>
                    <a:pt x="792655" y="351289"/>
                  </a:lnTo>
                  <a:lnTo>
                    <a:pt x="795331" y="397665"/>
                  </a:lnTo>
                  <a:lnTo>
                    <a:pt x="792655" y="444041"/>
                  </a:lnTo>
                  <a:lnTo>
                    <a:pt x="784828" y="488846"/>
                  </a:lnTo>
                  <a:lnTo>
                    <a:pt x="772147" y="531781"/>
                  </a:lnTo>
                  <a:lnTo>
                    <a:pt x="754911" y="572548"/>
                  </a:lnTo>
                  <a:lnTo>
                    <a:pt x="733419" y="610849"/>
                  </a:lnTo>
                  <a:lnTo>
                    <a:pt x="707968" y="646384"/>
                  </a:lnTo>
                  <a:lnTo>
                    <a:pt x="678857" y="678857"/>
                  </a:lnTo>
                  <a:lnTo>
                    <a:pt x="646384" y="707968"/>
                  </a:lnTo>
                  <a:lnTo>
                    <a:pt x="610849" y="733419"/>
                  </a:lnTo>
                  <a:lnTo>
                    <a:pt x="572548" y="754911"/>
                  </a:lnTo>
                  <a:lnTo>
                    <a:pt x="531781" y="772147"/>
                  </a:lnTo>
                  <a:lnTo>
                    <a:pt x="488846" y="784828"/>
                  </a:lnTo>
                  <a:lnTo>
                    <a:pt x="444041" y="792655"/>
                  </a:lnTo>
                  <a:lnTo>
                    <a:pt x="397665" y="795331"/>
                  </a:lnTo>
                  <a:lnTo>
                    <a:pt x="351289" y="792655"/>
                  </a:lnTo>
                  <a:lnTo>
                    <a:pt x="306484" y="784828"/>
                  </a:lnTo>
                  <a:lnTo>
                    <a:pt x="263549" y="772147"/>
                  </a:lnTo>
                  <a:lnTo>
                    <a:pt x="222782" y="754911"/>
                  </a:lnTo>
                  <a:lnTo>
                    <a:pt x="184481" y="733419"/>
                  </a:lnTo>
                  <a:lnTo>
                    <a:pt x="148946" y="707968"/>
                  </a:lnTo>
                  <a:lnTo>
                    <a:pt x="116473" y="678857"/>
                  </a:lnTo>
                  <a:lnTo>
                    <a:pt x="87362" y="646384"/>
                  </a:lnTo>
                  <a:lnTo>
                    <a:pt x="61911" y="610849"/>
                  </a:lnTo>
                  <a:lnTo>
                    <a:pt x="40419" y="572548"/>
                  </a:lnTo>
                  <a:lnTo>
                    <a:pt x="23183" y="531781"/>
                  </a:lnTo>
                  <a:lnTo>
                    <a:pt x="10502" y="488846"/>
                  </a:lnTo>
                  <a:lnTo>
                    <a:pt x="2675" y="444041"/>
                  </a:lnTo>
                  <a:lnTo>
                    <a:pt x="0" y="397665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44748" y="3567116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397666" y="0"/>
                  </a:moveTo>
                  <a:lnTo>
                    <a:pt x="351289" y="2675"/>
                  </a:lnTo>
                  <a:lnTo>
                    <a:pt x="306485" y="10502"/>
                  </a:lnTo>
                  <a:lnTo>
                    <a:pt x="263549" y="23183"/>
                  </a:lnTo>
                  <a:lnTo>
                    <a:pt x="222782" y="40419"/>
                  </a:lnTo>
                  <a:lnTo>
                    <a:pt x="184482" y="61911"/>
                  </a:lnTo>
                  <a:lnTo>
                    <a:pt x="148946" y="87362"/>
                  </a:lnTo>
                  <a:lnTo>
                    <a:pt x="116473" y="116473"/>
                  </a:lnTo>
                  <a:lnTo>
                    <a:pt x="87362" y="148946"/>
                  </a:lnTo>
                  <a:lnTo>
                    <a:pt x="61911" y="184482"/>
                  </a:lnTo>
                  <a:lnTo>
                    <a:pt x="40419" y="222782"/>
                  </a:lnTo>
                  <a:lnTo>
                    <a:pt x="23183" y="263549"/>
                  </a:lnTo>
                  <a:lnTo>
                    <a:pt x="10502" y="306485"/>
                  </a:lnTo>
                  <a:lnTo>
                    <a:pt x="2675" y="351289"/>
                  </a:lnTo>
                  <a:lnTo>
                    <a:pt x="0" y="397666"/>
                  </a:lnTo>
                  <a:lnTo>
                    <a:pt x="2675" y="444042"/>
                  </a:lnTo>
                  <a:lnTo>
                    <a:pt x="10502" y="488847"/>
                  </a:lnTo>
                  <a:lnTo>
                    <a:pt x="23183" y="531782"/>
                  </a:lnTo>
                  <a:lnTo>
                    <a:pt x="40419" y="572549"/>
                  </a:lnTo>
                  <a:lnTo>
                    <a:pt x="61911" y="610849"/>
                  </a:lnTo>
                  <a:lnTo>
                    <a:pt x="87362" y="646385"/>
                  </a:lnTo>
                  <a:lnTo>
                    <a:pt x="116473" y="678858"/>
                  </a:lnTo>
                  <a:lnTo>
                    <a:pt x="148946" y="707968"/>
                  </a:lnTo>
                  <a:lnTo>
                    <a:pt x="184482" y="733419"/>
                  </a:lnTo>
                  <a:lnTo>
                    <a:pt x="222782" y="754912"/>
                  </a:lnTo>
                  <a:lnTo>
                    <a:pt x="263549" y="772147"/>
                  </a:lnTo>
                  <a:lnTo>
                    <a:pt x="306485" y="784828"/>
                  </a:lnTo>
                  <a:lnTo>
                    <a:pt x="351289" y="792655"/>
                  </a:lnTo>
                  <a:lnTo>
                    <a:pt x="397666" y="795331"/>
                  </a:lnTo>
                  <a:lnTo>
                    <a:pt x="444042" y="792655"/>
                  </a:lnTo>
                  <a:lnTo>
                    <a:pt x="488846" y="784828"/>
                  </a:lnTo>
                  <a:lnTo>
                    <a:pt x="531781" y="772147"/>
                  </a:lnTo>
                  <a:lnTo>
                    <a:pt x="572548" y="754912"/>
                  </a:lnTo>
                  <a:lnTo>
                    <a:pt x="610849" y="733419"/>
                  </a:lnTo>
                  <a:lnTo>
                    <a:pt x="646385" y="707968"/>
                  </a:lnTo>
                  <a:lnTo>
                    <a:pt x="678857" y="678858"/>
                  </a:lnTo>
                  <a:lnTo>
                    <a:pt x="707968" y="646385"/>
                  </a:lnTo>
                  <a:lnTo>
                    <a:pt x="733419" y="610849"/>
                  </a:lnTo>
                  <a:lnTo>
                    <a:pt x="754911" y="572549"/>
                  </a:lnTo>
                  <a:lnTo>
                    <a:pt x="772147" y="531782"/>
                  </a:lnTo>
                  <a:lnTo>
                    <a:pt x="784828" y="488847"/>
                  </a:lnTo>
                  <a:lnTo>
                    <a:pt x="792655" y="444042"/>
                  </a:lnTo>
                  <a:lnTo>
                    <a:pt x="795331" y="397666"/>
                  </a:lnTo>
                  <a:lnTo>
                    <a:pt x="792655" y="351289"/>
                  </a:lnTo>
                  <a:lnTo>
                    <a:pt x="784828" y="306485"/>
                  </a:lnTo>
                  <a:lnTo>
                    <a:pt x="772147" y="263549"/>
                  </a:lnTo>
                  <a:lnTo>
                    <a:pt x="754911" y="222782"/>
                  </a:lnTo>
                  <a:lnTo>
                    <a:pt x="733419" y="184482"/>
                  </a:lnTo>
                  <a:lnTo>
                    <a:pt x="707968" y="148946"/>
                  </a:lnTo>
                  <a:lnTo>
                    <a:pt x="678857" y="116473"/>
                  </a:lnTo>
                  <a:lnTo>
                    <a:pt x="646385" y="87362"/>
                  </a:lnTo>
                  <a:lnTo>
                    <a:pt x="610849" y="61911"/>
                  </a:lnTo>
                  <a:lnTo>
                    <a:pt x="572548" y="40419"/>
                  </a:lnTo>
                  <a:lnTo>
                    <a:pt x="531781" y="23183"/>
                  </a:lnTo>
                  <a:lnTo>
                    <a:pt x="488846" y="10502"/>
                  </a:lnTo>
                  <a:lnTo>
                    <a:pt x="444042" y="2675"/>
                  </a:lnTo>
                  <a:lnTo>
                    <a:pt x="397666" y="0"/>
                  </a:lnTo>
                  <a:close/>
                </a:path>
              </a:pathLst>
            </a:custGeom>
            <a:solidFill>
              <a:srgbClr val="595959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6101669" y="2294635"/>
            <a:ext cx="565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𝑃(𝑋)</a:t>
            </a:r>
            <a:r>
              <a:rPr sz="3600" spc="172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sz="3600" spc="165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5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𝑆𝑖𝑚𝑖𝑙𝑎𝑟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118556" y="2727452"/>
            <a:ext cx="2670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127067" y="3516883"/>
            <a:ext cx="54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𝑋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39918" y="3285235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3705" algn="l"/>
              </a:tabLst>
            </a:pP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176976" y="3718052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30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4" name="object 2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3070" y="2864104"/>
            <a:ext cx="942276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344420" algn="l"/>
                <a:tab pos="3082290" algn="l"/>
                <a:tab pos="4211955" algn="l"/>
                <a:tab pos="4745990" algn="l"/>
                <a:tab pos="6638925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30" baseline="-41343" dirty="0">
                <a:latin typeface="Cambria Math"/>
                <a:cs typeface="Cambria Math"/>
              </a:rPr>
              <a:t>𝑊𝑎𝑙𝑘𝑠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𝑊𝑎𝑙𝑘𝑠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𝑃(𝑊𝑎𝑙𝑘𝑠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5922010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9" name="object 39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720840" y="5062727"/>
            <a:ext cx="1024255" cy="1024255"/>
            <a:chOff x="6720840" y="5062727"/>
            <a:chExt cx="1024255" cy="1024255"/>
          </a:xfrm>
        </p:grpSpPr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050791" y="1078991"/>
            <a:ext cx="4871085" cy="1262380"/>
            <a:chOff x="4050791" y="1078991"/>
            <a:chExt cx="4871085" cy="1262380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367" y="1130807"/>
              <a:ext cx="1024127" cy="102412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0791" y="1078991"/>
              <a:ext cx="4212336" cy="126187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94145" y="1124723"/>
              <a:ext cx="4070350" cy="1117600"/>
            </a:xfrm>
            <a:custGeom>
              <a:avLst/>
              <a:gdLst/>
              <a:ahLst/>
              <a:cxnLst/>
              <a:rect l="l" t="t" r="r" b="b"/>
              <a:pathLst>
                <a:path w="4070350" h="1117600">
                  <a:moveTo>
                    <a:pt x="0" y="558800"/>
                  </a:moveTo>
                  <a:lnTo>
                    <a:pt x="4895" y="519734"/>
                  </a:lnTo>
                  <a:lnTo>
                    <a:pt x="19368" y="481392"/>
                  </a:lnTo>
                  <a:lnTo>
                    <a:pt x="43094" y="443862"/>
                  </a:lnTo>
                  <a:lnTo>
                    <a:pt x="75751" y="407232"/>
                  </a:lnTo>
                  <a:lnTo>
                    <a:pt x="117015" y="371593"/>
                  </a:lnTo>
                  <a:lnTo>
                    <a:pt x="166565" y="337031"/>
                  </a:lnTo>
                  <a:lnTo>
                    <a:pt x="224077" y="303636"/>
                  </a:lnTo>
                  <a:lnTo>
                    <a:pt x="289228" y="271497"/>
                  </a:lnTo>
                  <a:lnTo>
                    <a:pt x="324568" y="255926"/>
                  </a:lnTo>
                  <a:lnTo>
                    <a:pt x="361696" y="240701"/>
                  </a:lnTo>
                  <a:lnTo>
                    <a:pt x="400573" y="225835"/>
                  </a:lnTo>
                  <a:lnTo>
                    <a:pt x="441157" y="211339"/>
                  </a:lnTo>
                  <a:lnTo>
                    <a:pt x="483410" y="197222"/>
                  </a:lnTo>
                  <a:lnTo>
                    <a:pt x="527289" y="183497"/>
                  </a:lnTo>
                  <a:lnTo>
                    <a:pt x="572756" y="170175"/>
                  </a:lnTo>
                  <a:lnTo>
                    <a:pt x="619769" y="157266"/>
                  </a:lnTo>
                  <a:lnTo>
                    <a:pt x="668289" y="144782"/>
                  </a:lnTo>
                  <a:lnTo>
                    <a:pt x="718274" y="132734"/>
                  </a:lnTo>
                  <a:lnTo>
                    <a:pt x="769685" y="121132"/>
                  </a:lnTo>
                  <a:lnTo>
                    <a:pt x="822481" y="109988"/>
                  </a:lnTo>
                  <a:lnTo>
                    <a:pt x="876622" y="99314"/>
                  </a:lnTo>
                  <a:lnTo>
                    <a:pt x="932068" y="89119"/>
                  </a:lnTo>
                  <a:lnTo>
                    <a:pt x="988777" y="79416"/>
                  </a:lnTo>
                  <a:lnTo>
                    <a:pt x="1046711" y="70214"/>
                  </a:lnTo>
                  <a:lnTo>
                    <a:pt x="1105827" y="61526"/>
                  </a:lnTo>
                  <a:lnTo>
                    <a:pt x="1166087" y="53363"/>
                  </a:lnTo>
                  <a:lnTo>
                    <a:pt x="1227450" y="45735"/>
                  </a:lnTo>
                  <a:lnTo>
                    <a:pt x="1289874" y="38653"/>
                  </a:lnTo>
                  <a:lnTo>
                    <a:pt x="1353321" y="32130"/>
                  </a:lnTo>
                  <a:lnTo>
                    <a:pt x="1417749" y="26174"/>
                  </a:lnTo>
                  <a:lnTo>
                    <a:pt x="1483119" y="20799"/>
                  </a:lnTo>
                  <a:lnTo>
                    <a:pt x="1549389" y="16015"/>
                  </a:lnTo>
                  <a:lnTo>
                    <a:pt x="1616520" y="11832"/>
                  </a:lnTo>
                  <a:lnTo>
                    <a:pt x="1684472" y="8263"/>
                  </a:lnTo>
                  <a:lnTo>
                    <a:pt x="1753203" y="5318"/>
                  </a:lnTo>
                  <a:lnTo>
                    <a:pt x="1822673" y="3008"/>
                  </a:lnTo>
                  <a:lnTo>
                    <a:pt x="1892843" y="1344"/>
                  </a:lnTo>
                  <a:lnTo>
                    <a:pt x="1963671" y="337"/>
                  </a:lnTo>
                  <a:lnTo>
                    <a:pt x="2035118" y="0"/>
                  </a:lnTo>
                  <a:lnTo>
                    <a:pt x="2106564" y="337"/>
                  </a:lnTo>
                  <a:lnTo>
                    <a:pt x="2177393" y="1344"/>
                  </a:lnTo>
                  <a:lnTo>
                    <a:pt x="2247562" y="3008"/>
                  </a:lnTo>
                  <a:lnTo>
                    <a:pt x="2317033" y="5318"/>
                  </a:lnTo>
                  <a:lnTo>
                    <a:pt x="2385764" y="8263"/>
                  </a:lnTo>
                  <a:lnTo>
                    <a:pt x="2453715" y="11832"/>
                  </a:lnTo>
                  <a:lnTo>
                    <a:pt x="2520846" y="16015"/>
                  </a:lnTo>
                  <a:lnTo>
                    <a:pt x="2587116" y="20799"/>
                  </a:lnTo>
                  <a:lnTo>
                    <a:pt x="2652486" y="26174"/>
                  </a:lnTo>
                  <a:lnTo>
                    <a:pt x="2716914" y="32130"/>
                  </a:lnTo>
                  <a:lnTo>
                    <a:pt x="2780361" y="38653"/>
                  </a:lnTo>
                  <a:lnTo>
                    <a:pt x="2842786" y="45735"/>
                  </a:lnTo>
                  <a:lnTo>
                    <a:pt x="2904148" y="53363"/>
                  </a:lnTo>
                  <a:lnTo>
                    <a:pt x="2964408" y="61526"/>
                  </a:lnTo>
                  <a:lnTo>
                    <a:pt x="3023525" y="70214"/>
                  </a:lnTo>
                  <a:lnTo>
                    <a:pt x="3081458" y="79416"/>
                  </a:lnTo>
                  <a:lnTo>
                    <a:pt x="3138167" y="89119"/>
                  </a:lnTo>
                  <a:lnTo>
                    <a:pt x="3193613" y="99314"/>
                  </a:lnTo>
                  <a:lnTo>
                    <a:pt x="3247754" y="109988"/>
                  </a:lnTo>
                  <a:lnTo>
                    <a:pt x="3300550" y="121132"/>
                  </a:lnTo>
                  <a:lnTo>
                    <a:pt x="3351961" y="132734"/>
                  </a:lnTo>
                  <a:lnTo>
                    <a:pt x="3401946" y="144782"/>
                  </a:lnTo>
                  <a:lnTo>
                    <a:pt x="3450466" y="157266"/>
                  </a:lnTo>
                  <a:lnTo>
                    <a:pt x="3497479" y="170175"/>
                  </a:lnTo>
                  <a:lnTo>
                    <a:pt x="3542946" y="183497"/>
                  </a:lnTo>
                  <a:lnTo>
                    <a:pt x="3586826" y="197222"/>
                  </a:lnTo>
                  <a:lnTo>
                    <a:pt x="3629078" y="211339"/>
                  </a:lnTo>
                  <a:lnTo>
                    <a:pt x="3669663" y="225835"/>
                  </a:lnTo>
                  <a:lnTo>
                    <a:pt x="3708539" y="240701"/>
                  </a:lnTo>
                  <a:lnTo>
                    <a:pt x="3745668" y="255926"/>
                  </a:lnTo>
                  <a:lnTo>
                    <a:pt x="3781007" y="271497"/>
                  </a:lnTo>
                  <a:lnTo>
                    <a:pt x="3846158" y="303636"/>
                  </a:lnTo>
                  <a:lnTo>
                    <a:pt x="3903670" y="337031"/>
                  </a:lnTo>
                  <a:lnTo>
                    <a:pt x="3953220" y="371593"/>
                  </a:lnTo>
                  <a:lnTo>
                    <a:pt x="3994485" y="407232"/>
                  </a:lnTo>
                  <a:lnTo>
                    <a:pt x="4027141" y="443862"/>
                  </a:lnTo>
                  <a:lnTo>
                    <a:pt x="4050867" y="481392"/>
                  </a:lnTo>
                  <a:lnTo>
                    <a:pt x="4065340" y="519734"/>
                  </a:lnTo>
                  <a:lnTo>
                    <a:pt x="4070236" y="558800"/>
                  </a:lnTo>
                  <a:lnTo>
                    <a:pt x="4069005" y="578417"/>
                  </a:lnTo>
                  <a:lnTo>
                    <a:pt x="4059280" y="617132"/>
                  </a:lnTo>
                  <a:lnTo>
                    <a:pt x="4040141" y="655079"/>
                  </a:lnTo>
                  <a:lnTo>
                    <a:pt x="4011909" y="692170"/>
                  </a:lnTo>
                  <a:lnTo>
                    <a:pt x="3974908" y="728316"/>
                  </a:lnTo>
                  <a:lnTo>
                    <a:pt x="3929460" y="763427"/>
                  </a:lnTo>
                  <a:lnTo>
                    <a:pt x="3875889" y="797417"/>
                  </a:lnTo>
                  <a:lnTo>
                    <a:pt x="3814517" y="830195"/>
                  </a:lnTo>
                  <a:lnTo>
                    <a:pt x="3745668" y="861673"/>
                  </a:lnTo>
                  <a:lnTo>
                    <a:pt x="3708539" y="876898"/>
                  </a:lnTo>
                  <a:lnTo>
                    <a:pt x="3669663" y="891764"/>
                  </a:lnTo>
                  <a:lnTo>
                    <a:pt x="3629078" y="906260"/>
                  </a:lnTo>
                  <a:lnTo>
                    <a:pt x="3586826" y="920377"/>
                  </a:lnTo>
                  <a:lnTo>
                    <a:pt x="3542946" y="934102"/>
                  </a:lnTo>
                  <a:lnTo>
                    <a:pt x="3497479" y="947424"/>
                  </a:lnTo>
                  <a:lnTo>
                    <a:pt x="3450466" y="960333"/>
                  </a:lnTo>
                  <a:lnTo>
                    <a:pt x="3401946" y="972817"/>
                  </a:lnTo>
                  <a:lnTo>
                    <a:pt x="3351961" y="984865"/>
                  </a:lnTo>
                  <a:lnTo>
                    <a:pt x="3300550" y="996467"/>
                  </a:lnTo>
                  <a:lnTo>
                    <a:pt x="3247754" y="1007611"/>
                  </a:lnTo>
                  <a:lnTo>
                    <a:pt x="3193613" y="1018285"/>
                  </a:lnTo>
                  <a:lnTo>
                    <a:pt x="3138167" y="1028480"/>
                  </a:lnTo>
                  <a:lnTo>
                    <a:pt x="3081458" y="1038184"/>
                  </a:lnTo>
                  <a:lnTo>
                    <a:pt x="3023525" y="1047385"/>
                  </a:lnTo>
                  <a:lnTo>
                    <a:pt x="2964408" y="1056073"/>
                  </a:lnTo>
                  <a:lnTo>
                    <a:pt x="2904148" y="1064236"/>
                  </a:lnTo>
                  <a:lnTo>
                    <a:pt x="2842786" y="1071864"/>
                  </a:lnTo>
                  <a:lnTo>
                    <a:pt x="2780361" y="1078946"/>
                  </a:lnTo>
                  <a:lnTo>
                    <a:pt x="2716914" y="1085470"/>
                  </a:lnTo>
                  <a:lnTo>
                    <a:pt x="2652486" y="1091425"/>
                  </a:lnTo>
                  <a:lnTo>
                    <a:pt x="2587116" y="1096800"/>
                  </a:lnTo>
                  <a:lnTo>
                    <a:pt x="2520846" y="1101584"/>
                  </a:lnTo>
                  <a:lnTo>
                    <a:pt x="2453715" y="1105767"/>
                  </a:lnTo>
                  <a:lnTo>
                    <a:pt x="2385764" y="1109336"/>
                  </a:lnTo>
                  <a:lnTo>
                    <a:pt x="2317033" y="1112281"/>
                  </a:lnTo>
                  <a:lnTo>
                    <a:pt x="2247562" y="1114591"/>
                  </a:lnTo>
                  <a:lnTo>
                    <a:pt x="2177393" y="1116255"/>
                  </a:lnTo>
                  <a:lnTo>
                    <a:pt x="2106564" y="1117262"/>
                  </a:lnTo>
                  <a:lnTo>
                    <a:pt x="2035118" y="1117600"/>
                  </a:lnTo>
                  <a:lnTo>
                    <a:pt x="1963671" y="1117262"/>
                  </a:lnTo>
                  <a:lnTo>
                    <a:pt x="1892843" y="1116255"/>
                  </a:lnTo>
                  <a:lnTo>
                    <a:pt x="1822673" y="1114591"/>
                  </a:lnTo>
                  <a:lnTo>
                    <a:pt x="1753203" y="1112281"/>
                  </a:lnTo>
                  <a:lnTo>
                    <a:pt x="1684472" y="1109336"/>
                  </a:lnTo>
                  <a:lnTo>
                    <a:pt x="1616520" y="1105767"/>
                  </a:lnTo>
                  <a:lnTo>
                    <a:pt x="1549389" y="1101584"/>
                  </a:lnTo>
                  <a:lnTo>
                    <a:pt x="1483119" y="1096800"/>
                  </a:lnTo>
                  <a:lnTo>
                    <a:pt x="1417749" y="1091425"/>
                  </a:lnTo>
                  <a:lnTo>
                    <a:pt x="1353321" y="1085470"/>
                  </a:lnTo>
                  <a:lnTo>
                    <a:pt x="1289874" y="1078946"/>
                  </a:lnTo>
                  <a:lnTo>
                    <a:pt x="1227450" y="1071864"/>
                  </a:lnTo>
                  <a:lnTo>
                    <a:pt x="1166087" y="1064236"/>
                  </a:lnTo>
                  <a:lnTo>
                    <a:pt x="1105827" y="1056073"/>
                  </a:lnTo>
                  <a:lnTo>
                    <a:pt x="1046711" y="1047385"/>
                  </a:lnTo>
                  <a:lnTo>
                    <a:pt x="988777" y="1038184"/>
                  </a:lnTo>
                  <a:lnTo>
                    <a:pt x="932068" y="1028480"/>
                  </a:lnTo>
                  <a:lnTo>
                    <a:pt x="876622" y="1018285"/>
                  </a:lnTo>
                  <a:lnTo>
                    <a:pt x="822481" y="1007611"/>
                  </a:lnTo>
                  <a:lnTo>
                    <a:pt x="769685" y="996467"/>
                  </a:lnTo>
                  <a:lnTo>
                    <a:pt x="718274" y="984865"/>
                  </a:lnTo>
                  <a:lnTo>
                    <a:pt x="668289" y="972817"/>
                  </a:lnTo>
                  <a:lnTo>
                    <a:pt x="619769" y="960333"/>
                  </a:lnTo>
                  <a:lnTo>
                    <a:pt x="572756" y="947424"/>
                  </a:lnTo>
                  <a:lnTo>
                    <a:pt x="527289" y="934102"/>
                  </a:lnTo>
                  <a:lnTo>
                    <a:pt x="483410" y="920377"/>
                  </a:lnTo>
                  <a:lnTo>
                    <a:pt x="441157" y="906260"/>
                  </a:lnTo>
                  <a:lnTo>
                    <a:pt x="400573" y="891764"/>
                  </a:lnTo>
                  <a:lnTo>
                    <a:pt x="361696" y="876898"/>
                  </a:lnTo>
                  <a:lnTo>
                    <a:pt x="324568" y="861673"/>
                  </a:lnTo>
                  <a:lnTo>
                    <a:pt x="289228" y="846102"/>
                  </a:lnTo>
                  <a:lnTo>
                    <a:pt x="224077" y="813963"/>
                  </a:lnTo>
                  <a:lnTo>
                    <a:pt x="166565" y="780568"/>
                  </a:lnTo>
                  <a:lnTo>
                    <a:pt x="117015" y="746006"/>
                  </a:lnTo>
                  <a:lnTo>
                    <a:pt x="75751" y="710367"/>
                  </a:lnTo>
                  <a:lnTo>
                    <a:pt x="43094" y="673737"/>
                  </a:lnTo>
                  <a:lnTo>
                    <a:pt x="19368" y="636207"/>
                  </a:lnTo>
                  <a:lnTo>
                    <a:pt x="4895" y="597865"/>
                  </a:lnTo>
                  <a:lnTo>
                    <a:pt x="0" y="558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A633024-D8F9-4178-489B-19D87E9BB7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959" y="1058051"/>
            <a:ext cx="12192000" cy="5473813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362899" y="4131344"/>
            <a:ext cx="5554980" cy="2620645"/>
            <a:chOff x="6362899" y="4131344"/>
            <a:chExt cx="5554980" cy="262064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62899" y="4131344"/>
              <a:ext cx="1372235" cy="282575"/>
            </a:xfrm>
            <a:custGeom>
              <a:avLst/>
              <a:gdLst/>
              <a:ahLst/>
              <a:cxnLst/>
              <a:rect l="l" t="t" r="r" b="b"/>
              <a:pathLst>
                <a:path w="1372234" h="282575">
                  <a:moveTo>
                    <a:pt x="1281903" y="0"/>
                  </a:moveTo>
                  <a:lnTo>
                    <a:pt x="1277885" y="11459"/>
                  </a:lnTo>
                  <a:lnTo>
                    <a:pt x="1294228" y="18552"/>
                  </a:lnTo>
                  <a:lnTo>
                    <a:pt x="1308283" y="28370"/>
                  </a:lnTo>
                  <a:lnTo>
                    <a:pt x="1336821" y="73878"/>
                  </a:lnTo>
                  <a:lnTo>
                    <a:pt x="1345155" y="115662"/>
                  </a:lnTo>
                  <a:lnTo>
                    <a:pt x="1346197" y="139749"/>
                  </a:lnTo>
                  <a:lnTo>
                    <a:pt x="1345151" y="164649"/>
                  </a:lnTo>
                  <a:lnTo>
                    <a:pt x="1336779" y="207587"/>
                  </a:lnTo>
                  <a:lnTo>
                    <a:pt x="1308301" y="253825"/>
                  </a:lnTo>
                  <a:lnTo>
                    <a:pt x="1278332" y="270866"/>
                  </a:lnTo>
                  <a:lnTo>
                    <a:pt x="1281903" y="282326"/>
                  </a:lnTo>
                  <a:lnTo>
                    <a:pt x="1320413" y="264262"/>
                  </a:lnTo>
                  <a:lnTo>
                    <a:pt x="1348727" y="232990"/>
                  </a:lnTo>
                  <a:lnTo>
                    <a:pt x="1366140" y="191113"/>
                  </a:lnTo>
                  <a:lnTo>
                    <a:pt x="1371944" y="141237"/>
                  </a:lnTo>
                  <a:lnTo>
                    <a:pt x="1370488" y="115355"/>
                  </a:lnTo>
                  <a:lnTo>
                    <a:pt x="1358843" y="69479"/>
                  </a:lnTo>
                  <a:lnTo>
                    <a:pt x="1335747" y="32132"/>
                  </a:lnTo>
                  <a:lnTo>
                    <a:pt x="1302372" y="7389"/>
                  </a:lnTo>
                  <a:lnTo>
                    <a:pt x="1281903" y="0"/>
                  </a:lnTo>
                  <a:close/>
                </a:path>
                <a:path w="1372234" h="282575">
                  <a:moveTo>
                    <a:pt x="90040" y="0"/>
                  </a:moveTo>
                  <a:lnTo>
                    <a:pt x="51624" y="18100"/>
                  </a:lnTo>
                  <a:lnTo>
                    <a:pt x="23291" y="49485"/>
                  </a:lnTo>
                  <a:lnTo>
                    <a:pt x="5822" y="91435"/>
                  </a:lnTo>
                  <a:lnTo>
                    <a:pt x="0" y="141237"/>
                  </a:lnTo>
                  <a:lnTo>
                    <a:pt x="1450" y="167175"/>
                  </a:lnTo>
                  <a:lnTo>
                    <a:pt x="13059" y="213051"/>
                  </a:lnTo>
                  <a:lnTo>
                    <a:pt x="36099" y="250277"/>
                  </a:lnTo>
                  <a:lnTo>
                    <a:pt x="69511" y="274945"/>
                  </a:lnTo>
                  <a:lnTo>
                    <a:pt x="90040" y="282326"/>
                  </a:lnTo>
                  <a:lnTo>
                    <a:pt x="93612" y="270866"/>
                  </a:lnTo>
                  <a:lnTo>
                    <a:pt x="77525" y="263741"/>
                  </a:lnTo>
                  <a:lnTo>
                    <a:pt x="63642" y="253825"/>
                  </a:lnTo>
                  <a:lnTo>
                    <a:pt x="35165" y="207587"/>
                  </a:lnTo>
                  <a:lnTo>
                    <a:pt x="26793" y="164649"/>
                  </a:lnTo>
                  <a:lnTo>
                    <a:pt x="25746" y="139749"/>
                  </a:lnTo>
                  <a:lnTo>
                    <a:pt x="26793" y="115662"/>
                  </a:lnTo>
                  <a:lnTo>
                    <a:pt x="35165" y="73878"/>
                  </a:lnTo>
                  <a:lnTo>
                    <a:pt x="63754" y="28370"/>
                  </a:lnTo>
                  <a:lnTo>
                    <a:pt x="94058" y="11459"/>
                  </a:lnTo>
                  <a:lnTo>
                    <a:pt x="900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6135623" y="1761744"/>
            <a:ext cx="2286000" cy="338455"/>
            <a:chOff x="6135623" y="1761744"/>
            <a:chExt cx="2286000" cy="338455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623" y="1761744"/>
              <a:ext cx="920496" cy="3383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48880" y="1774325"/>
              <a:ext cx="866775" cy="285750"/>
            </a:xfrm>
            <a:custGeom>
              <a:avLst/>
              <a:gdLst/>
              <a:ahLst/>
              <a:cxnLst/>
              <a:rect l="l" t="t" r="r" b="b"/>
              <a:pathLst>
                <a:path w="866775" h="285750">
                  <a:moveTo>
                    <a:pt x="425462" y="177698"/>
                  </a:moveTo>
                  <a:lnTo>
                    <a:pt x="415771" y="179508"/>
                  </a:lnTo>
                  <a:lnTo>
                    <a:pt x="407822" y="184632"/>
                  </a:lnTo>
                  <a:lnTo>
                    <a:pt x="402445" y="192614"/>
                  </a:lnTo>
                  <a:lnTo>
                    <a:pt x="400469" y="202996"/>
                  </a:lnTo>
                  <a:lnTo>
                    <a:pt x="402445" y="213121"/>
                  </a:lnTo>
                  <a:lnTo>
                    <a:pt x="407822" y="221132"/>
                  </a:lnTo>
                  <a:lnTo>
                    <a:pt x="415771" y="226399"/>
                  </a:lnTo>
                  <a:lnTo>
                    <a:pt x="425462" y="228295"/>
                  </a:lnTo>
                  <a:lnTo>
                    <a:pt x="435154" y="226399"/>
                  </a:lnTo>
                  <a:lnTo>
                    <a:pt x="443102" y="221132"/>
                  </a:lnTo>
                  <a:lnTo>
                    <a:pt x="448479" y="213121"/>
                  </a:lnTo>
                  <a:lnTo>
                    <a:pt x="450456" y="202996"/>
                  </a:lnTo>
                  <a:lnTo>
                    <a:pt x="448479" y="192614"/>
                  </a:lnTo>
                  <a:lnTo>
                    <a:pt x="443103" y="184632"/>
                  </a:lnTo>
                  <a:lnTo>
                    <a:pt x="435154" y="179508"/>
                  </a:lnTo>
                  <a:lnTo>
                    <a:pt x="425462" y="177698"/>
                  </a:lnTo>
                  <a:close/>
                </a:path>
                <a:path w="866775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866775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866775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866775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866775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866775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866775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3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866775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866775" h="285750">
                  <a:moveTo>
                    <a:pt x="663460" y="12801"/>
                  </a:moveTo>
                  <a:lnTo>
                    <a:pt x="575678" y="12801"/>
                  </a:lnTo>
                  <a:lnTo>
                    <a:pt x="575678" y="226161"/>
                  </a:lnTo>
                  <a:lnTo>
                    <a:pt x="615302" y="226161"/>
                  </a:lnTo>
                  <a:lnTo>
                    <a:pt x="615302" y="164592"/>
                  </a:lnTo>
                  <a:lnTo>
                    <a:pt x="663460" y="164592"/>
                  </a:lnTo>
                  <a:lnTo>
                    <a:pt x="701313" y="159334"/>
                  </a:lnTo>
                  <a:lnTo>
                    <a:pt x="729907" y="144246"/>
                  </a:lnTo>
                  <a:lnTo>
                    <a:pt x="739883" y="131064"/>
                  </a:lnTo>
                  <a:lnTo>
                    <a:pt x="615302" y="131064"/>
                  </a:lnTo>
                  <a:lnTo>
                    <a:pt x="615302" y="46329"/>
                  </a:lnTo>
                  <a:lnTo>
                    <a:pt x="739975" y="46329"/>
                  </a:lnTo>
                  <a:lnTo>
                    <a:pt x="729907" y="33032"/>
                  </a:lnTo>
                  <a:lnTo>
                    <a:pt x="701313" y="18016"/>
                  </a:lnTo>
                  <a:lnTo>
                    <a:pt x="663460" y="12801"/>
                  </a:lnTo>
                  <a:close/>
                </a:path>
                <a:path w="866775" h="285750">
                  <a:moveTo>
                    <a:pt x="739975" y="46329"/>
                  </a:moveTo>
                  <a:lnTo>
                    <a:pt x="661631" y="46329"/>
                  </a:lnTo>
                  <a:lnTo>
                    <a:pt x="684530" y="49177"/>
                  </a:lnTo>
                  <a:lnTo>
                    <a:pt x="701027" y="57454"/>
                  </a:lnTo>
                  <a:lnTo>
                    <a:pt x="711009" y="70761"/>
                  </a:lnTo>
                  <a:lnTo>
                    <a:pt x="714362" y="88696"/>
                  </a:lnTo>
                  <a:lnTo>
                    <a:pt x="711009" y="106632"/>
                  </a:lnTo>
                  <a:lnTo>
                    <a:pt x="701027" y="119938"/>
                  </a:lnTo>
                  <a:lnTo>
                    <a:pt x="684530" y="128216"/>
                  </a:lnTo>
                  <a:lnTo>
                    <a:pt x="661631" y="131064"/>
                  </a:lnTo>
                  <a:lnTo>
                    <a:pt x="739883" y="131064"/>
                  </a:lnTo>
                  <a:lnTo>
                    <a:pt x="747985" y="120357"/>
                  </a:lnTo>
                  <a:lnTo>
                    <a:pt x="754291" y="88696"/>
                  </a:lnTo>
                  <a:lnTo>
                    <a:pt x="747985" y="56907"/>
                  </a:lnTo>
                  <a:lnTo>
                    <a:pt x="739975" y="46329"/>
                  </a:lnTo>
                  <a:close/>
                </a:path>
                <a:path w="866775" h="285750">
                  <a:moveTo>
                    <a:pt x="227850" y="173736"/>
                  </a:moveTo>
                  <a:lnTo>
                    <a:pt x="210781" y="204520"/>
                  </a:lnTo>
                  <a:lnTo>
                    <a:pt x="227422" y="214936"/>
                  </a:lnTo>
                  <a:lnTo>
                    <a:pt x="246976" y="222694"/>
                  </a:lnTo>
                  <a:lnTo>
                    <a:pt x="268474" y="227537"/>
                  </a:lnTo>
                  <a:lnTo>
                    <a:pt x="290944" y="229209"/>
                  </a:lnTo>
                  <a:lnTo>
                    <a:pt x="328310" y="223789"/>
                  </a:lnTo>
                  <a:lnTo>
                    <a:pt x="354647" y="209169"/>
                  </a:lnTo>
                  <a:lnTo>
                    <a:pt x="365158" y="194767"/>
                  </a:lnTo>
                  <a:lnTo>
                    <a:pt x="290334" y="194767"/>
                  </a:lnTo>
                  <a:lnTo>
                    <a:pt x="272556" y="193281"/>
                  </a:lnTo>
                  <a:lnTo>
                    <a:pt x="255778" y="189052"/>
                  </a:lnTo>
                  <a:lnTo>
                    <a:pt x="240657" y="182422"/>
                  </a:lnTo>
                  <a:lnTo>
                    <a:pt x="227850" y="173736"/>
                  </a:lnTo>
                  <a:close/>
                </a:path>
                <a:path w="866775" h="285750">
                  <a:moveTo>
                    <a:pt x="366534" y="12801"/>
                  </a:moveTo>
                  <a:lnTo>
                    <a:pt x="221145" y="12801"/>
                  </a:lnTo>
                  <a:lnTo>
                    <a:pt x="221145" y="46024"/>
                  </a:lnTo>
                  <a:lnTo>
                    <a:pt x="318071" y="46024"/>
                  </a:lnTo>
                  <a:lnTo>
                    <a:pt x="269608" y="103632"/>
                  </a:lnTo>
                  <a:lnTo>
                    <a:pt x="269608" y="130759"/>
                  </a:lnTo>
                  <a:lnTo>
                    <a:pt x="289115" y="130759"/>
                  </a:lnTo>
                  <a:lnTo>
                    <a:pt x="309984" y="133011"/>
                  </a:lnTo>
                  <a:lnTo>
                    <a:pt x="324396" y="139407"/>
                  </a:lnTo>
                  <a:lnTo>
                    <a:pt x="332749" y="149404"/>
                  </a:lnTo>
                  <a:lnTo>
                    <a:pt x="335445" y="162458"/>
                  </a:lnTo>
                  <a:lnTo>
                    <a:pt x="332382" y="175864"/>
                  </a:lnTo>
                  <a:lnTo>
                    <a:pt x="323519" y="186042"/>
                  </a:lnTo>
                  <a:lnTo>
                    <a:pt x="309341" y="192505"/>
                  </a:lnTo>
                  <a:lnTo>
                    <a:pt x="290334" y="194767"/>
                  </a:lnTo>
                  <a:lnTo>
                    <a:pt x="365158" y="194767"/>
                  </a:lnTo>
                  <a:lnTo>
                    <a:pt x="370239" y="187804"/>
                  </a:lnTo>
                  <a:lnTo>
                    <a:pt x="375373" y="162153"/>
                  </a:lnTo>
                  <a:lnTo>
                    <a:pt x="371554" y="139807"/>
                  </a:lnTo>
                  <a:lnTo>
                    <a:pt x="360133" y="121462"/>
                  </a:lnTo>
                  <a:lnTo>
                    <a:pt x="341169" y="108146"/>
                  </a:lnTo>
                  <a:lnTo>
                    <a:pt x="314718" y="100888"/>
                  </a:lnTo>
                  <a:lnTo>
                    <a:pt x="366534" y="39319"/>
                  </a:lnTo>
                  <a:lnTo>
                    <a:pt x="366534" y="12801"/>
                  </a:lnTo>
                  <a:close/>
                </a:path>
                <a:path w="866775" h="285750">
                  <a:moveTo>
                    <a:pt x="866749" y="0"/>
                  </a:moveTo>
                  <a:lnTo>
                    <a:pt x="830478" y="0"/>
                  </a:lnTo>
                  <a:lnTo>
                    <a:pt x="814638" y="29703"/>
                  </a:lnTo>
                  <a:lnTo>
                    <a:pt x="802970" y="63893"/>
                  </a:lnTo>
                  <a:lnTo>
                    <a:pt x="795759" y="101798"/>
                  </a:lnTo>
                  <a:lnTo>
                    <a:pt x="793292" y="142646"/>
                  </a:lnTo>
                  <a:lnTo>
                    <a:pt x="795759" y="183408"/>
                  </a:lnTo>
                  <a:lnTo>
                    <a:pt x="802970" y="221170"/>
                  </a:lnTo>
                  <a:lnTo>
                    <a:pt x="814638" y="255331"/>
                  </a:lnTo>
                  <a:lnTo>
                    <a:pt x="830478" y="285292"/>
                  </a:lnTo>
                  <a:lnTo>
                    <a:pt x="866749" y="285292"/>
                  </a:lnTo>
                  <a:lnTo>
                    <a:pt x="850457" y="251560"/>
                  </a:lnTo>
                  <a:lnTo>
                    <a:pt x="839279" y="216827"/>
                  </a:lnTo>
                  <a:lnTo>
                    <a:pt x="832845" y="180665"/>
                  </a:lnTo>
                  <a:lnTo>
                    <a:pt x="830783" y="142646"/>
                  </a:lnTo>
                  <a:lnTo>
                    <a:pt x="832845" y="104627"/>
                  </a:lnTo>
                  <a:lnTo>
                    <a:pt x="839279" y="68465"/>
                  </a:lnTo>
                  <a:lnTo>
                    <a:pt x="850457" y="33732"/>
                  </a:lnTo>
                  <a:lnTo>
                    <a:pt x="8667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21117" y="1866680"/>
              <a:ext cx="378460" cy="136525"/>
            </a:xfrm>
            <a:custGeom>
              <a:avLst/>
              <a:gdLst/>
              <a:ahLst/>
              <a:cxnLst/>
              <a:rect l="l" t="t" r="r" b="b"/>
              <a:pathLst>
                <a:path w="378459" h="136525">
                  <a:moveTo>
                    <a:pt x="353225" y="85344"/>
                  </a:moveTo>
                  <a:lnTo>
                    <a:pt x="362916" y="87153"/>
                  </a:lnTo>
                  <a:lnTo>
                    <a:pt x="370865" y="92278"/>
                  </a:lnTo>
                  <a:lnTo>
                    <a:pt x="376242" y="100260"/>
                  </a:lnTo>
                  <a:lnTo>
                    <a:pt x="378218" y="110642"/>
                  </a:lnTo>
                  <a:lnTo>
                    <a:pt x="376242" y="120767"/>
                  </a:lnTo>
                  <a:lnTo>
                    <a:pt x="370865" y="128778"/>
                  </a:lnTo>
                  <a:lnTo>
                    <a:pt x="362916" y="134045"/>
                  </a:lnTo>
                  <a:lnTo>
                    <a:pt x="353225" y="135940"/>
                  </a:lnTo>
                  <a:lnTo>
                    <a:pt x="343533" y="134045"/>
                  </a:lnTo>
                  <a:lnTo>
                    <a:pt x="335584" y="128778"/>
                  </a:lnTo>
                  <a:lnTo>
                    <a:pt x="330207" y="120767"/>
                  </a:lnTo>
                  <a:lnTo>
                    <a:pt x="328231" y="110642"/>
                  </a:lnTo>
                  <a:lnTo>
                    <a:pt x="330207" y="100260"/>
                  </a:lnTo>
                  <a:lnTo>
                    <a:pt x="335584" y="92278"/>
                  </a:lnTo>
                  <a:lnTo>
                    <a:pt x="343533" y="87153"/>
                  </a:lnTo>
                  <a:lnTo>
                    <a:pt x="353225" y="85344"/>
                  </a:lnTo>
                  <a:close/>
                </a:path>
                <a:path w="378459" h="136525">
                  <a:moveTo>
                    <a:pt x="7010" y="0"/>
                  </a:moveTo>
                  <a:lnTo>
                    <a:pt x="0" y="54254"/>
                  </a:lnTo>
                  <a:lnTo>
                    <a:pt x="51511" y="54254"/>
                  </a:lnTo>
                  <a:lnTo>
                    <a:pt x="58216" y="0"/>
                  </a:lnTo>
                  <a:lnTo>
                    <a:pt x="701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8208" y="1780777"/>
              <a:ext cx="191312" cy="2260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148880" y="1774325"/>
              <a:ext cx="866775" cy="285750"/>
            </a:xfrm>
            <a:custGeom>
              <a:avLst/>
              <a:gdLst/>
              <a:ahLst/>
              <a:cxnLst/>
              <a:rect l="l" t="t" r="r" b="b"/>
              <a:pathLst>
                <a:path w="866775" h="285750">
                  <a:moveTo>
                    <a:pt x="221145" y="12801"/>
                  </a:moveTo>
                  <a:lnTo>
                    <a:pt x="366534" y="12801"/>
                  </a:lnTo>
                  <a:lnTo>
                    <a:pt x="366534" y="39319"/>
                  </a:lnTo>
                  <a:lnTo>
                    <a:pt x="314718" y="100888"/>
                  </a:lnTo>
                  <a:lnTo>
                    <a:pt x="341169" y="108146"/>
                  </a:lnTo>
                  <a:lnTo>
                    <a:pt x="360133" y="121462"/>
                  </a:lnTo>
                  <a:lnTo>
                    <a:pt x="371554" y="139807"/>
                  </a:lnTo>
                  <a:lnTo>
                    <a:pt x="375373" y="162153"/>
                  </a:lnTo>
                  <a:lnTo>
                    <a:pt x="370239" y="187804"/>
                  </a:lnTo>
                  <a:lnTo>
                    <a:pt x="354647" y="209169"/>
                  </a:lnTo>
                  <a:lnTo>
                    <a:pt x="328310" y="223789"/>
                  </a:lnTo>
                  <a:lnTo>
                    <a:pt x="290944" y="229209"/>
                  </a:lnTo>
                  <a:lnTo>
                    <a:pt x="268474" y="227537"/>
                  </a:lnTo>
                  <a:lnTo>
                    <a:pt x="246976" y="222694"/>
                  </a:lnTo>
                  <a:lnTo>
                    <a:pt x="227422" y="214936"/>
                  </a:lnTo>
                  <a:lnTo>
                    <a:pt x="210781" y="204520"/>
                  </a:lnTo>
                  <a:lnTo>
                    <a:pt x="227850" y="173735"/>
                  </a:lnTo>
                  <a:lnTo>
                    <a:pt x="240657" y="182422"/>
                  </a:lnTo>
                  <a:lnTo>
                    <a:pt x="255777" y="189052"/>
                  </a:lnTo>
                  <a:lnTo>
                    <a:pt x="272556" y="193281"/>
                  </a:lnTo>
                  <a:lnTo>
                    <a:pt x="290334" y="194767"/>
                  </a:lnTo>
                  <a:lnTo>
                    <a:pt x="309341" y="192505"/>
                  </a:lnTo>
                  <a:lnTo>
                    <a:pt x="323519" y="186042"/>
                  </a:lnTo>
                  <a:lnTo>
                    <a:pt x="332382" y="175864"/>
                  </a:lnTo>
                  <a:lnTo>
                    <a:pt x="335445" y="162458"/>
                  </a:lnTo>
                  <a:lnTo>
                    <a:pt x="332749" y="149404"/>
                  </a:lnTo>
                  <a:lnTo>
                    <a:pt x="324396" y="139407"/>
                  </a:lnTo>
                  <a:lnTo>
                    <a:pt x="309984" y="133011"/>
                  </a:lnTo>
                  <a:lnTo>
                    <a:pt x="289115" y="130759"/>
                  </a:lnTo>
                  <a:lnTo>
                    <a:pt x="269608" y="130759"/>
                  </a:lnTo>
                  <a:lnTo>
                    <a:pt x="269608" y="103631"/>
                  </a:lnTo>
                  <a:lnTo>
                    <a:pt x="318071" y="46024"/>
                  </a:lnTo>
                  <a:lnTo>
                    <a:pt x="221145" y="46024"/>
                  </a:lnTo>
                  <a:lnTo>
                    <a:pt x="221145" y="12801"/>
                  </a:lnTo>
                  <a:close/>
                </a:path>
                <a:path w="866775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3" y="226161"/>
                  </a:lnTo>
                  <a:lnTo>
                    <a:pt x="34747" y="226161"/>
                  </a:lnTo>
                  <a:lnTo>
                    <a:pt x="41147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3" y="64617"/>
                  </a:lnTo>
                  <a:lnTo>
                    <a:pt x="61264" y="12801"/>
                  </a:lnTo>
                  <a:close/>
                </a:path>
                <a:path w="866775" h="285750">
                  <a:moveTo>
                    <a:pt x="830478" y="0"/>
                  </a:moveTo>
                  <a:lnTo>
                    <a:pt x="866749" y="0"/>
                  </a:lnTo>
                  <a:lnTo>
                    <a:pt x="850456" y="33732"/>
                  </a:lnTo>
                  <a:lnTo>
                    <a:pt x="839279" y="68465"/>
                  </a:lnTo>
                  <a:lnTo>
                    <a:pt x="832845" y="104627"/>
                  </a:lnTo>
                  <a:lnTo>
                    <a:pt x="830783" y="142646"/>
                  </a:lnTo>
                  <a:lnTo>
                    <a:pt x="832845" y="180665"/>
                  </a:lnTo>
                  <a:lnTo>
                    <a:pt x="839279" y="216827"/>
                  </a:lnTo>
                  <a:lnTo>
                    <a:pt x="850456" y="251560"/>
                  </a:lnTo>
                  <a:lnTo>
                    <a:pt x="866749" y="285292"/>
                  </a:lnTo>
                  <a:lnTo>
                    <a:pt x="830478" y="285292"/>
                  </a:lnTo>
                  <a:lnTo>
                    <a:pt x="814638" y="255331"/>
                  </a:lnTo>
                  <a:lnTo>
                    <a:pt x="802970" y="221170"/>
                  </a:lnTo>
                  <a:lnTo>
                    <a:pt x="795759" y="183408"/>
                  </a:lnTo>
                  <a:lnTo>
                    <a:pt x="793292" y="142646"/>
                  </a:lnTo>
                  <a:lnTo>
                    <a:pt x="795759" y="101798"/>
                  </a:lnTo>
                  <a:lnTo>
                    <a:pt x="802970" y="63893"/>
                  </a:lnTo>
                  <a:lnTo>
                    <a:pt x="814638" y="29703"/>
                  </a:lnTo>
                  <a:lnTo>
                    <a:pt x="83047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3447" y="1761744"/>
              <a:ext cx="1319783" cy="33832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25675" y="1774325"/>
              <a:ext cx="1265555" cy="285750"/>
            </a:xfrm>
            <a:custGeom>
              <a:avLst/>
              <a:gdLst/>
              <a:ahLst/>
              <a:cxnLst/>
              <a:rect l="l" t="t" r="r" b="b"/>
              <a:pathLst>
                <a:path w="1265554" h="285750">
                  <a:moveTo>
                    <a:pt x="801379" y="93268"/>
                  </a:moveTo>
                  <a:lnTo>
                    <a:pt x="732320" y="93268"/>
                  </a:lnTo>
                  <a:lnTo>
                    <a:pt x="750098" y="95664"/>
                  </a:lnTo>
                  <a:lnTo>
                    <a:pt x="762761" y="102603"/>
                  </a:lnTo>
                  <a:lnTo>
                    <a:pt x="770339" y="113714"/>
                  </a:lnTo>
                  <a:lnTo>
                    <a:pt x="772858" y="128625"/>
                  </a:lnTo>
                  <a:lnTo>
                    <a:pt x="772858" y="131064"/>
                  </a:lnTo>
                  <a:lnTo>
                    <a:pt x="730796" y="131064"/>
                  </a:lnTo>
                  <a:lnTo>
                    <a:pt x="699392" y="134821"/>
                  </a:lnTo>
                  <a:lnTo>
                    <a:pt x="678446" y="145122"/>
                  </a:lnTo>
                  <a:lnTo>
                    <a:pt x="666759" y="160510"/>
                  </a:lnTo>
                  <a:lnTo>
                    <a:pt x="663130" y="179527"/>
                  </a:lnTo>
                  <a:lnTo>
                    <a:pt x="667378" y="199105"/>
                  </a:lnTo>
                  <a:lnTo>
                    <a:pt x="679513" y="214541"/>
                  </a:lnTo>
                  <a:lnTo>
                    <a:pt x="698620" y="224661"/>
                  </a:lnTo>
                  <a:lnTo>
                    <a:pt x="723785" y="228295"/>
                  </a:lnTo>
                  <a:lnTo>
                    <a:pt x="740787" y="226837"/>
                  </a:lnTo>
                  <a:lnTo>
                    <a:pt x="755103" y="222580"/>
                  </a:lnTo>
                  <a:lnTo>
                    <a:pt x="766562" y="215693"/>
                  </a:lnTo>
                  <a:lnTo>
                    <a:pt x="774992" y="206349"/>
                  </a:lnTo>
                  <a:lnTo>
                    <a:pt x="810958" y="206349"/>
                  </a:lnTo>
                  <a:lnTo>
                    <a:pt x="810958" y="200558"/>
                  </a:lnTo>
                  <a:lnTo>
                    <a:pt x="731710" y="200558"/>
                  </a:lnTo>
                  <a:lnTo>
                    <a:pt x="718623" y="198962"/>
                  </a:lnTo>
                  <a:lnTo>
                    <a:pt x="708850" y="194424"/>
                  </a:lnTo>
                  <a:lnTo>
                    <a:pt x="702735" y="187313"/>
                  </a:lnTo>
                  <a:lnTo>
                    <a:pt x="700620" y="178003"/>
                  </a:lnTo>
                  <a:lnTo>
                    <a:pt x="702121" y="169606"/>
                  </a:lnTo>
                  <a:lnTo>
                    <a:pt x="707364" y="162725"/>
                  </a:lnTo>
                  <a:lnTo>
                    <a:pt x="717465" y="158072"/>
                  </a:lnTo>
                  <a:lnTo>
                    <a:pt x="733539" y="156362"/>
                  </a:lnTo>
                  <a:lnTo>
                    <a:pt x="810958" y="156362"/>
                  </a:lnTo>
                  <a:lnTo>
                    <a:pt x="810958" y="130759"/>
                  </a:lnTo>
                  <a:lnTo>
                    <a:pt x="805986" y="100145"/>
                  </a:lnTo>
                  <a:lnTo>
                    <a:pt x="801379" y="93268"/>
                  </a:lnTo>
                  <a:close/>
                </a:path>
                <a:path w="1265554" h="285750">
                  <a:moveTo>
                    <a:pt x="810958" y="206349"/>
                  </a:moveTo>
                  <a:lnTo>
                    <a:pt x="774992" y="206349"/>
                  </a:lnTo>
                  <a:lnTo>
                    <a:pt x="774992" y="226161"/>
                  </a:lnTo>
                  <a:lnTo>
                    <a:pt x="810958" y="226161"/>
                  </a:lnTo>
                  <a:lnTo>
                    <a:pt x="810958" y="206349"/>
                  </a:lnTo>
                  <a:close/>
                </a:path>
                <a:path w="1265554" h="285750">
                  <a:moveTo>
                    <a:pt x="810958" y="156362"/>
                  </a:moveTo>
                  <a:lnTo>
                    <a:pt x="772858" y="156362"/>
                  </a:lnTo>
                  <a:lnTo>
                    <a:pt x="772858" y="175260"/>
                  </a:lnTo>
                  <a:lnTo>
                    <a:pt x="766343" y="186285"/>
                  </a:lnTo>
                  <a:lnTo>
                    <a:pt x="756856" y="194195"/>
                  </a:lnTo>
                  <a:lnTo>
                    <a:pt x="745083" y="198962"/>
                  </a:lnTo>
                  <a:lnTo>
                    <a:pt x="731710" y="200558"/>
                  </a:lnTo>
                  <a:lnTo>
                    <a:pt x="810958" y="200558"/>
                  </a:lnTo>
                  <a:lnTo>
                    <a:pt x="810958" y="156362"/>
                  </a:lnTo>
                  <a:close/>
                </a:path>
                <a:path w="1265554" h="285750">
                  <a:moveTo>
                    <a:pt x="736892" y="61569"/>
                  </a:moveTo>
                  <a:lnTo>
                    <a:pt x="717513" y="62826"/>
                  </a:lnTo>
                  <a:lnTo>
                    <a:pt x="699134" y="66598"/>
                  </a:lnTo>
                  <a:lnTo>
                    <a:pt x="682413" y="72885"/>
                  </a:lnTo>
                  <a:lnTo>
                    <a:pt x="668007" y="81686"/>
                  </a:lnTo>
                  <a:lnTo>
                    <a:pt x="682942" y="109423"/>
                  </a:lnTo>
                  <a:lnTo>
                    <a:pt x="693229" y="102655"/>
                  </a:lnTo>
                  <a:lnTo>
                    <a:pt x="705345" y="97574"/>
                  </a:lnTo>
                  <a:lnTo>
                    <a:pt x="718604" y="94378"/>
                  </a:lnTo>
                  <a:lnTo>
                    <a:pt x="732320" y="93268"/>
                  </a:lnTo>
                  <a:lnTo>
                    <a:pt x="801379" y="93268"/>
                  </a:lnTo>
                  <a:lnTo>
                    <a:pt x="791527" y="78562"/>
                  </a:lnTo>
                  <a:lnTo>
                    <a:pt x="768267" y="65779"/>
                  </a:lnTo>
                  <a:lnTo>
                    <a:pt x="736892" y="61569"/>
                  </a:lnTo>
                  <a:close/>
                </a:path>
                <a:path w="1265554" h="285750">
                  <a:moveTo>
                    <a:pt x="1137475" y="181051"/>
                  </a:moveTo>
                  <a:lnTo>
                    <a:pt x="1122845" y="210007"/>
                  </a:lnTo>
                  <a:lnTo>
                    <a:pt x="1135965" y="217236"/>
                  </a:lnTo>
                  <a:lnTo>
                    <a:pt x="1152601" y="223037"/>
                  </a:lnTo>
                  <a:lnTo>
                    <a:pt x="1171579" y="226895"/>
                  </a:lnTo>
                  <a:lnTo>
                    <a:pt x="1191729" y="228295"/>
                  </a:lnTo>
                  <a:lnTo>
                    <a:pt x="1222543" y="224723"/>
                  </a:lnTo>
                  <a:lnTo>
                    <a:pt x="1245755" y="214579"/>
                  </a:lnTo>
                  <a:lnTo>
                    <a:pt x="1260395" y="198720"/>
                  </a:lnTo>
                  <a:lnTo>
                    <a:pt x="1260768" y="197205"/>
                  </a:lnTo>
                  <a:lnTo>
                    <a:pt x="1194168" y="197205"/>
                  </a:lnTo>
                  <a:lnTo>
                    <a:pt x="1178709" y="196010"/>
                  </a:lnTo>
                  <a:lnTo>
                    <a:pt x="1163535" y="192671"/>
                  </a:lnTo>
                  <a:lnTo>
                    <a:pt x="1149505" y="187561"/>
                  </a:lnTo>
                  <a:lnTo>
                    <a:pt x="1137475" y="181051"/>
                  </a:lnTo>
                  <a:close/>
                </a:path>
                <a:path w="1265554" h="285750">
                  <a:moveTo>
                    <a:pt x="1199349" y="61569"/>
                  </a:moveTo>
                  <a:lnTo>
                    <a:pt x="1169641" y="65193"/>
                  </a:lnTo>
                  <a:lnTo>
                    <a:pt x="1147076" y="75476"/>
                  </a:lnTo>
                  <a:lnTo>
                    <a:pt x="1132741" y="91530"/>
                  </a:lnTo>
                  <a:lnTo>
                    <a:pt x="1127721" y="112471"/>
                  </a:lnTo>
                  <a:lnTo>
                    <a:pt x="1143438" y="145918"/>
                  </a:lnTo>
                  <a:lnTo>
                    <a:pt x="1178013" y="158534"/>
                  </a:lnTo>
                  <a:lnTo>
                    <a:pt x="1212589" y="164806"/>
                  </a:lnTo>
                  <a:lnTo>
                    <a:pt x="1228305" y="179222"/>
                  </a:lnTo>
                  <a:lnTo>
                    <a:pt x="1226358" y="186790"/>
                  </a:lnTo>
                  <a:lnTo>
                    <a:pt x="1220266" y="192443"/>
                  </a:lnTo>
                  <a:lnTo>
                    <a:pt x="1209660" y="195981"/>
                  </a:lnTo>
                  <a:lnTo>
                    <a:pt x="1194168" y="197205"/>
                  </a:lnTo>
                  <a:lnTo>
                    <a:pt x="1260768" y="197205"/>
                  </a:lnTo>
                  <a:lnTo>
                    <a:pt x="1265491" y="178003"/>
                  </a:lnTo>
                  <a:lnTo>
                    <a:pt x="1249775" y="145232"/>
                  </a:lnTo>
                  <a:lnTo>
                    <a:pt x="1215199" y="132778"/>
                  </a:lnTo>
                  <a:lnTo>
                    <a:pt x="1180623" y="126096"/>
                  </a:lnTo>
                  <a:lnTo>
                    <a:pt x="1164907" y="110642"/>
                  </a:lnTo>
                  <a:lnTo>
                    <a:pt x="1166983" y="103284"/>
                  </a:lnTo>
                  <a:lnTo>
                    <a:pt x="1173289" y="97497"/>
                  </a:lnTo>
                  <a:lnTo>
                    <a:pt x="1183938" y="93711"/>
                  </a:lnTo>
                  <a:lnTo>
                    <a:pt x="1199045" y="92354"/>
                  </a:lnTo>
                  <a:lnTo>
                    <a:pt x="1251839" y="92354"/>
                  </a:lnTo>
                  <a:lnTo>
                    <a:pt x="1260309" y="75590"/>
                  </a:lnTo>
                  <a:lnTo>
                    <a:pt x="1247655" y="69670"/>
                  </a:lnTo>
                  <a:lnTo>
                    <a:pt x="1232458" y="65265"/>
                  </a:lnTo>
                  <a:lnTo>
                    <a:pt x="1215947" y="62517"/>
                  </a:lnTo>
                  <a:lnTo>
                    <a:pt x="1199349" y="61569"/>
                  </a:lnTo>
                  <a:close/>
                </a:path>
                <a:path w="1265554" h="285750">
                  <a:moveTo>
                    <a:pt x="1251839" y="92354"/>
                  </a:moveTo>
                  <a:lnTo>
                    <a:pt x="1199045" y="92354"/>
                  </a:lnTo>
                  <a:lnTo>
                    <a:pt x="1210703" y="92973"/>
                  </a:lnTo>
                  <a:lnTo>
                    <a:pt x="1222362" y="95021"/>
                  </a:lnTo>
                  <a:lnTo>
                    <a:pt x="1234020" y="98783"/>
                  </a:lnTo>
                  <a:lnTo>
                    <a:pt x="1245679" y="104546"/>
                  </a:lnTo>
                  <a:lnTo>
                    <a:pt x="1251839" y="92354"/>
                  </a:lnTo>
                  <a:close/>
                </a:path>
                <a:path w="1265554" h="285750">
                  <a:moveTo>
                    <a:pt x="349846" y="12801"/>
                  </a:moveTo>
                  <a:lnTo>
                    <a:pt x="308698" y="12801"/>
                  </a:lnTo>
                  <a:lnTo>
                    <a:pt x="379412" y="226161"/>
                  </a:lnTo>
                  <a:lnTo>
                    <a:pt x="421779" y="226161"/>
                  </a:lnTo>
                  <a:lnTo>
                    <a:pt x="439178" y="174955"/>
                  </a:lnTo>
                  <a:lnTo>
                    <a:pt x="402882" y="174955"/>
                  </a:lnTo>
                  <a:lnTo>
                    <a:pt x="349846" y="12801"/>
                  </a:lnTo>
                  <a:close/>
                </a:path>
                <a:path w="1265554" h="285750">
                  <a:moveTo>
                    <a:pt x="512979" y="68275"/>
                  </a:moveTo>
                  <a:lnTo>
                    <a:pt x="475424" y="68275"/>
                  </a:lnTo>
                  <a:lnTo>
                    <a:pt x="528154" y="226161"/>
                  </a:lnTo>
                  <a:lnTo>
                    <a:pt x="570217" y="226161"/>
                  </a:lnTo>
                  <a:lnTo>
                    <a:pt x="586885" y="175869"/>
                  </a:lnTo>
                  <a:lnTo>
                    <a:pt x="548576" y="175869"/>
                  </a:lnTo>
                  <a:lnTo>
                    <a:pt x="512979" y="68275"/>
                  </a:lnTo>
                  <a:close/>
                </a:path>
                <a:path w="1265554" h="285750">
                  <a:moveTo>
                    <a:pt x="640930" y="12801"/>
                  </a:moveTo>
                  <a:lnTo>
                    <a:pt x="603135" y="12801"/>
                  </a:lnTo>
                  <a:lnTo>
                    <a:pt x="548576" y="175869"/>
                  </a:lnTo>
                  <a:lnTo>
                    <a:pt x="586885" y="175869"/>
                  </a:lnTo>
                  <a:lnTo>
                    <a:pt x="640930" y="12801"/>
                  </a:lnTo>
                  <a:close/>
                </a:path>
                <a:path w="1265554" h="285750">
                  <a:moveTo>
                    <a:pt x="494626" y="12801"/>
                  </a:moveTo>
                  <a:lnTo>
                    <a:pt x="458050" y="12801"/>
                  </a:lnTo>
                  <a:lnTo>
                    <a:pt x="402882" y="174955"/>
                  </a:lnTo>
                  <a:lnTo>
                    <a:pt x="439178" y="174955"/>
                  </a:lnTo>
                  <a:lnTo>
                    <a:pt x="475424" y="68275"/>
                  </a:lnTo>
                  <a:lnTo>
                    <a:pt x="512979" y="68275"/>
                  </a:lnTo>
                  <a:lnTo>
                    <a:pt x="494626" y="12801"/>
                  </a:lnTo>
                  <a:close/>
                </a:path>
                <a:path w="1265554" h="285750">
                  <a:moveTo>
                    <a:pt x="49072" y="12801"/>
                  </a:moveTo>
                  <a:lnTo>
                    <a:pt x="4267" y="12801"/>
                  </a:lnTo>
                  <a:lnTo>
                    <a:pt x="79248" y="117348"/>
                  </a:lnTo>
                  <a:lnTo>
                    <a:pt x="0" y="226161"/>
                  </a:lnTo>
                  <a:lnTo>
                    <a:pt x="45110" y="226161"/>
                  </a:lnTo>
                  <a:lnTo>
                    <a:pt x="102412" y="145084"/>
                  </a:lnTo>
                  <a:lnTo>
                    <a:pt x="147140" y="145084"/>
                  </a:lnTo>
                  <a:lnTo>
                    <a:pt x="125882" y="115824"/>
                  </a:lnTo>
                  <a:lnTo>
                    <a:pt x="145545" y="88696"/>
                  </a:lnTo>
                  <a:lnTo>
                    <a:pt x="103631" y="88696"/>
                  </a:lnTo>
                  <a:lnTo>
                    <a:pt x="49072" y="12801"/>
                  </a:lnTo>
                  <a:close/>
                </a:path>
                <a:path w="1265554" h="285750">
                  <a:moveTo>
                    <a:pt x="147140" y="145084"/>
                  </a:moveTo>
                  <a:lnTo>
                    <a:pt x="102412" y="145084"/>
                  </a:lnTo>
                  <a:lnTo>
                    <a:pt x="160324" y="226161"/>
                  </a:lnTo>
                  <a:lnTo>
                    <a:pt x="206044" y="226161"/>
                  </a:lnTo>
                  <a:lnTo>
                    <a:pt x="147140" y="145084"/>
                  </a:lnTo>
                  <a:close/>
                </a:path>
                <a:path w="1265554" h="285750">
                  <a:moveTo>
                    <a:pt x="200558" y="12801"/>
                  </a:moveTo>
                  <a:lnTo>
                    <a:pt x="157581" y="12801"/>
                  </a:lnTo>
                  <a:lnTo>
                    <a:pt x="103631" y="88696"/>
                  </a:lnTo>
                  <a:lnTo>
                    <a:pt x="145545" y="88696"/>
                  </a:lnTo>
                  <a:lnTo>
                    <a:pt x="200558" y="12801"/>
                  </a:lnTo>
                  <a:close/>
                </a:path>
                <a:path w="1265554" h="285750">
                  <a:moveTo>
                    <a:pt x="985862" y="0"/>
                  </a:moveTo>
                  <a:lnTo>
                    <a:pt x="947762" y="0"/>
                  </a:lnTo>
                  <a:lnTo>
                    <a:pt x="947762" y="226161"/>
                  </a:lnTo>
                  <a:lnTo>
                    <a:pt x="985862" y="226161"/>
                  </a:lnTo>
                  <a:lnTo>
                    <a:pt x="985862" y="183184"/>
                  </a:lnTo>
                  <a:lnTo>
                    <a:pt x="1014209" y="156362"/>
                  </a:lnTo>
                  <a:lnTo>
                    <a:pt x="1061988" y="156362"/>
                  </a:lnTo>
                  <a:lnTo>
                    <a:pt x="1046394" y="136550"/>
                  </a:lnTo>
                  <a:lnTo>
                    <a:pt x="985862" y="136550"/>
                  </a:lnTo>
                  <a:lnTo>
                    <a:pt x="985862" y="0"/>
                  </a:lnTo>
                  <a:close/>
                </a:path>
                <a:path w="1265554" h="285750">
                  <a:moveTo>
                    <a:pt x="1061988" y="156362"/>
                  </a:moveTo>
                  <a:lnTo>
                    <a:pt x="1014209" y="156362"/>
                  </a:lnTo>
                  <a:lnTo>
                    <a:pt x="1070597" y="226161"/>
                  </a:lnTo>
                  <a:lnTo>
                    <a:pt x="1116926" y="226161"/>
                  </a:lnTo>
                  <a:lnTo>
                    <a:pt x="1061988" y="156362"/>
                  </a:lnTo>
                  <a:close/>
                </a:path>
                <a:path w="1265554" h="285750">
                  <a:moveTo>
                    <a:pt x="1110526" y="63398"/>
                  </a:moveTo>
                  <a:lnTo>
                    <a:pt x="1064806" y="63398"/>
                  </a:lnTo>
                  <a:lnTo>
                    <a:pt x="985862" y="136550"/>
                  </a:lnTo>
                  <a:lnTo>
                    <a:pt x="1046394" y="136550"/>
                  </a:lnTo>
                  <a:lnTo>
                    <a:pt x="1042555" y="131673"/>
                  </a:lnTo>
                  <a:lnTo>
                    <a:pt x="1110526" y="63398"/>
                  </a:lnTo>
                  <a:close/>
                </a:path>
                <a:path w="1265554" h="285750">
                  <a:moveTo>
                    <a:pt x="898550" y="0"/>
                  </a:moveTo>
                  <a:lnTo>
                    <a:pt x="860450" y="0"/>
                  </a:lnTo>
                  <a:lnTo>
                    <a:pt x="860450" y="226161"/>
                  </a:lnTo>
                  <a:lnTo>
                    <a:pt x="898550" y="226161"/>
                  </a:lnTo>
                  <a:lnTo>
                    <a:pt x="898550" y="0"/>
                  </a:lnTo>
                  <a:close/>
                </a:path>
                <a:path w="1265554" h="285750">
                  <a:moveTo>
                    <a:pt x="272097" y="0"/>
                  </a:moveTo>
                  <a:lnTo>
                    <a:pt x="237045" y="0"/>
                  </a:lnTo>
                  <a:lnTo>
                    <a:pt x="237045" y="285292"/>
                  </a:lnTo>
                  <a:lnTo>
                    <a:pt x="272097" y="285292"/>
                  </a:lnTo>
                  <a:lnTo>
                    <a:pt x="27209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26296" y="1930688"/>
              <a:ext cx="72390" cy="44450"/>
            </a:xfrm>
            <a:custGeom>
              <a:avLst/>
              <a:gdLst/>
              <a:ahLst/>
              <a:cxnLst/>
              <a:rect l="l" t="t" r="r" b="b"/>
              <a:pathLst>
                <a:path w="72390" h="44450">
                  <a:moveTo>
                    <a:pt x="32918" y="0"/>
                  </a:moveTo>
                  <a:lnTo>
                    <a:pt x="16844" y="1709"/>
                  </a:lnTo>
                  <a:lnTo>
                    <a:pt x="6743" y="6362"/>
                  </a:lnTo>
                  <a:lnTo>
                    <a:pt x="1500" y="13244"/>
                  </a:lnTo>
                  <a:lnTo>
                    <a:pt x="0" y="21640"/>
                  </a:lnTo>
                  <a:lnTo>
                    <a:pt x="2114" y="30951"/>
                  </a:lnTo>
                  <a:lnTo>
                    <a:pt x="8229" y="38061"/>
                  </a:lnTo>
                  <a:lnTo>
                    <a:pt x="18002" y="42600"/>
                  </a:lnTo>
                  <a:lnTo>
                    <a:pt x="31089" y="44195"/>
                  </a:lnTo>
                  <a:lnTo>
                    <a:pt x="44462" y="42600"/>
                  </a:lnTo>
                  <a:lnTo>
                    <a:pt x="56235" y="37833"/>
                  </a:lnTo>
                  <a:lnTo>
                    <a:pt x="65722" y="29922"/>
                  </a:lnTo>
                  <a:lnTo>
                    <a:pt x="72237" y="18897"/>
                  </a:lnTo>
                  <a:lnTo>
                    <a:pt x="72237" y="0"/>
                  </a:lnTo>
                  <a:lnTo>
                    <a:pt x="3291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42170" y="1829545"/>
              <a:ext cx="155346" cy="17942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334374" y="1787127"/>
              <a:ext cx="502284" cy="215900"/>
            </a:xfrm>
            <a:custGeom>
              <a:avLst/>
              <a:gdLst/>
              <a:ahLst/>
              <a:cxnLst/>
              <a:rect l="l" t="t" r="r" b="b"/>
              <a:pathLst>
                <a:path w="502284" h="215900">
                  <a:moveTo>
                    <a:pt x="428193" y="48768"/>
                  </a:moveTo>
                  <a:lnTo>
                    <a:pt x="459568" y="52978"/>
                  </a:lnTo>
                  <a:lnTo>
                    <a:pt x="482828" y="65760"/>
                  </a:lnTo>
                  <a:lnTo>
                    <a:pt x="497287" y="87344"/>
                  </a:lnTo>
                  <a:lnTo>
                    <a:pt x="502259" y="117957"/>
                  </a:lnTo>
                  <a:lnTo>
                    <a:pt x="502259" y="213360"/>
                  </a:lnTo>
                  <a:lnTo>
                    <a:pt x="466293" y="213360"/>
                  </a:lnTo>
                  <a:lnTo>
                    <a:pt x="466293" y="193548"/>
                  </a:lnTo>
                  <a:lnTo>
                    <a:pt x="457863" y="202892"/>
                  </a:lnTo>
                  <a:lnTo>
                    <a:pt x="446404" y="209778"/>
                  </a:lnTo>
                  <a:lnTo>
                    <a:pt x="432088" y="214036"/>
                  </a:lnTo>
                  <a:lnTo>
                    <a:pt x="415086" y="215493"/>
                  </a:lnTo>
                  <a:lnTo>
                    <a:pt x="389921" y="211859"/>
                  </a:lnTo>
                  <a:lnTo>
                    <a:pt x="370814" y="201739"/>
                  </a:lnTo>
                  <a:lnTo>
                    <a:pt x="358679" y="186304"/>
                  </a:lnTo>
                  <a:lnTo>
                    <a:pt x="354431" y="166725"/>
                  </a:lnTo>
                  <a:lnTo>
                    <a:pt x="358060" y="147708"/>
                  </a:lnTo>
                  <a:lnTo>
                    <a:pt x="369747" y="132321"/>
                  </a:lnTo>
                  <a:lnTo>
                    <a:pt x="390693" y="122020"/>
                  </a:lnTo>
                  <a:lnTo>
                    <a:pt x="422097" y="118262"/>
                  </a:lnTo>
                  <a:lnTo>
                    <a:pt x="464159" y="118262"/>
                  </a:lnTo>
                  <a:lnTo>
                    <a:pt x="464159" y="115824"/>
                  </a:lnTo>
                  <a:lnTo>
                    <a:pt x="461640" y="100912"/>
                  </a:lnTo>
                  <a:lnTo>
                    <a:pt x="454063" y="89801"/>
                  </a:lnTo>
                  <a:lnTo>
                    <a:pt x="441399" y="82862"/>
                  </a:lnTo>
                  <a:lnTo>
                    <a:pt x="423621" y="80467"/>
                  </a:lnTo>
                  <a:lnTo>
                    <a:pt x="409905" y="81576"/>
                  </a:lnTo>
                  <a:lnTo>
                    <a:pt x="396646" y="84772"/>
                  </a:lnTo>
                  <a:lnTo>
                    <a:pt x="384530" y="89854"/>
                  </a:lnTo>
                  <a:lnTo>
                    <a:pt x="374243" y="96621"/>
                  </a:lnTo>
                  <a:lnTo>
                    <a:pt x="359308" y="68884"/>
                  </a:lnTo>
                  <a:lnTo>
                    <a:pt x="373714" y="60083"/>
                  </a:lnTo>
                  <a:lnTo>
                    <a:pt x="390436" y="53797"/>
                  </a:lnTo>
                  <a:lnTo>
                    <a:pt x="408814" y="50025"/>
                  </a:lnTo>
                  <a:lnTo>
                    <a:pt x="428193" y="48768"/>
                  </a:lnTo>
                  <a:close/>
                </a:path>
                <a:path w="502284" h="215900">
                  <a:moveTo>
                    <a:pt x="0" y="0"/>
                  </a:moveTo>
                  <a:lnTo>
                    <a:pt x="41147" y="0"/>
                  </a:lnTo>
                  <a:lnTo>
                    <a:pt x="94183" y="162153"/>
                  </a:lnTo>
                  <a:lnTo>
                    <a:pt x="149351" y="0"/>
                  </a:lnTo>
                  <a:lnTo>
                    <a:pt x="185927" y="0"/>
                  </a:lnTo>
                  <a:lnTo>
                    <a:pt x="239877" y="163068"/>
                  </a:lnTo>
                  <a:lnTo>
                    <a:pt x="294436" y="0"/>
                  </a:lnTo>
                  <a:lnTo>
                    <a:pt x="332231" y="0"/>
                  </a:lnTo>
                  <a:lnTo>
                    <a:pt x="261518" y="213360"/>
                  </a:lnTo>
                  <a:lnTo>
                    <a:pt x="219455" y="213360"/>
                  </a:lnTo>
                  <a:lnTo>
                    <a:pt x="166725" y="55473"/>
                  </a:lnTo>
                  <a:lnTo>
                    <a:pt x="113080" y="213360"/>
                  </a:lnTo>
                  <a:lnTo>
                    <a:pt x="70713" y="2133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9325" y="1780777"/>
              <a:ext cx="218744" cy="2260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67088" y="1767975"/>
              <a:ext cx="181864" cy="23886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262721" y="1774325"/>
              <a:ext cx="661670" cy="285750"/>
            </a:xfrm>
            <a:custGeom>
              <a:avLst/>
              <a:gdLst/>
              <a:ahLst/>
              <a:cxnLst/>
              <a:rect l="l" t="t" r="r" b="b"/>
              <a:pathLst>
                <a:path w="661670" h="285750">
                  <a:moveTo>
                    <a:pt x="623404" y="0"/>
                  </a:moveTo>
                  <a:lnTo>
                    <a:pt x="661504" y="0"/>
                  </a:lnTo>
                  <a:lnTo>
                    <a:pt x="661504" y="226161"/>
                  </a:lnTo>
                  <a:lnTo>
                    <a:pt x="623404" y="226161"/>
                  </a:lnTo>
                  <a:lnTo>
                    <a:pt x="623404" y="0"/>
                  </a:lnTo>
                  <a:close/>
                </a:path>
                <a:path w="661670" h="285750">
                  <a:moveTo>
                    <a:pt x="0" y="0"/>
                  </a:moveTo>
                  <a:lnTo>
                    <a:pt x="35052" y="0"/>
                  </a:lnTo>
                  <a:lnTo>
                    <a:pt x="35052" y="285292"/>
                  </a:lnTo>
                  <a:lnTo>
                    <a:pt x="0" y="28529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93607" y="1761744"/>
              <a:ext cx="128016" cy="33832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305987" y="177432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36271" y="0"/>
                  </a:moveTo>
                  <a:lnTo>
                    <a:pt x="0" y="0"/>
                  </a:lnTo>
                  <a:lnTo>
                    <a:pt x="16340" y="33732"/>
                  </a:lnTo>
                  <a:lnTo>
                    <a:pt x="27622" y="68465"/>
                  </a:lnTo>
                  <a:lnTo>
                    <a:pt x="34161" y="104627"/>
                  </a:lnTo>
                  <a:lnTo>
                    <a:pt x="36271" y="142646"/>
                  </a:lnTo>
                  <a:lnTo>
                    <a:pt x="34161" y="180665"/>
                  </a:lnTo>
                  <a:lnTo>
                    <a:pt x="27622" y="216827"/>
                  </a:lnTo>
                  <a:lnTo>
                    <a:pt x="16340" y="251560"/>
                  </a:lnTo>
                  <a:lnTo>
                    <a:pt x="0" y="285292"/>
                  </a:lnTo>
                  <a:lnTo>
                    <a:pt x="36271" y="285292"/>
                  </a:lnTo>
                  <a:lnTo>
                    <a:pt x="52239" y="255331"/>
                  </a:lnTo>
                  <a:lnTo>
                    <a:pt x="63893" y="221170"/>
                  </a:lnTo>
                  <a:lnTo>
                    <a:pt x="71032" y="183408"/>
                  </a:lnTo>
                  <a:lnTo>
                    <a:pt x="73456" y="142646"/>
                  </a:lnTo>
                  <a:lnTo>
                    <a:pt x="71032" y="101798"/>
                  </a:lnTo>
                  <a:lnTo>
                    <a:pt x="63893" y="63893"/>
                  </a:lnTo>
                  <a:lnTo>
                    <a:pt x="52239" y="29703"/>
                  </a:lnTo>
                  <a:lnTo>
                    <a:pt x="362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305987" y="177432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0" y="0"/>
                  </a:moveTo>
                  <a:lnTo>
                    <a:pt x="36271" y="0"/>
                  </a:lnTo>
                  <a:lnTo>
                    <a:pt x="52239" y="29703"/>
                  </a:lnTo>
                  <a:lnTo>
                    <a:pt x="63893" y="63893"/>
                  </a:lnTo>
                  <a:lnTo>
                    <a:pt x="71032" y="101798"/>
                  </a:lnTo>
                  <a:lnTo>
                    <a:pt x="73456" y="142646"/>
                  </a:lnTo>
                  <a:lnTo>
                    <a:pt x="71032" y="183408"/>
                  </a:lnTo>
                  <a:lnTo>
                    <a:pt x="63893" y="221170"/>
                  </a:lnTo>
                  <a:lnTo>
                    <a:pt x="52239" y="255331"/>
                  </a:lnTo>
                  <a:lnTo>
                    <a:pt x="36271" y="285292"/>
                  </a:lnTo>
                  <a:lnTo>
                    <a:pt x="0" y="285292"/>
                  </a:lnTo>
                  <a:lnTo>
                    <a:pt x="16340" y="251560"/>
                  </a:lnTo>
                  <a:lnTo>
                    <a:pt x="27622" y="216827"/>
                  </a:lnTo>
                  <a:lnTo>
                    <a:pt x="34161" y="180665"/>
                  </a:lnTo>
                  <a:lnTo>
                    <a:pt x="36271" y="142646"/>
                  </a:lnTo>
                  <a:lnTo>
                    <a:pt x="34161" y="104627"/>
                  </a:lnTo>
                  <a:lnTo>
                    <a:pt x="27622" y="68465"/>
                  </a:lnTo>
                  <a:lnTo>
                    <a:pt x="16340" y="337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127069" y="3221228"/>
            <a:ext cx="1960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𝑃(𝑋|𝑊𝑎𝑙𝑘𝑠)</a:t>
            </a:r>
            <a:r>
              <a:rPr sz="2400" spc="210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8561214" y="2285491"/>
            <a:ext cx="264033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1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𝑆𝑖𝑚𝑖𝑙𝑎𝑟</a:t>
            </a:r>
            <a:endParaRPr sz="2400">
              <a:latin typeface="Cambria Math"/>
              <a:cs typeface="Cambria Math"/>
            </a:endParaRPr>
          </a:p>
          <a:p>
            <a:pPr marL="66675" algn="ctr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93499" y="3020059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𝐴𝑚𝑜𝑛𝑔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𝑡ℎ𝑜𝑠𝑒 𝑤ℎ𝑜 </a:t>
            </a:r>
            <a:r>
              <a:rPr sz="2400" spc="-20" dirty="0">
                <a:latin typeface="Cambria Math"/>
                <a:cs typeface="Cambria Math"/>
              </a:rPr>
              <a:t>𝑊𝑎𝑙𝑘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46243" y="3425444"/>
            <a:ext cx="3535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𝑛𝑢𝑚𝑏𝑒𝑟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𝑜𝑓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𝑊𝑎𝑙𝑘𝑒𝑟𝑠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127067" y="4041140"/>
            <a:ext cx="151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10" dirty="0">
                <a:latin typeface="Cambria Math"/>
                <a:cs typeface="Cambria Math"/>
              </a:rPr>
              <a:t>𝑋|𝑊𝑎𝑙𝑘𝑠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808166" y="3812540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3705" algn="l"/>
              </a:tabLst>
            </a:pP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45225" y="4245355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10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52104" y="2463401"/>
            <a:ext cx="4626610" cy="2547620"/>
            <a:chOff x="652104" y="2463401"/>
            <a:chExt cx="4626610" cy="2547620"/>
          </a:xfrm>
        </p:grpSpPr>
        <p:sp>
          <p:nvSpPr>
            <p:cNvPr id="50" name="object 50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443168" y="3567638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0" y="397665"/>
                  </a:moveTo>
                  <a:lnTo>
                    <a:pt x="2675" y="351289"/>
                  </a:lnTo>
                  <a:lnTo>
                    <a:pt x="10502" y="306484"/>
                  </a:lnTo>
                  <a:lnTo>
                    <a:pt x="23183" y="263549"/>
                  </a:lnTo>
                  <a:lnTo>
                    <a:pt x="40419" y="222782"/>
                  </a:lnTo>
                  <a:lnTo>
                    <a:pt x="61911" y="184481"/>
                  </a:lnTo>
                  <a:lnTo>
                    <a:pt x="87362" y="148946"/>
                  </a:lnTo>
                  <a:lnTo>
                    <a:pt x="116473" y="116473"/>
                  </a:lnTo>
                  <a:lnTo>
                    <a:pt x="148946" y="87362"/>
                  </a:lnTo>
                  <a:lnTo>
                    <a:pt x="184481" y="61911"/>
                  </a:lnTo>
                  <a:lnTo>
                    <a:pt x="222782" y="40419"/>
                  </a:lnTo>
                  <a:lnTo>
                    <a:pt x="263549" y="23183"/>
                  </a:lnTo>
                  <a:lnTo>
                    <a:pt x="306484" y="10502"/>
                  </a:lnTo>
                  <a:lnTo>
                    <a:pt x="351289" y="2675"/>
                  </a:lnTo>
                  <a:lnTo>
                    <a:pt x="397665" y="0"/>
                  </a:lnTo>
                  <a:lnTo>
                    <a:pt x="444041" y="2675"/>
                  </a:lnTo>
                  <a:lnTo>
                    <a:pt x="488846" y="10502"/>
                  </a:lnTo>
                  <a:lnTo>
                    <a:pt x="531781" y="23183"/>
                  </a:lnTo>
                  <a:lnTo>
                    <a:pt x="572548" y="40419"/>
                  </a:lnTo>
                  <a:lnTo>
                    <a:pt x="610849" y="61911"/>
                  </a:lnTo>
                  <a:lnTo>
                    <a:pt x="646384" y="87362"/>
                  </a:lnTo>
                  <a:lnTo>
                    <a:pt x="678857" y="116473"/>
                  </a:lnTo>
                  <a:lnTo>
                    <a:pt x="707968" y="148946"/>
                  </a:lnTo>
                  <a:lnTo>
                    <a:pt x="733419" y="184481"/>
                  </a:lnTo>
                  <a:lnTo>
                    <a:pt x="754911" y="222782"/>
                  </a:lnTo>
                  <a:lnTo>
                    <a:pt x="772147" y="263549"/>
                  </a:lnTo>
                  <a:lnTo>
                    <a:pt x="784828" y="306484"/>
                  </a:lnTo>
                  <a:lnTo>
                    <a:pt x="792655" y="351289"/>
                  </a:lnTo>
                  <a:lnTo>
                    <a:pt x="795331" y="397665"/>
                  </a:lnTo>
                  <a:lnTo>
                    <a:pt x="792655" y="444041"/>
                  </a:lnTo>
                  <a:lnTo>
                    <a:pt x="784828" y="488846"/>
                  </a:lnTo>
                  <a:lnTo>
                    <a:pt x="772147" y="531781"/>
                  </a:lnTo>
                  <a:lnTo>
                    <a:pt x="754911" y="572548"/>
                  </a:lnTo>
                  <a:lnTo>
                    <a:pt x="733419" y="610849"/>
                  </a:lnTo>
                  <a:lnTo>
                    <a:pt x="707968" y="646384"/>
                  </a:lnTo>
                  <a:lnTo>
                    <a:pt x="678857" y="678857"/>
                  </a:lnTo>
                  <a:lnTo>
                    <a:pt x="646384" y="707968"/>
                  </a:lnTo>
                  <a:lnTo>
                    <a:pt x="610849" y="733419"/>
                  </a:lnTo>
                  <a:lnTo>
                    <a:pt x="572548" y="754911"/>
                  </a:lnTo>
                  <a:lnTo>
                    <a:pt x="531781" y="772147"/>
                  </a:lnTo>
                  <a:lnTo>
                    <a:pt x="488846" y="784828"/>
                  </a:lnTo>
                  <a:lnTo>
                    <a:pt x="444041" y="792655"/>
                  </a:lnTo>
                  <a:lnTo>
                    <a:pt x="397665" y="795331"/>
                  </a:lnTo>
                  <a:lnTo>
                    <a:pt x="351289" y="792655"/>
                  </a:lnTo>
                  <a:lnTo>
                    <a:pt x="306484" y="784828"/>
                  </a:lnTo>
                  <a:lnTo>
                    <a:pt x="263549" y="772147"/>
                  </a:lnTo>
                  <a:lnTo>
                    <a:pt x="222782" y="754911"/>
                  </a:lnTo>
                  <a:lnTo>
                    <a:pt x="184481" y="733419"/>
                  </a:lnTo>
                  <a:lnTo>
                    <a:pt x="148946" y="707968"/>
                  </a:lnTo>
                  <a:lnTo>
                    <a:pt x="116473" y="678857"/>
                  </a:lnTo>
                  <a:lnTo>
                    <a:pt x="87362" y="646384"/>
                  </a:lnTo>
                  <a:lnTo>
                    <a:pt x="61911" y="610849"/>
                  </a:lnTo>
                  <a:lnTo>
                    <a:pt x="40419" y="572548"/>
                  </a:lnTo>
                  <a:lnTo>
                    <a:pt x="23183" y="531781"/>
                  </a:lnTo>
                  <a:lnTo>
                    <a:pt x="10502" y="488846"/>
                  </a:lnTo>
                  <a:lnTo>
                    <a:pt x="2675" y="444041"/>
                  </a:lnTo>
                  <a:lnTo>
                    <a:pt x="0" y="397665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444748" y="3567116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397666" y="0"/>
                  </a:moveTo>
                  <a:lnTo>
                    <a:pt x="351289" y="2675"/>
                  </a:lnTo>
                  <a:lnTo>
                    <a:pt x="306485" y="10502"/>
                  </a:lnTo>
                  <a:lnTo>
                    <a:pt x="263549" y="23183"/>
                  </a:lnTo>
                  <a:lnTo>
                    <a:pt x="222782" y="40419"/>
                  </a:lnTo>
                  <a:lnTo>
                    <a:pt x="184482" y="61911"/>
                  </a:lnTo>
                  <a:lnTo>
                    <a:pt x="148946" y="87362"/>
                  </a:lnTo>
                  <a:lnTo>
                    <a:pt x="116473" y="116473"/>
                  </a:lnTo>
                  <a:lnTo>
                    <a:pt x="87362" y="148946"/>
                  </a:lnTo>
                  <a:lnTo>
                    <a:pt x="61911" y="184482"/>
                  </a:lnTo>
                  <a:lnTo>
                    <a:pt x="40419" y="222782"/>
                  </a:lnTo>
                  <a:lnTo>
                    <a:pt x="23183" y="263549"/>
                  </a:lnTo>
                  <a:lnTo>
                    <a:pt x="10502" y="306485"/>
                  </a:lnTo>
                  <a:lnTo>
                    <a:pt x="2675" y="351289"/>
                  </a:lnTo>
                  <a:lnTo>
                    <a:pt x="0" y="397666"/>
                  </a:lnTo>
                  <a:lnTo>
                    <a:pt x="2675" y="444042"/>
                  </a:lnTo>
                  <a:lnTo>
                    <a:pt x="10502" y="488847"/>
                  </a:lnTo>
                  <a:lnTo>
                    <a:pt x="23183" y="531782"/>
                  </a:lnTo>
                  <a:lnTo>
                    <a:pt x="40419" y="572549"/>
                  </a:lnTo>
                  <a:lnTo>
                    <a:pt x="61911" y="610849"/>
                  </a:lnTo>
                  <a:lnTo>
                    <a:pt x="87362" y="646385"/>
                  </a:lnTo>
                  <a:lnTo>
                    <a:pt x="116473" y="678858"/>
                  </a:lnTo>
                  <a:lnTo>
                    <a:pt x="148946" y="707968"/>
                  </a:lnTo>
                  <a:lnTo>
                    <a:pt x="184482" y="733419"/>
                  </a:lnTo>
                  <a:lnTo>
                    <a:pt x="222782" y="754912"/>
                  </a:lnTo>
                  <a:lnTo>
                    <a:pt x="263549" y="772147"/>
                  </a:lnTo>
                  <a:lnTo>
                    <a:pt x="306485" y="784828"/>
                  </a:lnTo>
                  <a:lnTo>
                    <a:pt x="351289" y="792655"/>
                  </a:lnTo>
                  <a:lnTo>
                    <a:pt x="397666" y="795331"/>
                  </a:lnTo>
                  <a:lnTo>
                    <a:pt x="444042" y="792655"/>
                  </a:lnTo>
                  <a:lnTo>
                    <a:pt x="488846" y="784828"/>
                  </a:lnTo>
                  <a:lnTo>
                    <a:pt x="531781" y="772147"/>
                  </a:lnTo>
                  <a:lnTo>
                    <a:pt x="572548" y="754912"/>
                  </a:lnTo>
                  <a:lnTo>
                    <a:pt x="610849" y="733419"/>
                  </a:lnTo>
                  <a:lnTo>
                    <a:pt x="646385" y="707968"/>
                  </a:lnTo>
                  <a:lnTo>
                    <a:pt x="678857" y="678858"/>
                  </a:lnTo>
                  <a:lnTo>
                    <a:pt x="707968" y="646385"/>
                  </a:lnTo>
                  <a:lnTo>
                    <a:pt x="733419" y="610849"/>
                  </a:lnTo>
                  <a:lnTo>
                    <a:pt x="754911" y="572549"/>
                  </a:lnTo>
                  <a:lnTo>
                    <a:pt x="772147" y="531782"/>
                  </a:lnTo>
                  <a:lnTo>
                    <a:pt x="784828" y="488847"/>
                  </a:lnTo>
                  <a:lnTo>
                    <a:pt x="792655" y="444042"/>
                  </a:lnTo>
                  <a:lnTo>
                    <a:pt x="795331" y="397666"/>
                  </a:lnTo>
                  <a:lnTo>
                    <a:pt x="792655" y="351289"/>
                  </a:lnTo>
                  <a:lnTo>
                    <a:pt x="784828" y="306485"/>
                  </a:lnTo>
                  <a:lnTo>
                    <a:pt x="772147" y="263549"/>
                  </a:lnTo>
                  <a:lnTo>
                    <a:pt x="754911" y="222782"/>
                  </a:lnTo>
                  <a:lnTo>
                    <a:pt x="733419" y="184482"/>
                  </a:lnTo>
                  <a:lnTo>
                    <a:pt x="707968" y="148946"/>
                  </a:lnTo>
                  <a:lnTo>
                    <a:pt x="678857" y="116473"/>
                  </a:lnTo>
                  <a:lnTo>
                    <a:pt x="646385" y="87362"/>
                  </a:lnTo>
                  <a:lnTo>
                    <a:pt x="610849" y="61911"/>
                  </a:lnTo>
                  <a:lnTo>
                    <a:pt x="572548" y="40419"/>
                  </a:lnTo>
                  <a:lnTo>
                    <a:pt x="531781" y="23183"/>
                  </a:lnTo>
                  <a:lnTo>
                    <a:pt x="488846" y="10502"/>
                  </a:lnTo>
                  <a:lnTo>
                    <a:pt x="444042" y="2675"/>
                  </a:lnTo>
                  <a:lnTo>
                    <a:pt x="397666" y="0"/>
                  </a:lnTo>
                  <a:close/>
                </a:path>
              </a:pathLst>
            </a:custGeom>
            <a:solidFill>
              <a:srgbClr val="595959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2" name="object 22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33070" y="2864104"/>
            <a:ext cx="942276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344420" algn="l"/>
                <a:tab pos="3082290" algn="l"/>
                <a:tab pos="4211955" algn="l"/>
                <a:tab pos="4745990" algn="l"/>
                <a:tab pos="6638925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30" baseline="-41343" dirty="0">
                <a:latin typeface="Cambria Math"/>
                <a:cs typeface="Cambria Math"/>
              </a:rPr>
              <a:t>𝑊𝑎𝑙𝑘𝑠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𝑊𝑎𝑙𝑘𝑠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𝑃(𝑊𝑎𝑙𝑘𝑠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5922010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4" name="object 34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8" name="object 38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03346" y="1325347"/>
            <a:ext cx="741045" cy="741045"/>
            <a:chOff x="5003346" y="1325347"/>
            <a:chExt cx="741045" cy="741045"/>
          </a:xfrm>
        </p:grpSpPr>
        <p:sp>
          <p:nvSpPr>
            <p:cNvPr id="42" name="object 42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5163425" y="1496059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6600" algn="l"/>
              </a:tabLst>
            </a:pPr>
            <a:r>
              <a:rPr sz="3600" spc="-37" baseline="1157" dirty="0"/>
              <a:t>#3</a:t>
            </a:r>
            <a:r>
              <a:rPr sz="3600" baseline="1157" dirty="0"/>
              <a:t>	</a:t>
            </a: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720840" y="5062727"/>
            <a:ext cx="1024255" cy="1024255"/>
            <a:chOff x="6720840" y="5062727"/>
            <a:chExt cx="1024255" cy="1024255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-19050" y="1286255"/>
            <a:ext cx="4106545" cy="1262380"/>
            <a:chOff x="-19050" y="1286255"/>
            <a:chExt cx="4106545" cy="1262380"/>
          </a:xfrm>
        </p:grpSpPr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286255"/>
              <a:ext cx="4087367" cy="126187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0" y="1331696"/>
              <a:ext cx="3989704" cy="1117600"/>
            </a:xfrm>
            <a:custGeom>
              <a:avLst/>
              <a:gdLst/>
              <a:ahLst/>
              <a:cxnLst/>
              <a:rect l="l" t="t" r="r" b="b"/>
              <a:pathLst>
                <a:path w="3989704" h="1117600">
                  <a:moveTo>
                    <a:pt x="0" y="402487"/>
                  </a:moveTo>
                  <a:lnTo>
                    <a:pt x="36088" y="371593"/>
                  </a:lnTo>
                  <a:lnTo>
                    <a:pt x="85638" y="337031"/>
                  </a:lnTo>
                  <a:lnTo>
                    <a:pt x="143150" y="303636"/>
                  </a:lnTo>
                  <a:lnTo>
                    <a:pt x="208301" y="271497"/>
                  </a:lnTo>
                  <a:lnTo>
                    <a:pt x="243641" y="255926"/>
                  </a:lnTo>
                  <a:lnTo>
                    <a:pt x="280769" y="240701"/>
                  </a:lnTo>
                  <a:lnTo>
                    <a:pt x="319646" y="225835"/>
                  </a:lnTo>
                  <a:lnTo>
                    <a:pt x="360230" y="211339"/>
                  </a:lnTo>
                  <a:lnTo>
                    <a:pt x="402483" y="197222"/>
                  </a:lnTo>
                  <a:lnTo>
                    <a:pt x="446362" y="183497"/>
                  </a:lnTo>
                  <a:lnTo>
                    <a:pt x="491829" y="170175"/>
                  </a:lnTo>
                  <a:lnTo>
                    <a:pt x="538842" y="157266"/>
                  </a:lnTo>
                  <a:lnTo>
                    <a:pt x="587362" y="144782"/>
                  </a:lnTo>
                  <a:lnTo>
                    <a:pt x="637347" y="132734"/>
                  </a:lnTo>
                  <a:lnTo>
                    <a:pt x="688758" y="121132"/>
                  </a:lnTo>
                  <a:lnTo>
                    <a:pt x="741554" y="109988"/>
                  </a:lnTo>
                  <a:lnTo>
                    <a:pt x="795695" y="99314"/>
                  </a:lnTo>
                  <a:lnTo>
                    <a:pt x="851141" y="89119"/>
                  </a:lnTo>
                  <a:lnTo>
                    <a:pt x="907850" y="79416"/>
                  </a:lnTo>
                  <a:lnTo>
                    <a:pt x="965784" y="70214"/>
                  </a:lnTo>
                  <a:lnTo>
                    <a:pt x="1024900" y="61526"/>
                  </a:lnTo>
                  <a:lnTo>
                    <a:pt x="1085160" y="53363"/>
                  </a:lnTo>
                  <a:lnTo>
                    <a:pt x="1146523" y="45735"/>
                  </a:lnTo>
                  <a:lnTo>
                    <a:pt x="1208947" y="38653"/>
                  </a:lnTo>
                  <a:lnTo>
                    <a:pt x="1272394" y="32130"/>
                  </a:lnTo>
                  <a:lnTo>
                    <a:pt x="1336822" y="26174"/>
                  </a:lnTo>
                  <a:lnTo>
                    <a:pt x="1402192" y="20799"/>
                  </a:lnTo>
                  <a:lnTo>
                    <a:pt x="1468462" y="16015"/>
                  </a:lnTo>
                  <a:lnTo>
                    <a:pt x="1535593" y="11832"/>
                  </a:lnTo>
                  <a:lnTo>
                    <a:pt x="1603545" y="8263"/>
                  </a:lnTo>
                  <a:lnTo>
                    <a:pt x="1672276" y="5318"/>
                  </a:lnTo>
                  <a:lnTo>
                    <a:pt x="1741746" y="3008"/>
                  </a:lnTo>
                  <a:lnTo>
                    <a:pt x="1811916" y="1344"/>
                  </a:lnTo>
                  <a:lnTo>
                    <a:pt x="1882744" y="337"/>
                  </a:lnTo>
                  <a:lnTo>
                    <a:pt x="1954191" y="0"/>
                  </a:lnTo>
                  <a:lnTo>
                    <a:pt x="2025637" y="337"/>
                  </a:lnTo>
                  <a:lnTo>
                    <a:pt x="2096466" y="1344"/>
                  </a:lnTo>
                  <a:lnTo>
                    <a:pt x="2166635" y="3008"/>
                  </a:lnTo>
                  <a:lnTo>
                    <a:pt x="2236106" y="5318"/>
                  </a:lnTo>
                  <a:lnTo>
                    <a:pt x="2304837" y="8263"/>
                  </a:lnTo>
                  <a:lnTo>
                    <a:pt x="2372788" y="11832"/>
                  </a:lnTo>
                  <a:lnTo>
                    <a:pt x="2439919" y="16015"/>
                  </a:lnTo>
                  <a:lnTo>
                    <a:pt x="2506189" y="20799"/>
                  </a:lnTo>
                  <a:lnTo>
                    <a:pt x="2571559" y="26174"/>
                  </a:lnTo>
                  <a:lnTo>
                    <a:pt x="2635987" y="32130"/>
                  </a:lnTo>
                  <a:lnTo>
                    <a:pt x="2699434" y="38653"/>
                  </a:lnTo>
                  <a:lnTo>
                    <a:pt x="2761859" y="45735"/>
                  </a:lnTo>
                  <a:lnTo>
                    <a:pt x="2823221" y="53363"/>
                  </a:lnTo>
                  <a:lnTo>
                    <a:pt x="2883481" y="61526"/>
                  </a:lnTo>
                  <a:lnTo>
                    <a:pt x="2942598" y="70214"/>
                  </a:lnTo>
                  <a:lnTo>
                    <a:pt x="3000531" y="79416"/>
                  </a:lnTo>
                  <a:lnTo>
                    <a:pt x="3057240" y="89119"/>
                  </a:lnTo>
                  <a:lnTo>
                    <a:pt x="3112686" y="99314"/>
                  </a:lnTo>
                  <a:lnTo>
                    <a:pt x="3166827" y="109988"/>
                  </a:lnTo>
                  <a:lnTo>
                    <a:pt x="3219623" y="121132"/>
                  </a:lnTo>
                  <a:lnTo>
                    <a:pt x="3271034" y="132734"/>
                  </a:lnTo>
                  <a:lnTo>
                    <a:pt x="3321019" y="144782"/>
                  </a:lnTo>
                  <a:lnTo>
                    <a:pt x="3369539" y="157266"/>
                  </a:lnTo>
                  <a:lnTo>
                    <a:pt x="3416552" y="170175"/>
                  </a:lnTo>
                  <a:lnTo>
                    <a:pt x="3462019" y="183497"/>
                  </a:lnTo>
                  <a:lnTo>
                    <a:pt x="3505899" y="197222"/>
                  </a:lnTo>
                  <a:lnTo>
                    <a:pt x="3548151" y="211339"/>
                  </a:lnTo>
                  <a:lnTo>
                    <a:pt x="3588736" y="225835"/>
                  </a:lnTo>
                  <a:lnTo>
                    <a:pt x="3627612" y="240701"/>
                  </a:lnTo>
                  <a:lnTo>
                    <a:pt x="3664741" y="255926"/>
                  </a:lnTo>
                  <a:lnTo>
                    <a:pt x="3700080" y="271497"/>
                  </a:lnTo>
                  <a:lnTo>
                    <a:pt x="3765231" y="303636"/>
                  </a:lnTo>
                  <a:lnTo>
                    <a:pt x="3822743" y="337031"/>
                  </a:lnTo>
                  <a:lnTo>
                    <a:pt x="3872293" y="371593"/>
                  </a:lnTo>
                  <a:lnTo>
                    <a:pt x="3913558" y="407232"/>
                  </a:lnTo>
                  <a:lnTo>
                    <a:pt x="3946214" y="443862"/>
                  </a:lnTo>
                  <a:lnTo>
                    <a:pt x="3969940" y="481392"/>
                  </a:lnTo>
                  <a:lnTo>
                    <a:pt x="3984413" y="519734"/>
                  </a:lnTo>
                  <a:lnTo>
                    <a:pt x="3989309" y="558800"/>
                  </a:lnTo>
                  <a:lnTo>
                    <a:pt x="3988078" y="578417"/>
                  </a:lnTo>
                  <a:lnTo>
                    <a:pt x="3978353" y="617132"/>
                  </a:lnTo>
                  <a:lnTo>
                    <a:pt x="3959214" y="655079"/>
                  </a:lnTo>
                  <a:lnTo>
                    <a:pt x="3930982" y="692170"/>
                  </a:lnTo>
                  <a:lnTo>
                    <a:pt x="3893981" y="728316"/>
                  </a:lnTo>
                  <a:lnTo>
                    <a:pt x="3848534" y="763427"/>
                  </a:lnTo>
                  <a:lnTo>
                    <a:pt x="3794962" y="797417"/>
                  </a:lnTo>
                  <a:lnTo>
                    <a:pt x="3733590" y="830195"/>
                  </a:lnTo>
                  <a:lnTo>
                    <a:pt x="3664741" y="861673"/>
                  </a:lnTo>
                  <a:lnTo>
                    <a:pt x="3627612" y="876898"/>
                  </a:lnTo>
                  <a:lnTo>
                    <a:pt x="3588736" y="891764"/>
                  </a:lnTo>
                  <a:lnTo>
                    <a:pt x="3548151" y="906260"/>
                  </a:lnTo>
                  <a:lnTo>
                    <a:pt x="3505899" y="920377"/>
                  </a:lnTo>
                  <a:lnTo>
                    <a:pt x="3462019" y="934102"/>
                  </a:lnTo>
                  <a:lnTo>
                    <a:pt x="3416552" y="947424"/>
                  </a:lnTo>
                  <a:lnTo>
                    <a:pt x="3369539" y="960333"/>
                  </a:lnTo>
                  <a:lnTo>
                    <a:pt x="3321019" y="972817"/>
                  </a:lnTo>
                  <a:lnTo>
                    <a:pt x="3271034" y="984865"/>
                  </a:lnTo>
                  <a:lnTo>
                    <a:pt x="3219623" y="996467"/>
                  </a:lnTo>
                  <a:lnTo>
                    <a:pt x="3166827" y="1007611"/>
                  </a:lnTo>
                  <a:lnTo>
                    <a:pt x="3112686" y="1018285"/>
                  </a:lnTo>
                  <a:lnTo>
                    <a:pt x="3057240" y="1028480"/>
                  </a:lnTo>
                  <a:lnTo>
                    <a:pt x="3000531" y="1038184"/>
                  </a:lnTo>
                  <a:lnTo>
                    <a:pt x="2942598" y="1047385"/>
                  </a:lnTo>
                  <a:lnTo>
                    <a:pt x="2883481" y="1056073"/>
                  </a:lnTo>
                  <a:lnTo>
                    <a:pt x="2823221" y="1064236"/>
                  </a:lnTo>
                  <a:lnTo>
                    <a:pt x="2761859" y="1071864"/>
                  </a:lnTo>
                  <a:lnTo>
                    <a:pt x="2699434" y="1078946"/>
                  </a:lnTo>
                  <a:lnTo>
                    <a:pt x="2635987" y="1085470"/>
                  </a:lnTo>
                  <a:lnTo>
                    <a:pt x="2571559" y="1091425"/>
                  </a:lnTo>
                  <a:lnTo>
                    <a:pt x="2506189" y="1096800"/>
                  </a:lnTo>
                  <a:lnTo>
                    <a:pt x="2439919" y="1101584"/>
                  </a:lnTo>
                  <a:lnTo>
                    <a:pt x="2372788" y="1105767"/>
                  </a:lnTo>
                  <a:lnTo>
                    <a:pt x="2304837" y="1109336"/>
                  </a:lnTo>
                  <a:lnTo>
                    <a:pt x="2236106" y="1112281"/>
                  </a:lnTo>
                  <a:lnTo>
                    <a:pt x="2166635" y="1114591"/>
                  </a:lnTo>
                  <a:lnTo>
                    <a:pt x="2096466" y="1116255"/>
                  </a:lnTo>
                  <a:lnTo>
                    <a:pt x="2025637" y="1117262"/>
                  </a:lnTo>
                  <a:lnTo>
                    <a:pt x="1954191" y="1117600"/>
                  </a:lnTo>
                  <a:lnTo>
                    <a:pt x="1882744" y="1117262"/>
                  </a:lnTo>
                  <a:lnTo>
                    <a:pt x="1811916" y="1116255"/>
                  </a:lnTo>
                  <a:lnTo>
                    <a:pt x="1741746" y="1114591"/>
                  </a:lnTo>
                  <a:lnTo>
                    <a:pt x="1672276" y="1112281"/>
                  </a:lnTo>
                  <a:lnTo>
                    <a:pt x="1603545" y="1109336"/>
                  </a:lnTo>
                  <a:lnTo>
                    <a:pt x="1535593" y="1105767"/>
                  </a:lnTo>
                  <a:lnTo>
                    <a:pt x="1468462" y="1101584"/>
                  </a:lnTo>
                  <a:lnTo>
                    <a:pt x="1402192" y="1096800"/>
                  </a:lnTo>
                  <a:lnTo>
                    <a:pt x="1336822" y="1091425"/>
                  </a:lnTo>
                  <a:lnTo>
                    <a:pt x="1272394" y="1085470"/>
                  </a:lnTo>
                  <a:lnTo>
                    <a:pt x="1208947" y="1078946"/>
                  </a:lnTo>
                  <a:lnTo>
                    <a:pt x="1146523" y="1071864"/>
                  </a:lnTo>
                  <a:lnTo>
                    <a:pt x="1085160" y="1064236"/>
                  </a:lnTo>
                  <a:lnTo>
                    <a:pt x="1024900" y="1056073"/>
                  </a:lnTo>
                  <a:lnTo>
                    <a:pt x="965784" y="1047385"/>
                  </a:lnTo>
                  <a:lnTo>
                    <a:pt x="907850" y="1038184"/>
                  </a:lnTo>
                  <a:lnTo>
                    <a:pt x="851141" y="1028480"/>
                  </a:lnTo>
                  <a:lnTo>
                    <a:pt x="795695" y="1018285"/>
                  </a:lnTo>
                  <a:lnTo>
                    <a:pt x="741554" y="1007611"/>
                  </a:lnTo>
                  <a:lnTo>
                    <a:pt x="688758" y="996467"/>
                  </a:lnTo>
                  <a:lnTo>
                    <a:pt x="637347" y="984865"/>
                  </a:lnTo>
                  <a:lnTo>
                    <a:pt x="587362" y="972817"/>
                  </a:lnTo>
                  <a:lnTo>
                    <a:pt x="538842" y="960333"/>
                  </a:lnTo>
                  <a:lnTo>
                    <a:pt x="491829" y="947424"/>
                  </a:lnTo>
                  <a:lnTo>
                    <a:pt x="446362" y="934102"/>
                  </a:lnTo>
                  <a:lnTo>
                    <a:pt x="402483" y="920377"/>
                  </a:lnTo>
                  <a:lnTo>
                    <a:pt x="360230" y="906260"/>
                  </a:lnTo>
                  <a:lnTo>
                    <a:pt x="319646" y="891764"/>
                  </a:lnTo>
                  <a:lnTo>
                    <a:pt x="280769" y="876898"/>
                  </a:lnTo>
                  <a:lnTo>
                    <a:pt x="243641" y="861673"/>
                  </a:lnTo>
                  <a:lnTo>
                    <a:pt x="208301" y="846102"/>
                  </a:lnTo>
                  <a:lnTo>
                    <a:pt x="143150" y="813963"/>
                  </a:lnTo>
                  <a:lnTo>
                    <a:pt x="85638" y="780568"/>
                  </a:lnTo>
                  <a:lnTo>
                    <a:pt x="36088" y="746006"/>
                  </a:lnTo>
                  <a:lnTo>
                    <a:pt x="0" y="71511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4242815" y="1115567"/>
            <a:ext cx="1027430" cy="1024255"/>
            <a:chOff x="4242815" y="1115567"/>
            <a:chExt cx="1027430" cy="1024255"/>
          </a:xfrm>
        </p:grpSpPr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2815" y="1115567"/>
              <a:ext cx="1027176" cy="10241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148" y="1141426"/>
              <a:ext cx="920513" cy="92051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CDCE6B-6E02-FA6D-EF5E-04DDBC25AD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9768" y="2593272"/>
            <a:ext cx="10555307" cy="2040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076934" y="2910585"/>
          <a:ext cx="5733415" cy="38169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8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970"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0" spc="-640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52705" marB="0"/>
                </a:tc>
                <a:tc>
                  <a:txBody>
                    <a:bodyPr/>
                    <a:lstStyle/>
                    <a:p>
                      <a:pPr marL="1002665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0" spc="-640" dirty="0">
                          <a:latin typeface="Calibri"/>
                          <a:cs typeface="Calibri"/>
                        </a:rPr>
                        <a:t>1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527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230">
                <a:tc>
                  <a:txBody>
                    <a:bodyPr/>
                    <a:lstStyle/>
                    <a:p>
                      <a:pPr marL="10985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4000" spc="445" dirty="0">
                          <a:latin typeface="Calibri"/>
                          <a:cs typeface="Calibri"/>
                        </a:rPr>
                        <a:t>0.444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1003935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4000" spc="220" dirty="0">
                          <a:latin typeface="Calibri"/>
                          <a:cs typeface="Calibri"/>
                        </a:rPr>
                        <a:t>0.75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28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0864">
                <a:tc>
                  <a:txBody>
                    <a:bodyPr/>
                    <a:lstStyle/>
                    <a:p>
                      <a:pPr marL="110489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4000" spc="555" dirty="0">
                          <a:latin typeface="Calibri"/>
                          <a:cs typeface="Calibri"/>
                        </a:rPr>
                        <a:t>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tc>
                  <a:txBody>
                    <a:bodyPr/>
                    <a:lstStyle/>
                    <a:p>
                      <a:pPr marL="1003300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4000" spc="555" dirty="0">
                          <a:latin typeface="Calibri"/>
                          <a:cs typeface="Calibri"/>
                        </a:rPr>
                        <a:t>0</a:t>
                      </a:r>
                      <a:endParaRPr sz="4000">
                        <a:latin typeface="Calibri"/>
                        <a:cs typeface="Calibri"/>
                      </a:endParaRPr>
                    </a:p>
                  </a:txBody>
                  <a:tcPr marL="0" marR="0" marT="1016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36144" y="1380850"/>
            <a:ext cx="1095654" cy="10956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1072" y="1380850"/>
            <a:ext cx="1095654" cy="109565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745461" y="2675746"/>
            <a:ext cx="1304925" cy="2600960"/>
            <a:chOff x="1745461" y="2675746"/>
            <a:chExt cx="1304925" cy="2600960"/>
          </a:xfrm>
        </p:grpSpPr>
        <p:sp>
          <p:nvSpPr>
            <p:cNvPr id="14" name="object 14"/>
            <p:cNvSpPr/>
            <p:nvPr/>
          </p:nvSpPr>
          <p:spPr>
            <a:xfrm>
              <a:off x="1764511" y="2694796"/>
              <a:ext cx="1266825" cy="1868805"/>
            </a:xfrm>
            <a:custGeom>
              <a:avLst/>
              <a:gdLst/>
              <a:ahLst/>
              <a:cxnLst/>
              <a:rect l="l" t="t" r="r" b="b"/>
              <a:pathLst>
                <a:path w="1266825" h="1868804">
                  <a:moveTo>
                    <a:pt x="0" y="934236"/>
                  </a:moveTo>
                  <a:lnTo>
                    <a:pt x="1155" y="877324"/>
                  </a:lnTo>
                  <a:lnTo>
                    <a:pt x="4579" y="821315"/>
                  </a:lnTo>
                  <a:lnTo>
                    <a:pt x="10203" y="766305"/>
                  </a:lnTo>
                  <a:lnTo>
                    <a:pt x="17962" y="712393"/>
                  </a:lnTo>
                  <a:lnTo>
                    <a:pt x="27790" y="659675"/>
                  </a:lnTo>
                  <a:lnTo>
                    <a:pt x="39621" y="608250"/>
                  </a:lnTo>
                  <a:lnTo>
                    <a:pt x="53387" y="558216"/>
                  </a:lnTo>
                  <a:lnTo>
                    <a:pt x="69024" y="509669"/>
                  </a:lnTo>
                  <a:lnTo>
                    <a:pt x="86464" y="462709"/>
                  </a:lnTo>
                  <a:lnTo>
                    <a:pt x="105642" y="417432"/>
                  </a:lnTo>
                  <a:lnTo>
                    <a:pt x="126491" y="373936"/>
                  </a:lnTo>
                  <a:lnTo>
                    <a:pt x="148945" y="332319"/>
                  </a:lnTo>
                  <a:lnTo>
                    <a:pt x="172938" y="292679"/>
                  </a:lnTo>
                  <a:lnTo>
                    <a:pt x="198403" y="255114"/>
                  </a:lnTo>
                  <a:lnTo>
                    <a:pt x="225275" y="219720"/>
                  </a:lnTo>
                  <a:lnTo>
                    <a:pt x="253486" y="186597"/>
                  </a:lnTo>
                  <a:lnTo>
                    <a:pt x="282971" y="155841"/>
                  </a:lnTo>
                  <a:lnTo>
                    <a:pt x="313664" y="127550"/>
                  </a:lnTo>
                  <a:lnTo>
                    <a:pt x="345498" y="101823"/>
                  </a:lnTo>
                  <a:lnTo>
                    <a:pt x="378407" y="78756"/>
                  </a:lnTo>
                  <a:lnTo>
                    <a:pt x="412325" y="58448"/>
                  </a:lnTo>
                  <a:lnTo>
                    <a:pt x="447185" y="40996"/>
                  </a:lnTo>
                  <a:lnTo>
                    <a:pt x="482922" y="26498"/>
                  </a:lnTo>
                  <a:lnTo>
                    <a:pt x="519468" y="15051"/>
                  </a:lnTo>
                  <a:lnTo>
                    <a:pt x="556759" y="6754"/>
                  </a:lnTo>
                  <a:lnTo>
                    <a:pt x="594727" y="1704"/>
                  </a:lnTo>
                  <a:lnTo>
                    <a:pt x="633306" y="0"/>
                  </a:lnTo>
                  <a:lnTo>
                    <a:pt x="671885" y="1704"/>
                  </a:lnTo>
                  <a:lnTo>
                    <a:pt x="709853" y="6754"/>
                  </a:lnTo>
                  <a:lnTo>
                    <a:pt x="747144" y="15051"/>
                  </a:lnTo>
                  <a:lnTo>
                    <a:pt x="783690" y="26498"/>
                  </a:lnTo>
                  <a:lnTo>
                    <a:pt x="819427" y="40996"/>
                  </a:lnTo>
                  <a:lnTo>
                    <a:pt x="854287" y="58448"/>
                  </a:lnTo>
                  <a:lnTo>
                    <a:pt x="888205" y="78756"/>
                  </a:lnTo>
                  <a:lnTo>
                    <a:pt x="921114" y="101823"/>
                  </a:lnTo>
                  <a:lnTo>
                    <a:pt x="952948" y="127550"/>
                  </a:lnTo>
                  <a:lnTo>
                    <a:pt x="983641" y="155841"/>
                  </a:lnTo>
                  <a:lnTo>
                    <a:pt x="1013126" y="186597"/>
                  </a:lnTo>
                  <a:lnTo>
                    <a:pt x="1041337" y="219720"/>
                  </a:lnTo>
                  <a:lnTo>
                    <a:pt x="1068209" y="255114"/>
                  </a:lnTo>
                  <a:lnTo>
                    <a:pt x="1093674" y="292679"/>
                  </a:lnTo>
                  <a:lnTo>
                    <a:pt x="1117667" y="332319"/>
                  </a:lnTo>
                  <a:lnTo>
                    <a:pt x="1140121" y="373936"/>
                  </a:lnTo>
                  <a:lnTo>
                    <a:pt x="1160970" y="417432"/>
                  </a:lnTo>
                  <a:lnTo>
                    <a:pt x="1180148" y="462709"/>
                  </a:lnTo>
                  <a:lnTo>
                    <a:pt x="1197588" y="509669"/>
                  </a:lnTo>
                  <a:lnTo>
                    <a:pt x="1213225" y="558216"/>
                  </a:lnTo>
                  <a:lnTo>
                    <a:pt x="1226991" y="608250"/>
                  </a:lnTo>
                  <a:lnTo>
                    <a:pt x="1238822" y="659675"/>
                  </a:lnTo>
                  <a:lnTo>
                    <a:pt x="1248650" y="712393"/>
                  </a:lnTo>
                  <a:lnTo>
                    <a:pt x="1256409" y="766305"/>
                  </a:lnTo>
                  <a:lnTo>
                    <a:pt x="1262034" y="821315"/>
                  </a:lnTo>
                  <a:lnTo>
                    <a:pt x="1265457" y="877324"/>
                  </a:lnTo>
                  <a:lnTo>
                    <a:pt x="1266613" y="934236"/>
                  </a:lnTo>
                  <a:lnTo>
                    <a:pt x="1265457" y="991147"/>
                  </a:lnTo>
                  <a:lnTo>
                    <a:pt x="1262034" y="1047156"/>
                  </a:lnTo>
                  <a:lnTo>
                    <a:pt x="1256409" y="1102166"/>
                  </a:lnTo>
                  <a:lnTo>
                    <a:pt x="1248650" y="1156078"/>
                  </a:lnTo>
                  <a:lnTo>
                    <a:pt x="1238822" y="1208796"/>
                  </a:lnTo>
                  <a:lnTo>
                    <a:pt x="1226991" y="1260221"/>
                  </a:lnTo>
                  <a:lnTo>
                    <a:pt x="1213225" y="1310255"/>
                  </a:lnTo>
                  <a:lnTo>
                    <a:pt x="1197588" y="1358802"/>
                  </a:lnTo>
                  <a:lnTo>
                    <a:pt x="1180148" y="1405762"/>
                  </a:lnTo>
                  <a:lnTo>
                    <a:pt x="1160970" y="1451039"/>
                  </a:lnTo>
                  <a:lnTo>
                    <a:pt x="1140121" y="1494535"/>
                  </a:lnTo>
                  <a:lnTo>
                    <a:pt x="1117667" y="1536152"/>
                  </a:lnTo>
                  <a:lnTo>
                    <a:pt x="1093674" y="1575792"/>
                  </a:lnTo>
                  <a:lnTo>
                    <a:pt x="1068209" y="1613357"/>
                  </a:lnTo>
                  <a:lnTo>
                    <a:pt x="1041337" y="1648751"/>
                  </a:lnTo>
                  <a:lnTo>
                    <a:pt x="1013126" y="1681874"/>
                  </a:lnTo>
                  <a:lnTo>
                    <a:pt x="983641" y="1712630"/>
                  </a:lnTo>
                  <a:lnTo>
                    <a:pt x="952948" y="1740921"/>
                  </a:lnTo>
                  <a:lnTo>
                    <a:pt x="921114" y="1766648"/>
                  </a:lnTo>
                  <a:lnTo>
                    <a:pt x="888205" y="1789715"/>
                  </a:lnTo>
                  <a:lnTo>
                    <a:pt x="854287" y="1810023"/>
                  </a:lnTo>
                  <a:lnTo>
                    <a:pt x="819427" y="1827475"/>
                  </a:lnTo>
                  <a:lnTo>
                    <a:pt x="783690" y="1841973"/>
                  </a:lnTo>
                  <a:lnTo>
                    <a:pt x="747144" y="1853420"/>
                  </a:lnTo>
                  <a:lnTo>
                    <a:pt x="709853" y="1861717"/>
                  </a:lnTo>
                  <a:lnTo>
                    <a:pt x="671885" y="1866767"/>
                  </a:lnTo>
                  <a:lnTo>
                    <a:pt x="633306" y="1868472"/>
                  </a:lnTo>
                  <a:lnTo>
                    <a:pt x="594727" y="1866767"/>
                  </a:lnTo>
                  <a:lnTo>
                    <a:pt x="556759" y="1861717"/>
                  </a:lnTo>
                  <a:lnTo>
                    <a:pt x="519468" y="1853420"/>
                  </a:lnTo>
                  <a:lnTo>
                    <a:pt x="482922" y="1841973"/>
                  </a:lnTo>
                  <a:lnTo>
                    <a:pt x="447185" y="1827475"/>
                  </a:lnTo>
                  <a:lnTo>
                    <a:pt x="412325" y="1810023"/>
                  </a:lnTo>
                  <a:lnTo>
                    <a:pt x="378407" y="1789715"/>
                  </a:lnTo>
                  <a:lnTo>
                    <a:pt x="345498" y="1766648"/>
                  </a:lnTo>
                  <a:lnTo>
                    <a:pt x="313664" y="1740921"/>
                  </a:lnTo>
                  <a:lnTo>
                    <a:pt x="282971" y="1712630"/>
                  </a:lnTo>
                  <a:lnTo>
                    <a:pt x="253486" y="1681874"/>
                  </a:lnTo>
                  <a:lnTo>
                    <a:pt x="225275" y="1648751"/>
                  </a:lnTo>
                  <a:lnTo>
                    <a:pt x="198403" y="1613357"/>
                  </a:lnTo>
                  <a:lnTo>
                    <a:pt x="172938" y="1575792"/>
                  </a:lnTo>
                  <a:lnTo>
                    <a:pt x="148945" y="1536152"/>
                  </a:lnTo>
                  <a:lnTo>
                    <a:pt x="126491" y="1494535"/>
                  </a:lnTo>
                  <a:lnTo>
                    <a:pt x="105642" y="1451039"/>
                  </a:lnTo>
                  <a:lnTo>
                    <a:pt x="86464" y="1405762"/>
                  </a:lnTo>
                  <a:lnTo>
                    <a:pt x="69024" y="1358802"/>
                  </a:lnTo>
                  <a:lnTo>
                    <a:pt x="53387" y="1310255"/>
                  </a:lnTo>
                  <a:lnTo>
                    <a:pt x="39621" y="1260221"/>
                  </a:lnTo>
                  <a:lnTo>
                    <a:pt x="27790" y="1208796"/>
                  </a:lnTo>
                  <a:lnTo>
                    <a:pt x="17962" y="1156078"/>
                  </a:lnTo>
                  <a:lnTo>
                    <a:pt x="10203" y="1102166"/>
                  </a:lnTo>
                  <a:lnTo>
                    <a:pt x="4579" y="1047156"/>
                  </a:lnTo>
                  <a:lnTo>
                    <a:pt x="1155" y="991147"/>
                  </a:lnTo>
                  <a:lnTo>
                    <a:pt x="0" y="934236"/>
                  </a:lnTo>
                  <a:close/>
                </a:path>
              </a:pathLst>
            </a:custGeom>
            <a:ln w="381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9589" y="2966670"/>
              <a:ext cx="662360" cy="662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8607" y="4613736"/>
              <a:ext cx="662360" cy="6623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8986" y="3790796"/>
              <a:ext cx="662964" cy="664499"/>
            </a:xfrm>
            <a:prstGeom prst="rect">
              <a:avLst/>
            </a:prstGeom>
          </p:spPr>
        </p:pic>
      </p:grpSp>
      <p:sp>
        <p:nvSpPr>
          <p:cNvPr id="2" name="object 6">
            <a:extLst>
              <a:ext uri="{FF2B5EF4-FFF2-40B4-BE49-F238E27FC236}">
                <a16:creationId xmlns:a16="http://schemas.microsoft.com/office/drawing/2014/main" id="{47FCC338-1EBA-877E-D575-06FDF01E2D14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5941060" cy="637540"/>
            <a:chOff x="429768" y="188976"/>
            <a:chExt cx="594106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4962144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4895443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32775" y="4287868"/>
            <a:ext cx="3485515" cy="2463800"/>
            <a:chOff x="8432775" y="4287868"/>
            <a:chExt cx="3485515" cy="2463800"/>
          </a:xfrm>
        </p:grpSpPr>
        <p:sp>
          <p:nvSpPr>
            <p:cNvPr id="24" name="object 2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32775" y="4851384"/>
              <a:ext cx="1057275" cy="662305"/>
            </a:xfrm>
            <a:custGeom>
              <a:avLst/>
              <a:gdLst/>
              <a:ahLst/>
              <a:cxnLst/>
              <a:rect l="l" t="t" r="r" b="b"/>
              <a:pathLst>
                <a:path w="1057275" h="662304">
                  <a:moveTo>
                    <a:pt x="21391" y="13329"/>
                  </a:moveTo>
                  <a:lnTo>
                    <a:pt x="27272" y="24476"/>
                  </a:lnTo>
                  <a:lnTo>
                    <a:pt x="1050049" y="661766"/>
                  </a:lnTo>
                  <a:lnTo>
                    <a:pt x="1056765" y="650988"/>
                  </a:lnTo>
                  <a:lnTo>
                    <a:pt x="33987" y="13697"/>
                  </a:lnTo>
                  <a:lnTo>
                    <a:pt x="21391" y="13329"/>
                  </a:lnTo>
                  <a:close/>
                </a:path>
                <a:path w="1057275" h="662304">
                  <a:moveTo>
                    <a:pt x="0" y="0"/>
                  </a:moveTo>
                  <a:lnTo>
                    <a:pt x="47882" y="90752"/>
                  </a:lnTo>
                  <a:lnTo>
                    <a:pt x="51723" y="91941"/>
                  </a:lnTo>
                  <a:lnTo>
                    <a:pt x="57927" y="88667"/>
                  </a:lnTo>
                  <a:lnTo>
                    <a:pt x="59114" y="84827"/>
                  </a:lnTo>
                  <a:lnTo>
                    <a:pt x="27272" y="24476"/>
                  </a:lnTo>
                  <a:lnTo>
                    <a:pt x="7341" y="12057"/>
                  </a:lnTo>
                  <a:lnTo>
                    <a:pt x="14057" y="1278"/>
                  </a:lnTo>
                  <a:lnTo>
                    <a:pt x="43838" y="1278"/>
                  </a:lnTo>
                  <a:lnTo>
                    <a:pt x="0" y="0"/>
                  </a:lnTo>
                  <a:close/>
                </a:path>
                <a:path w="1057275" h="662304">
                  <a:moveTo>
                    <a:pt x="14057" y="1278"/>
                  </a:moveTo>
                  <a:lnTo>
                    <a:pt x="7341" y="12057"/>
                  </a:lnTo>
                  <a:lnTo>
                    <a:pt x="27272" y="24476"/>
                  </a:lnTo>
                  <a:lnTo>
                    <a:pt x="21391" y="13329"/>
                  </a:lnTo>
                  <a:lnTo>
                    <a:pt x="10510" y="13012"/>
                  </a:lnTo>
                  <a:lnTo>
                    <a:pt x="16311" y="3702"/>
                  </a:lnTo>
                  <a:lnTo>
                    <a:pt x="17946" y="3702"/>
                  </a:lnTo>
                  <a:lnTo>
                    <a:pt x="14057" y="1278"/>
                  </a:lnTo>
                  <a:close/>
                </a:path>
                <a:path w="1057275" h="662304">
                  <a:moveTo>
                    <a:pt x="43838" y="1278"/>
                  </a:moveTo>
                  <a:lnTo>
                    <a:pt x="14057" y="1278"/>
                  </a:lnTo>
                  <a:lnTo>
                    <a:pt x="33987" y="13697"/>
                  </a:lnTo>
                  <a:lnTo>
                    <a:pt x="102195" y="15687"/>
                  </a:lnTo>
                  <a:lnTo>
                    <a:pt x="105030" y="13012"/>
                  </a:lnTo>
                  <a:lnTo>
                    <a:pt x="105145" y="12057"/>
                  </a:lnTo>
                  <a:lnTo>
                    <a:pt x="105324" y="5916"/>
                  </a:lnTo>
                  <a:lnTo>
                    <a:pt x="102566" y="2992"/>
                  </a:lnTo>
                  <a:lnTo>
                    <a:pt x="43838" y="1278"/>
                  </a:lnTo>
                  <a:close/>
                </a:path>
                <a:path w="1057275" h="662304">
                  <a:moveTo>
                    <a:pt x="17946" y="3702"/>
                  </a:moveTo>
                  <a:lnTo>
                    <a:pt x="16311" y="3702"/>
                  </a:lnTo>
                  <a:lnTo>
                    <a:pt x="21391" y="13329"/>
                  </a:lnTo>
                  <a:lnTo>
                    <a:pt x="33987" y="13697"/>
                  </a:lnTo>
                  <a:lnTo>
                    <a:pt x="17946" y="3702"/>
                  </a:lnTo>
                  <a:close/>
                </a:path>
                <a:path w="1057275" h="662304">
                  <a:moveTo>
                    <a:pt x="16311" y="3702"/>
                  </a:moveTo>
                  <a:lnTo>
                    <a:pt x="10510" y="13012"/>
                  </a:lnTo>
                  <a:lnTo>
                    <a:pt x="21391" y="13329"/>
                  </a:lnTo>
                  <a:lnTo>
                    <a:pt x="16311" y="3702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628695" y="1325347"/>
            <a:ext cx="1504315" cy="1494155"/>
            <a:chOff x="8628695" y="1325347"/>
            <a:chExt cx="1504315" cy="1494155"/>
          </a:xfrm>
        </p:grpSpPr>
        <p:sp>
          <p:nvSpPr>
            <p:cNvPr id="27" name="object 27"/>
            <p:cNvSpPr/>
            <p:nvPr/>
          </p:nvSpPr>
          <p:spPr>
            <a:xfrm>
              <a:off x="9042375" y="2051707"/>
              <a:ext cx="1090295" cy="767715"/>
            </a:xfrm>
            <a:custGeom>
              <a:avLst/>
              <a:gdLst/>
              <a:ahLst/>
              <a:cxnLst/>
              <a:rect l="l" t="t" r="r" b="b"/>
              <a:pathLst>
                <a:path w="1090295" h="767714">
                  <a:moveTo>
                    <a:pt x="46617" y="673078"/>
                  </a:moveTo>
                  <a:lnTo>
                    <a:pt x="42847" y="674474"/>
                  </a:lnTo>
                  <a:lnTo>
                    <a:pt x="0" y="767709"/>
                  </a:lnTo>
                  <a:lnTo>
                    <a:pt x="24353" y="765662"/>
                  </a:lnTo>
                  <a:lnTo>
                    <a:pt x="13971" y="765662"/>
                  </a:lnTo>
                  <a:lnTo>
                    <a:pt x="6675" y="755266"/>
                  </a:lnTo>
                  <a:lnTo>
                    <a:pt x="25893" y="741778"/>
                  </a:lnTo>
                  <a:lnTo>
                    <a:pt x="54386" y="679777"/>
                  </a:lnTo>
                  <a:lnTo>
                    <a:pt x="52990" y="676007"/>
                  </a:lnTo>
                  <a:lnTo>
                    <a:pt x="46617" y="673078"/>
                  </a:lnTo>
                  <a:close/>
                </a:path>
                <a:path w="1090295" h="767714">
                  <a:moveTo>
                    <a:pt x="25893" y="741778"/>
                  </a:moveTo>
                  <a:lnTo>
                    <a:pt x="6675" y="755266"/>
                  </a:lnTo>
                  <a:lnTo>
                    <a:pt x="13971" y="765662"/>
                  </a:lnTo>
                  <a:lnTo>
                    <a:pt x="17590" y="763122"/>
                  </a:lnTo>
                  <a:lnTo>
                    <a:pt x="16084" y="763122"/>
                  </a:lnTo>
                  <a:lnTo>
                    <a:pt x="9782" y="754142"/>
                  </a:lnTo>
                  <a:lnTo>
                    <a:pt x="20630" y="753230"/>
                  </a:lnTo>
                  <a:lnTo>
                    <a:pt x="25893" y="741778"/>
                  </a:lnTo>
                  <a:close/>
                </a:path>
                <a:path w="1090295" h="767714">
                  <a:moveTo>
                    <a:pt x="101184" y="746459"/>
                  </a:moveTo>
                  <a:lnTo>
                    <a:pt x="33189" y="752174"/>
                  </a:lnTo>
                  <a:lnTo>
                    <a:pt x="13971" y="765662"/>
                  </a:lnTo>
                  <a:lnTo>
                    <a:pt x="24353" y="765662"/>
                  </a:lnTo>
                  <a:lnTo>
                    <a:pt x="102248" y="759114"/>
                  </a:lnTo>
                  <a:lnTo>
                    <a:pt x="104843" y="756043"/>
                  </a:lnTo>
                  <a:lnTo>
                    <a:pt x="104255" y="749053"/>
                  </a:lnTo>
                  <a:lnTo>
                    <a:pt x="101184" y="746459"/>
                  </a:lnTo>
                  <a:close/>
                </a:path>
                <a:path w="1090295" h="767714">
                  <a:moveTo>
                    <a:pt x="20630" y="753230"/>
                  </a:moveTo>
                  <a:lnTo>
                    <a:pt x="9782" y="754142"/>
                  </a:lnTo>
                  <a:lnTo>
                    <a:pt x="16084" y="763122"/>
                  </a:lnTo>
                  <a:lnTo>
                    <a:pt x="20630" y="753230"/>
                  </a:lnTo>
                  <a:close/>
                </a:path>
                <a:path w="1090295" h="767714">
                  <a:moveTo>
                    <a:pt x="33189" y="752174"/>
                  </a:moveTo>
                  <a:lnTo>
                    <a:pt x="20630" y="753230"/>
                  </a:lnTo>
                  <a:lnTo>
                    <a:pt x="16084" y="763122"/>
                  </a:lnTo>
                  <a:lnTo>
                    <a:pt x="17590" y="763122"/>
                  </a:lnTo>
                  <a:lnTo>
                    <a:pt x="33189" y="752174"/>
                  </a:lnTo>
                  <a:close/>
                </a:path>
                <a:path w="1090295" h="767714">
                  <a:moveTo>
                    <a:pt x="1082823" y="0"/>
                  </a:moveTo>
                  <a:lnTo>
                    <a:pt x="25893" y="741778"/>
                  </a:lnTo>
                  <a:lnTo>
                    <a:pt x="20630" y="753230"/>
                  </a:lnTo>
                  <a:lnTo>
                    <a:pt x="33189" y="752174"/>
                  </a:lnTo>
                  <a:lnTo>
                    <a:pt x="1090119" y="10396"/>
                  </a:lnTo>
                  <a:lnTo>
                    <a:pt x="1082823" y="0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4" name="object 34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003346" y="1325347"/>
            <a:ext cx="741045" cy="741045"/>
            <a:chOff x="5003346" y="1325347"/>
            <a:chExt cx="741045" cy="741045"/>
          </a:xfrm>
        </p:grpSpPr>
        <p:sp>
          <p:nvSpPr>
            <p:cNvPr id="38" name="object 38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163425" y="1496059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6600" algn="l"/>
              </a:tabLst>
            </a:pPr>
            <a:r>
              <a:rPr sz="3600" spc="-37" baseline="1157" dirty="0"/>
              <a:t>#3</a:t>
            </a:r>
            <a:r>
              <a:rPr sz="3600" baseline="1157" dirty="0"/>
              <a:t>	</a:t>
            </a: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242815" y="1115567"/>
            <a:ext cx="1027430" cy="1024255"/>
            <a:chOff x="4242815" y="1115567"/>
            <a:chExt cx="1027430" cy="1024255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2815" y="1115567"/>
              <a:ext cx="1027176" cy="10241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148" y="1141426"/>
              <a:ext cx="920513" cy="9205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720840" y="4490721"/>
            <a:ext cx="1430655" cy="1596390"/>
            <a:chOff x="6720840" y="4490721"/>
            <a:chExt cx="1430655" cy="1596390"/>
          </a:xfrm>
        </p:grpSpPr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554021" y="4490721"/>
              <a:ext cx="596900" cy="38100"/>
            </a:xfrm>
            <a:custGeom>
              <a:avLst/>
              <a:gdLst/>
              <a:ahLst/>
              <a:cxnLst/>
              <a:rect l="l" t="t" r="r" b="b"/>
              <a:pathLst>
                <a:path w="596900" h="38100">
                  <a:moveTo>
                    <a:pt x="5969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96900" y="381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346193" y="2473959"/>
            <a:ext cx="7218680" cy="258000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1783714" algn="ctr">
              <a:lnSpc>
                <a:spcPct val="100000"/>
              </a:lnSpc>
              <a:spcBef>
                <a:spcPts val="1515"/>
              </a:spcBef>
            </a:pPr>
            <a:r>
              <a:rPr sz="4300" u="heavy" spc="11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3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3</a:t>
            </a:r>
            <a:r>
              <a:rPr sz="4300" u="heavy" spc="17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4300" spc="35" dirty="0">
                <a:latin typeface="Cambria Math"/>
                <a:cs typeface="Cambria Math"/>
              </a:rPr>
              <a:t> </a:t>
            </a:r>
            <a:r>
              <a:rPr sz="6450" baseline="-32299" dirty="0">
                <a:latin typeface="Cambria Math"/>
                <a:cs typeface="Cambria Math"/>
              </a:rPr>
              <a:t>∗</a:t>
            </a:r>
            <a:r>
              <a:rPr sz="6450" spc="-22" baseline="-32299" dirty="0">
                <a:latin typeface="Cambria Math"/>
                <a:cs typeface="Cambria Math"/>
              </a:rPr>
              <a:t> </a:t>
            </a:r>
            <a:r>
              <a:rPr sz="4300" u="heavy" spc="-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10</a:t>
            </a:r>
            <a:endParaRPr sz="43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415"/>
              </a:spcBef>
              <a:tabLst>
                <a:tab pos="637540" algn="l"/>
                <a:tab pos="2357120" algn="l"/>
                <a:tab pos="3094990" algn="l"/>
                <a:tab pos="5588000" algn="l"/>
              </a:tabLst>
            </a:pP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20" dirty="0">
                <a:latin typeface="Cambria Math"/>
                <a:cs typeface="Cambria Math"/>
              </a:rPr>
              <a:t>𝑊𝑎𝑙𝑘𝑠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=</a:t>
            </a:r>
            <a:r>
              <a:rPr sz="4300" spc="200" dirty="0">
                <a:latin typeface="Cambria Math"/>
                <a:cs typeface="Cambria Math"/>
              </a:rPr>
              <a:t> </a:t>
            </a:r>
            <a:r>
              <a:rPr sz="6450" baseline="25193" dirty="0">
                <a:latin typeface="Cambria Math"/>
                <a:cs typeface="Cambria Math"/>
              </a:rPr>
              <a:t>10</a:t>
            </a:r>
            <a:r>
              <a:rPr sz="6450" spc="-262" baseline="25193" dirty="0">
                <a:latin typeface="Cambria Math"/>
                <a:cs typeface="Cambria Math"/>
              </a:rPr>
              <a:t> </a:t>
            </a:r>
            <a:r>
              <a:rPr sz="6450" baseline="-29715" dirty="0">
                <a:latin typeface="Cambria Math"/>
                <a:cs typeface="Cambria Math"/>
              </a:rPr>
              <a:t>4</a:t>
            </a:r>
            <a:r>
              <a:rPr sz="6450" spc="-262" baseline="-29715" dirty="0">
                <a:latin typeface="Cambria Math"/>
                <a:cs typeface="Cambria Math"/>
              </a:rPr>
              <a:t> </a:t>
            </a:r>
            <a:r>
              <a:rPr sz="6450" spc="-37" baseline="25193" dirty="0">
                <a:latin typeface="Cambria Math"/>
                <a:cs typeface="Cambria Math"/>
              </a:rPr>
              <a:t>30</a:t>
            </a:r>
            <a:r>
              <a:rPr sz="6450" baseline="25193" dirty="0">
                <a:latin typeface="Cambria Math"/>
                <a:cs typeface="Cambria Math"/>
              </a:rPr>
              <a:t>	</a:t>
            </a:r>
            <a:r>
              <a:rPr sz="4300" dirty="0">
                <a:latin typeface="Cambria Math"/>
                <a:cs typeface="Cambria Math"/>
              </a:rPr>
              <a:t>=</a:t>
            </a:r>
            <a:r>
              <a:rPr sz="4300" spc="200" dirty="0">
                <a:latin typeface="Cambria Math"/>
                <a:cs typeface="Cambria Math"/>
              </a:rPr>
              <a:t> </a:t>
            </a:r>
            <a:r>
              <a:rPr sz="4300" spc="-20" dirty="0">
                <a:latin typeface="Cambria Math"/>
                <a:cs typeface="Cambria Math"/>
              </a:rPr>
              <a:t>0.75</a:t>
            </a:r>
            <a:endParaRPr sz="4300">
              <a:latin typeface="Cambria Math"/>
              <a:cs typeface="Cambria Math"/>
            </a:endParaRPr>
          </a:p>
          <a:p>
            <a:pPr marL="1784985" algn="ctr">
              <a:lnSpc>
                <a:spcPct val="100000"/>
              </a:lnSpc>
              <a:spcBef>
                <a:spcPts val="1800"/>
              </a:spcBef>
            </a:pPr>
            <a:r>
              <a:rPr sz="4300" spc="-25" dirty="0">
                <a:latin typeface="Cambria Math"/>
                <a:cs typeface="Cambria Math"/>
              </a:rPr>
              <a:t>30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938015" y="3224783"/>
            <a:ext cx="1835150" cy="622300"/>
            <a:chOff x="3938015" y="3224783"/>
            <a:chExt cx="1835150" cy="62230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8015" y="3224783"/>
              <a:ext cx="1834895" cy="6217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955160" y="324002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79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1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761489" h="551179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6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761489" h="551179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761489" h="551179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761489" h="551179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9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7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39"/>
                  </a:lnTo>
                  <a:lnTo>
                    <a:pt x="720356" y="243839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1"/>
                  </a:lnTo>
                  <a:lnTo>
                    <a:pt x="942240" y="164591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761489" h="551179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7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761489" h="551179">
                  <a:moveTo>
                    <a:pt x="942240" y="164591"/>
                  </a:moveTo>
                  <a:lnTo>
                    <a:pt x="813015" y="164591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39"/>
                  </a:lnTo>
                  <a:lnTo>
                    <a:pt x="974330" y="243839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1"/>
                  </a:lnTo>
                  <a:close/>
                </a:path>
                <a:path w="1761489" h="551179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761489" h="551179">
                  <a:moveTo>
                    <a:pt x="587171" y="360883"/>
                  </a:moveTo>
                  <a:lnTo>
                    <a:pt x="577846" y="366836"/>
                  </a:lnTo>
                  <a:lnTo>
                    <a:pt x="567436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761489" h="551179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761489" h="551179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761489" h="551179">
                  <a:moveTo>
                    <a:pt x="1761147" y="6096"/>
                  </a:moveTo>
                  <a:lnTo>
                    <a:pt x="1591678" y="6096"/>
                  </a:lnTo>
                  <a:lnTo>
                    <a:pt x="1591678" y="72542"/>
                  </a:lnTo>
                  <a:lnTo>
                    <a:pt x="1681899" y="72542"/>
                  </a:lnTo>
                  <a:lnTo>
                    <a:pt x="1681899" y="432815"/>
                  </a:lnTo>
                  <a:lnTo>
                    <a:pt x="1761147" y="432815"/>
                  </a:lnTo>
                  <a:lnTo>
                    <a:pt x="1761147" y="6096"/>
                  </a:lnTo>
                  <a:close/>
                </a:path>
                <a:path w="1761489" h="551179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761489" h="551179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1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761489" h="551179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74792" y="3401923"/>
              <a:ext cx="205943" cy="2163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69167" y="3398265"/>
              <a:ext cx="197408" cy="919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955160" y="324002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79">
                  <a:moveTo>
                    <a:pt x="1231442" y="103631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1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1"/>
                  </a:lnTo>
                  <a:close/>
                </a:path>
                <a:path w="1761489" h="551179">
                  <a:moveTo>
                    <a:pt x="813015" y="103631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4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1"/>
                  </a:lnTo>
                  <a:close/>
                </a:path>
                <a:path w="1761489" h="551179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7"/>
                  </a:lnTo>
                  <a:lnTo>
                    <a:pt x="586562" y="109727"/>
                  </a:lnTo>
                  <a:lnTo>
                    <a:pt x="586562" y="170687"/>
                  </a:lnTo>
                  <a:lnTo>
                    <a:pt x="499389" y="170687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7"/>
                  </a:lnTo>
                  <a:lnTo>
                    <a:pt x="369544" y="170687"/>
                  </a:lnTo>
                  <a:lnTo>
                    <a:pt x="369544" y="109727"/>
                  </a:lnTo>
                  <a:lnTo>
                    <a:pt x="423189" y="109727"/>
                  </a:lnTo>
                  <a:lnTo>
                    <a:pt x="423189" y="35356"/>
                  </a:lnTo>
                  <a:close/>
                </a:path>
                <a:path w="1761489" h="551179">
                  <a:moveTo>
                    <a:pt x="1591678" y="6095"/>
                  </a:moveTo>
                  <a:lnTo>
                    <a:pt x="1761147" y="6095"/>
                  </a:lnTo>
                  <a:lnTo>
                    <a:pt x="1761147" y="432815"/>
                  </a:lnTo>
                  <a:lnTo>
                    <a:pt x="1681899" y="432815"/>
                  </a:lnTo>
                  <a:lnTo>
                    <a:pt x="1681899" y="72542"/>
                  </a:lnTo>
                  <a:lnTo>
                    <a:pt x="1591678" y="72542"/>
                  </a:lnTo>
                  <a:lnTo>
                    <a:pt x="1591678" y="6095"/>
                  </a:lnTo>
                  <a:close/>
                </a:path>
                <a:path w="1761489" h="551179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6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5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5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3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925311" y="3462528"/>
            <a:ext cx="378460" cy="121920"/>
            <a:chOff x="5925311" y="3462528"/>
            <a:chExt cx="378460" cy="12192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25311" y="3462528"/>
              <a:ext cx="377951" cy="1219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942012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304800" y="0"/>
                  </a:moveTo>
                  <a:lnTo>
                    <a:pt x="0" y="0"/>
                  </a:lnTo>
                  <a:lnTo>
                    <a:pt x="0" y="49987"/>
                  </a:lnTo>
                  <a:lnTo>
                    <a:pt x="304800" y="49987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42012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0" y="0"/>
                  </a:moveTo>
                  <a:lnTo>
                    <a:pt x="304800" y="0"/>
                  </a:lnTo>
                  <a:lnTo>
                    <a:pt x="304800" y="49987"/>
                  </a:lnTo>
                  <a:lnTo>
                    <a:pt x="0" y="499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455664" y="3230879"/>
            <a:ext cx="1835150" cy="502920"/>
            <a:chOff x="6455664" y="3230879"/>
            <a:chExt cx="1835150" cy="502920"/>
          </a:xfrm>
        </p:grpSpPr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55664" y="3230879"/>
              <a:ext cx="1834895" cy="5029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472389" y="3246119"/>
              <a:ext cx="1761489" cy="431165"/>
            </a:xfrm>
            <a:custGeom>
              <a:avLst/>
              <a:gdLst/>
              <a:ahLst/>
              <a:cxnLst/>
              <a:rect l="l" t="t" r="r" b="b"/>
              <a:pathLst>
                <a:path w="1761490" h="431164">
                  <a:moveTo>
                    <a:pt x="1710931" y="329793"/>
                  </a:moveTo>
                  <a:lnTo>
                    <a:pt x="1691547" y="333413"/>
                  </a:lnTo>
                  <a:lnTo>
                    <a:pt x="1675650" y="343662"/>
                  </a:lnTo>
                  <a:lnTo>
                    <a:pt x="1664896" y="359625"/>
                  </a:lnTo>
                  <a:lnTo>
                    <a:pt x="1660944" y="380390"/>
                  </a:lnTo>
                  <a:lnTo>
                    <a:pt x="1664896" y="400640"/>
                  </a:lnTo>
                  <a:lnTo>
                    <a:pt x="1675650" y="416661"/>
                  </a:lnTo>
                  <a:lnTo>
                    <a:pt x="1691547" y="427196"/>
                  </a:lnTo>
                  <a:lnTo>
                    <a:pt x="1710931" y="430987"/>
                  </a:lnTo>
                  <a:lnTo>
                    <a:pt x="1730314" y="427196"/>
                  </a:lnTo>
                  <a:lnTo>
                    <a:pt x="1746211" y="416661"/>
                  </a:lnTo>
                  <a:lnTo>
                    <a:pt x="1756965" y="400640"/>
                  </a:lnTo>
                  <a:lnTo>
                    <a:pt x="1760918" y="380390"/>
                  </a:lnTo>
                  <a:lnTo>
                    <a:pt x="1756965" y="359625"/>
                  </a:lnTo>
                  <a:lnTo>
                    <a:pt x="1746211" y="343662"/>
                  </a:lnTo>
                  <a:lnTo>
                    <a:pt x="1730314" y="333413"/>
                  </a:lnTo>
                  <a:lnTo>
                    <a:pt x="1710931" y="329793"/>
                  </a:lnTo>
                  <a:close/>
                </a:path>
                <a:path w="1761490" h="431164">
                  <a:moveTo>
                    <a:pt x="642226" y="97535"/>
                  </a:moveTo>
                  <a:lnTo>
                    <a:pt x="594688" y="103090"/>
                  </a:lnTo>
                  <a:lnTo>
                    <a:pt x="552908" y="119007"/>
                  </a:lnTo>
                  <a:lnTo>
                    <a:pt x="518172" y="144170"/>
                  </a:lnTo>
                  <a:lnTo>
                    <a:pt x="491767" y="177461"/>
                  </a:lnTo>
                  <a:lnTo>
                    <a:pt x="474981" y="217762"/>
                  </a:lnTo>
                  <a:lnTo>
                    <a:pt x="469099" y="263956"/>
                  </a:lnTo>
                  <a:lnTo>
                    <a:pt x="474981" y="310196"/>
                  </a:lnTo>
                  <a:lnTo>
                    <a:pt x="491767" y="350610"/>
                  </a:lnTo>
                  <a:lnTo>
                    <a:pt x="518172" y="384047"/>
                  </a:lnTo>
                  <a:lnTo>
                    <a:pt x="552908" y="409357"/>
                  </a:lnTo>
                  <a:lnTo>
                    <a:pt x="594688" y="425387"/>
                  </a:lnTo>
                  <a:lnTo>
                    <a:pt x="642226" y="430987"/>
                  </a:lnTo>
                  <a:lnTo>
                    <a:pt x="690232" y="425387"/>
                  </a:lnTo>
                  <a:lnTo>
                    <a:pt x="732243" y="409357"/>
                  </a:lnTo>
                  <a:lnTo>
                    <a:pt x="767041" y="384047"/>
                  </a:lnTo>
                  <a:lnTo>
                    <a:pt x="781461" y="365759"/>
                  </a:lnTo>
                  <a:lnTo>
                    <a:pt x="642226" y="365759"/>
                  </a:lnTo>
                  <a:lnTo>
                    <a:pt x="604031" y="358597"/>
                  </a:lnTo>
                  <a:lnTo>
                    <a:pt x="573493" y="338175"/>
                  </a:lnTo>
                  <a:lnTo>
                    <a:pt x="553243" y="306095"/>
                  </a:lnTo>
                  <a:lnTo>
                    <a:pt x="545909" y="263956"/>
                  </a:lnTo>
                  <a:lnTo>
                    <a:pt x="553243" y="221818"/>
                  </a:lnTo>
                  <a:lnTo>
                    <a:pt x="573493" y="189737"/>
                  </a:lnTo>
                  <a:lnTo>
                    <a:pt x="604031" y="169316"/>
                  </a:lnTo>
                  <a:lnTo>
                    <a:pt x="642226" y="162153"/>
                  </a:lnTo>
                  <a:lnTo>
                    <a:pt x="781283" y="162153"/>
                  </a:lnTo>
                  <a:lnTo>
                    <a:pt x="767041" y="144170"/>
                  </a:lnTo>
                  <a:lnTo>
                    <a:pt x="732243" y="119007"/>
                  </a:lnTo>
                  <a:lnTo>
                    <a:pt x="690232" y="103090"/>
                  </a:lnTo>
                  <a:lnTo>
                    <a:pt x="642226" y="97535"/>
                  </a:lnTo>
                  <a:close/>
                </a:path>
                <a:path w="1761490" h="431164">
                  <a:moveTo>
                    <a:pt x="781283" y="162153"/>
                  </a:moveTo>
                  <a:lnTo>
                    <a:pt x="642226" y="162153"/>
                  </a:lnTo>
                  <a:lnTo>
                    <a:pt x="680773" y="169316"/>
                  </a:lnTo>
                  <a:lnTo>
                    <a:pt x="711492" y="189737"/>
                  </a:lnTo>
                  <a:lnTo>
                    <a:pt x="731808" y="221818"/>
                  </a:lnTo>
                  <a:lnTo>
                    <a:pt x="739152" y="263956"/>
                  </a:lnTo>
                  <a:lnTo>
                    <a:pt x="731808" y="306095"/>
                  </a:lnTo>
                  <a:lnTo>
                    <a:pt x="711492" y="338175"/>
                  </a:lnTo>
                  <a:lnTo>
                    <a:pt x="680773" y="358597"/>
                  </a:lnTo>
                  <a:lnTo>
                    <a:pt x="642226" y="365759"/>
                  </a:lnTo>
                  <a:lnTo>
                    <a:pt x="781461" y="365759"/>
                  </a:lnTo>
                  <a:lnTo>
                    <a:pt x="793407" y="350610"/>
                  </a:lnTo>
                  <a:lnTo>
                    <a:pt x="810120" y="310196"/>
                  </a:lnTo>
                  <a:lnTo>
                    <a:pt x="815962" y="263956"/>
                  </a:lnTo>
                  <a:lnTo>
                    <a:pt x="810120" y="217762"/>
                  </a:lnTo>
                  <a:lnTo>
                    <a:pt x="793407" y="177461"/>
                  </a:lnTo>
                  <a:lnTo>
                    <a:pt x="781283" y="162153"/>
                  </a:lnTo>
                  <a:close/>
                </a:path>
                <a:path w="1761490" h="431164">
                  <a:moveTo>
                    <a:pt x="1448562" y="97535"/>
                  </a:moveTo>
                  <a:lnTo>
                    <a:pt x="1402444" y="103132"/>
                  </a:lnTo>
                  <a:lnTo>
                    <a:pt x="1361863" y="119142"/>
                  </a:lnTo>
                  <a:lnTo>
                    <a:pt x="1328089" y="144398"/>
                  </a:lnTo>
                  <a:lnTo>
                    <a:pt x="1302393" y="177732"/>
                  </a:lnTo>
                  <a:lnTo>
                    <a:pt x="1286044" y="217974"/>
                  </a:lnTo>
                  <a:lnTo>
                    <a:pt x="1280312" y="263956"/>
                  </a:lnTo>
                  <a:lnTo>
                    <a:pt x="1286055" y="309984"/>
                  </a:lnTo>
                  <a:lnTo>
                    <a:pt x="1302686" y="350339"/>
                  </a:lnTo>
                  <a:lnTo>
                    <a:pt x="1329309" y="383819"/>
                  </a:lnTo>
                  <a:lnTo>
                    <a:pt x="1365024" y="409222"/>
                  </a:lnTo>
                  <a:lnTo>
                    <a:pt x="1408935" y="425345"/>
                  </a:lnTo>
                  <a:lnTo>
                    <a:pt x="1460144" y="430987"/>
                  </a:lnTo>
                  <a:lnTo>
                    <a:pt x="1500168" y="427586"/>
                  </a:lnTo>
                  <a:lnTo>
                    <a:pt x="1535734" y="417499"/>
                  </a:lnTo>
                  <a:lnTo>
                    <a:pt x="1566271" y="400897"/>
                  </a:lnTo>
                  <a:lnTo>
                    <a:pt x="1591208" y="377951"/>
                  </a:lnTo>
                  <a:lnTo>
                    <a:pt x="1581130" y="366369"/>
                  </a:lnTo>
                  <a:lnTo>
                    <a:pt x="1461973" y="366369"/>
                  </a:lnTo>
                  <a:lnTo>
                    <a:pt x="1422863" y="360864"/>
                  </a:lnTo>
                  <a:lnTo>
                    <a:pt x="1391412" y="345186"/>
                  </a:lnTo>
                  <a:lnTo>
                    <a:pt x="1368875" y="320592"/>
                  </a:lnTo>
                  <a:lnTo>
                    <a:pt x="1356512" y="288340"/>
                  </a:lnTo>
                  <a:lnTo>
                    <a:pt x="1611934" y="288340"/>
                  </a:lnTo>
                  <a:lnTo>
                    <a:pt x="1612544" y="281025"/>
                  </a:lnTo>
                  <a:lnTo>
                    <a:pt x="1613154" y="271881"/>
                  </a:lnTo>
                  <a:lnTo>
                    <a:pt x="1613154" y="265785"/>
                  </a:lnTo>
                  <a:lnTo>
                    <a:pt x="1609876" y="237743"/>
                  </a:lnTo>
                  <a:lnTo>
                    <a:pt x="1355902" y="237743"/>
                  </a:lnTo>
                  <a:lnTo>
                    <a:pt x="1366523" y="205301"/>
                  </a:lnTo>
                  <a:lnTo>
                    <a:pt x="1386459" y="180289"/>
                  </a:lnTo>
                  <a:lnTo>
                    <a:pt x="1414281" y="164191"/>
                  </a:lnTo>
                  <a:lnTo>
                    <a:pt x="1448562" y="158495"/>
                  </a:lnTo>
                  <a:lnTo>
                    <a:pt x="1577786" y="158495"/>
                  </a:lnTo>
                  <a:lnTo>
                    <a:pt x="1566519" y="143484"/>
                  </a:lnTo>
                  <a:lnTo>
                    <a:pt x="1533499" y="118533"/>
                  </a:lnTo>
                  <a:lnTo>
                    <a:pt x="1493773" y="102929"/>
                  </a:lnTo>
                  <a:lnTo>
                    <a:pt x="1448562" y="97535"/>
                  </a:lnTo>
                  <a:close/>
                </a:path>
                <a:path w="1761490" h="431164">
                  <a:moveTo>
                    <a:pt x="1550365" y="331012"/>
                  </a:moveTo>
                  <a:lnTo>
                    <a:pt x="1531924" y="346567"/>
                  </a:lnTo>
                  <a:lnTo>
                    <a:pt x="1511198" y="357606"/>
                  </a:lnTo>
                  <a:lnTo>
                    <a:pt x="1487957" y="364188"/>
                  </a:lnTo>
                  <a:lnTo>
                    <a:pt x="1461973" y="366369"/>
                  </a:lnTo>
                  <a:lnTo>
                    <a:pt x="1581130" y="366369"/>
                  </a:lnTo>
                  <a:lnTo>
                    <a:pt x="1550365" y="331012"/>
                  </a:lnTo>
                  <a:close/>
                </a:path>
                <a:path w="1761490" h="431164">
                  <a:moveTo>
                    <a:pt x="1577786" y="158495"/>
                  </a:moveTo>
                  <a:lnTo>
                    <a:pt x="1448562" y="158495"/>
                  </a:lnTo>
                  <a:lnTo>
                    <a:pt x="1483175" y="164277"/>
                  </a:lnTo>
                  <a:lnTo>
                    <a:pt x="1511045" y="180517"/>
                  </a:lnTo>
                  <a:lnTo>
                    <a:pt x="1530686" y="205559"/>
                  </a:lnTo>
                  <a:lnTo>
                    <a:pt x="1540611" y="237743"/>
                  </a:lnTo>
                  <a:lnTo>
                    <a:pt x="1609876" y="237743"/>
                  </a:lnTo>
                  <a:lnTo>
                    <a:pt x="1607565" y="217974"/>
                  </a:lnTo>
                  <a:lnTo>
                    <a:pt x="1591614" y="176919"/>
                  </a:lnTo>
                  <a:lnTo>
                    <a:pt x="1577786" y="158495"/>
                  </a:lnTo>
                  <a:close/>
                </a:path>
                <a:path w="1761490" h="431164">
                  <a:moveTo>
                    <a:pt x="962164" y="101193"/>
                  </a:moveTo>
                  <a:lnTo>
                    <a:pt x="889622" y="101193"/>
                  </a:lnTo>
                  <a:lnTo>
                    <a:pt x="889622" y="426719"/>
                  </a:lnTo>
                  <a:lnTo>
                    <a:pt x="965822" y="426719"/>
                  </a:lnTo>
                  <a:lnTo>
                    <a:pt x="965822" y="262127"/>
                  </a:lnTo>
                  <a:lnTo>
                    <a:pt x="972385" y="219275"/>
                  </a:lnTo>
                  <a:lnTo>
                    <a:pt x="990892" y="188594"/>
                  </a:lnTo>
                  <a:lnTo>
                    <a:pt x="1019571" y="170145"/>
                  </a:lnTo>
                  <a:lnTo>
                    <a:pt x="1056652" y="163982"/>
                  </a:lnTo>
                  <a:lnTo>
                    <a:pt x="1192561" y="163982"/>
                  </a:lnTo>
                  <a:lnTo>
                    <a:pt x="1184893" y="147571"/>
                  </a:lnTo>
                  <a:lnTo>
                    <a:pt x="1180436" y="143255"/>
                  </a:lnTo>
                  <a:lnTo>
                    <a:pt x="962164" y="143255"/>
                  </a:lnTo>
                  <a:lnTo>
                    <a:pt x="962164" y="101193"/>
                  </a:lnTo>
                  <a:close/>
                </a:path>
                <a:path w="1761490" h="431164">
                  <a:moveTo>
                    <a:pt x="1192561" y="163982"/>
                  </a:moveTo>
                  <a:lnTo>
                    <a:pt x="1056652" y="163982"/>
                  </a:lnTo>
                  <a:lnTo>
                    <a:pt x="1089323" y="169268"/>
                  </a:lnTo>
                  <a:lnTo>
                    <a:pt x="1113650" y="185242"/>
                  </a:lnTo>
                  <a:lnTo>
                    <a:pt x="1128833" y="212074"/>
                  </a:lnTo>
                  <a:lnTo>
                    <a:pt x="1134071" y="249935"/>
                  </a:lnTo>
                  <a:lnTo>
                    <a:pt x="1134071" y="426719"/>
                  </a:lnTo>
                  <a:lnTo>
                    <a:pt x="1210271" y="426719"/>
                  </a:lnTo>
                  <a:lnTo>
                    <a:pt x="1210271" y="240182"/>
                  </a:lnTo>
                  <a:lnTo>
                    <a:pt x="1203624" y="187659"/>
                  </a:lnTo>
                  <a:lnTo>
                    <a:pt x="1192561" y="163982"/>
                  </a:lnTo>
                  <a:close/>
                </a:path>
                <a:path w="1761490" h="431164">
                  <a:moveTo>
                    <a:pt x="1074331" y="97535"/>
                  </a:moveTo>
                  <a:lnTo>
                    <a:pt x="1040260" y="100479"/>
                  </a:lnTo>
                  <a:lnTo>
                    <a:pt x="1009789" y="109194"/>
                  </a:lnTo>
                  <a:lnTo>
                    <a:pt x="983548" y="123510"/>
                  </a:lnTo>
                  <a:lnTo>
                    <a:pt x="962164" y="143255"/>
                  </a:lnTo>
                  <a:lnTo>
                    <a:pt x="1180436" y="143255"/>
                  </a:lnTo>
                  <a:lnTo>
                    <a:pt x="1155890" y="119481"/>
                  </a:lnTo>
                  <a:lnTo>
                    <a:pt x="1118432" y="102949"/>
                  </a:lnTo>
                  <a:lnTo>
                    <a:pt x="1074331" y="97535"/>
                  </a:lnTo>
                  <a:close/>
                </a:path>
                <a:path w="1761490" h="431164">
                  <a:moveTo>
                    <a:pt x="186537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186537" y="426719"/>
                  </a:lnTo>
                  <a:lnTo>
                    <a:pt x="236273" y="422802"/>
                  </a:lnTo>
                  <a:lnTo>
                    <a:pt x="281301" y="411384"/>
                  </a:lnTo>
                  <a:lnTo>
                    <a:pt x="321029" y="392965"/>
                  </a:lnTo>
                  <a:lnTo>
                    <a:pt x="354863" y="368046"/>
                  </a:lnTo>
                  <a:lnTo>
                    <a:pt x="362276" y="359663"/>
                  </a:lnTo>
                  <a:lnTo>
                    <a:pt x="79247" y="359663"/>
                  </a:lnTo>
                  <a:lnTo>
                    <a:pt x="79247" y="67055"/>
                  </a:lnTo>
                  <a:lnTo>
                    <a:pt x="362276" y="67055"/>
                  </a:lnTo>
                  <a:lnTo>
                    <a:pt x="354863" y="58674"/>
                  </a:lnTo>
                  <a:lnTo>
                    <a:pt x="321029" y="33754"/>
                  </a:lnTo>
                  <a:lnTo>
                    <a:pt x="281301" y="15335"/>
                  </a:lnTo>
                  <a:lnTo>
                    <a:pt x="236273" y="3917"/>
                  </a:lnTo>
                  <a:lnTo>
                    <a:pt x="186537" y="0"/>
                  </a:lnTo>
                  <a:close/>
                </a:path>
                <a:path w="1761490" h="431164">
                  <a:moveTo>
                    <a:pt x="362276" y="67055"/>
                  </a:moveTo>
                  <a:lnTo>
                    <a:pt x="182880" y="67055"/>
                  </a:lnTo>
                  <a:lnTo>
                    <a:pt x="235690" y="73785"/>
                  </a:lnTo>
                  <a:lnTo>
                    <a:pt x="279109" y="93098"/>
                  </a:lnTo>
                  <a:lnTo>
                    <a:pt x="311788" y="123675"/>
                  </a:lnTo>
                  <a:lnTo>
                    <a:pt x="332383" y="164201"/>
                  </a:lnTo>
                  <a:lnTo>
                    <a:pt x="339547" y="213359"/>
                  </a:lnTo>
                  <a:lnTo>
                    <a:pt x="332383" y="262518"/>
                  </a:lnTo>
                  <a:lnTo>
                    <a:pt x="311788" y="303044"/>
                  </a:lnTo>
                  <a:lnTo>
                    <a:pt x="279109" y="333621"/>
                  </a:lnTo>
                  <a:lnTo>
                    <a:pt x="235690" y="352934"/>
                  </a:lnTo>
                  <a:lnTo>
                    <a:pt x="182880" y="359663"/>
                  </a:lnTo>
                  <a:lnTo>
                    <a:pt x="362276" y="359663"/>
                  </a:lnTo>
                  <a:lnTo>
                    <a:pt x="382210" y="337125"/>
                  </a:lnTo>
                  <a:lnTo>
                    <a:pt x="402478" y="300704"/>
                  </a:lnTo>
                  <a:lnTo>
                    <a:pt x="415074" y="259282"/>
                  </a:lnTo>
                  <a:lnTo>
                    <a:pt x="419404" y="213359"/>
                  </a:lnTo>
                  <a:lnTo>
                    <a:pt x="415074" y="167437"/>
                  </a:lnTo>
                  <a:lnTo>
                    <a:pt x="402478" y="126015"/>
                  </a:lnTo>
                  <a:lnTo>
                    <a:pt x="382210" y="89594"/>
                  </a:lnTo>
                  <a:lnTo>
                    <a:pt x="362276" y="6705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26984" y="3569563"/>
              <a:ext cx="112674" cy="1138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11949" y="3401923"/>
              <a:ext cx="205943" cy="21630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21942" y="3398265"/>
              <a:ext cx="197408" cy="919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472390" y="3246119"/>
              <a:ext cx="1613535" cy="431165"/>
            </a:xfrm>
            <a:custGeom>
              <a:avLst/>
              <a:gdLst/>
              <a:ahLst/>
              <a:cxnLst/>
              <a:rect l="l" t="t" r="r" b="b"/>
              <a:pathLst>
                <a:path w="1613534" h="431164">
                  <a:moveTo>
                    <a:pt x="1448561" y="97536"/>
                  </a:moveTo>
                  <a:lnTo>
                    <a:pt x="1493773" y="102929"/>
                  </a:lnTo>
                  <a:lnTo>
                    <a:pt x="1533499" y="118533"/>
                  </a:lnTo>
                  <a:lnTo>
                    <a:pt x="1566519" y="143484"/>
                  </a:lnTo>
                  <a:lnTo>
                    <a:pt x="1591614" y="176919"/>
                  </a:lnTo>
                  <a:lnTo>
                    <a:pt x="1607565" y="217974"/>
                  </a:lnTo>
                  <a:lnTo>
                    <a:pt x="1613153" y="265785"/>
                  </a:lnTo>
                  <a:lnTo>
                    <a:pt x="1613153" y="271881"/>
                  </a:lnTo>
                  <a:lnTo>
                    <a:pt x="1612544" y="281025"/>
                  </a:lnTo>
                  <a:lnTo>
                    <a:pt x="1611934" y="288340"/>
                  </a:lnTo>
                  <a:lnTo>
                    <a:pt x="1356512" y="288340"/>
                  </a:lnTo>
                  <a:lnTo>
                    <a:pt x="1368875" y="320592"/>
                  </a:lnTo>
                  <a:lnTo>
                    <a:pt x="1391411" y="345186"/>
                  </a:lnTo>
                  <a:lnTo>
                    <a:pt x="1422863" y="360864"/>
                  </a:lnTo>
                  <a:lnTo>
                    <a:pt x="1461973" y="366369"/>
                  </a:lnTo>
                  <a:lnTo>
                    <a:pt x="1487957" y="364188"/>
                  </a:lnTo>
                  <a:lnTo>
                    <a:pt x="1511198" y="357606"/>
                  </a:lnTo>
                  <a:lnTo>
                    <a:pt x="1531924" y="346567"/>
                  </a:lnTo>
                  <a:lnTo>
                    <a:pt x="1550365" y="331012"/>
                  </a:lnTo>
                  <a:lnTo>
                    <a:pt x="1591208" y="377952"/>
                  </a:lnTo>
                  <a:lnTo>
                    <a:pt x="1566271" y="400897"/>
                  </a:lnTo>
                  <a:lnTo>
                    <a:pt x="1535734" y="417499"/>
                  </a:lnTo>
                  <a:lnTo>
                    <a:pt x="1500168" y="427586"/>
                  </a:lnTo>
                  <a:lnTo>
                    <a:pt x="1460144" y="430987"/>
                  </a:lnTo>
                  <a:lnTo>
                    <a:pt x="1408935" y="425345"/>
                  </a:lnTo>
                  <a:lnTo>
                    <a:pt x="1365024" y="409222"/>
                  </a:lnTo>
                  <a:lnTo>
                    <a:pt x="1329308" y="383819"/>
                  </a:lnTo>
                  <a:lnTo>
                    <a:pt x="1302686" y="350339"/>
                  </a:lnTo>
                  <a:lnTo>
                    <a:pt x="1286055" y="309984"/>
                  </a:lnTo>
                  <a:lnTo>
                    <a:pt x="1280312" y="263956"/>
                  </a:lnTo>
                  <a:lnTo>
                    <a:pt x="1286044" y="217974"/>
                  </a:lnTo>
                  <a:lnTo>
                    <a:pt x="1302393" y="177732"/>
                  </a:lnTo>
                  <a:lnTo>
                    <a:pt x="1328089" y="144399"/>
                  </a:lnTo>
                  <a:lnTo>
                    <a:pt x="1361863" y="119142"/>
                  </a:lnTo>
                  <a:lnTo>
                    <a:pt x="1402444" y="103132"/>
                  </a:lnTo>
                  <a:lnTo>
                    <a:pt x="1448561" y="97536"/>
                  </a:lnTo>
                  <a:close/>
                </a:path>
                <a:path w="1613534" h="431164">
                  <a:moveTo>
                    <a:pt x="1074331" y="97536"/>
                  </a:moveTo>
                  <a:lnTo>
                    <a:pt x="1118431" y="102949"/>
                  </a:lnTo>
                  <a:lnTo>
                    <a:pt x="1155890" y="119481"/>
                  </a:lnTo>
                  <a:lnTo>
                    <a:pt x="1184893" y="147571"/>
                  </a:lnTo>
                  <a:lnTo>
                    <a:pt x="1203624" y="187659"/>
                  </a:lnTo>
                  <a:lnTo>
                    <a:pt x="1210271" y="240182"/>
                  </a:lnTo>
                  <a:lnTo>
                    <a:pt x="1210271" y="426720"/>
                  </a:lnTo>
                  <a:lnTo>
                    <a:pt x="1134071" y="426720"/>
                  </a:lnTo>
                  <a:lnTo>
                    <a:pt x="1134071" y="249936"/>
                  </a:lnTo>
                  <a:lnTo>
                    <a:pt x="1128833" y="212074"/>
                  </a:lnTo>
                  <a:lnTo>
                    <a:pt x="1113650" y="185242"/>
                  </a:lnTo>
                  <a:lnTo>
                    <a:pt x="1089323" y="169268"/>
                  </a:lnTo>
                  <a:lnTo>
                    <a:pt x="1056652" y="163982"/>
                  </a:lnTo>
                  <a:lnTo>
                    <a:pt x="1019571" y="170145"/>
                  </a:lnTo>
                  <a:lnTo>
                    <a:pt x="990892" y="188595"/>
                  </a:lnTo>
                  <a:lnTo>
                    <a:pt x="972384" y="219275"/>
                  </a:lnTo>
                  <a:lnTo>
                    <a:pt x="965822" y="262128"/>
                  </a:lnTo>
                  <a:lnTo>
                    <a:pt x="965822" y="426720"/>
                  </a:lnTo>
                  <a:lnTo>
                    <a:pt x="889622" y="426720"/>
                  </a:lnTo>
                  <a:lnTo>
                    <a:pt x="889622" y="101193"/>
                  </a:lnTo>
                  <a:lnTo>
                    <a:pt x="962164" y="101193"/>
                  </a:lnTo>
                  <a:lnTo>
                    <a:pt x="962164" y="143256"/>
                  </a:lnTo>
                  <a:lnTo>
                    <a:pt x="983548" y="123510"/>
                  </a:lnTo>
                  <a:lnTo>
                    <a:pt x="1009789" y="109194"/>
                  </a:lnTo>
                  <a:lnTo>
                    <a:pt x="1040260" y="100479"/>
                  </a:lnTo>
                  <a:lnTo>
                    <a:pt x="1074331" y="97536"/>
                  </a:lnTo>
                  <a:close/>
                </a:path>
                <a:path w="1613534" h="431164">
                  <a:moveTo>
                    <a:pt x="642226" y="97536"/>
                  </a:moveTo>
                  <a:lnTo>
                    <a:pt x="690232" y="103090"/>
                  </a:lnTo>
                  <a:lnTo>
                    <a:pt x="732243" y="119007"/>
                  </a:lnTo>
                  <a:lnTo>
                    <a:pt x="767041" y="144170"/>
                  </a:lnTo>
                  <a:lnTo>
                    <a:pt x="793406" y="177461"/>
                  </a:lnTo>
                  <a:lnTo>
                    <a:pt x="810120" y="217762"/>
                  </a:lnTo>
                  <a:lnTo>
                    <a:pt x="815962" y="263956"/>
                  </a:lnTo>
                  <a:lnTo>
                    <a:pt x="810120" y="310196"/>
                  </a:lnTo>
                  <a:lnTo>
                    <a:pt x="793406" y="350610"/>
                  </a:lnTo>
                  <a:lnTo>
                    <a:pt x="767041" y="384047"/>
                  </a:lnTo>
                  <a:lnTo>
                    <a:pt x="732243" y="409357"/>
                  </a:lnTo>
                  <a:lnTo>
                    <a:pt x="690232" y="425387"/>
                  </a:lnTo>
                  <a:lnTo>
                    <a:pt x="642226" y="430987"/>
                  </a:lnTo>
                  <a:lnTo>
                    <a:pt x="594688" y="425387"/>
                  </a:lnTo>
                  <a:lnTo>
                    <a:pt x="552908" y="409357"/>
                  </a:lnTo>
                  <a:lnTo>
                    <a:pt x="518172" y="384047"/>
                  </a:lnTo>
                  <a:lnTo>
                    <a:pt x="491767" y="350610"/>
                  </a:lnTo>
                  <a:lnTo>
                    <a:pt x="474981" y="310196"/>
                  </a:lnTo>
                  <a:lnTo>
                    <a:pt x="469099" y="263956"/>
                  </a:lnTo>
                  <a:lnTo>
                    <a:pt x="474981" y="217762"/>
                  </a:lnTo>
                  <a:lnTo>
                    <a:pt x="491767" y="177461"/>
                  </a:lnTo>
                  <a:lnTo>
                    <a:pt x="518172" y="144170"/>
                  </a:lnTo>
                  <a:lnTo>
                    <a:pt x="552908" y="119007"/>
                  </a:lnTo>
                  <a:lnTo>
                    <a:pt x="594688" y="103090"/>
                  </a:lnTo>
                  <a:lnTo>
                    <a:pt x="642226" y="97536"/>
                  </a:lnTo>
                  <a:close/>
                </a:path>
                <a:path w="1613534" h="431164">
                  <a:moveTo>
                    <a:pt x="79247" y="67056"/>
                  </a:moveTo>
                  <a:lnTo>
                    <a:pt x="79247" y="359664"/>
                  </a:lnTo>
                  <a:lnTo>
                    <a:pt x="182879" y="359664"/>
                  </a:lnTo>
                  <a:lnTo>
                    <a:pt x="235690" y="352934"/>
                  </a:lnTo>
                  <a:lnTo>
                    <a:pt x="279108" y="333621"/>
                  </a:lnTo>
                  <a:lnTo>
                    <a:pt x="311788" y="303044"/>
                  </a:lnTo>
                  <a:lnTo>
                    <a:pt x="332383" y="262518"/>
                  </a:lnTo>
                  <a:lnTo>
                    <a:pt x="339547" y="213360"/>
                  </a:lnTo>
                  <a:lnTo>
                    <a:pt x="332383" y="164201"/>
                  </a:lnTo>
                  <a:lnTo>
                    <a:pt x="311788" y="123675"/>
                  </a:lnTo>
                  <a:lnTo>
                    <a:pt x="279108" y="93098"/>
                  </a:lnTo>
                  <a:lnTo>
                    <a:pt x="235690" y="73785"/>
                  </a:lnTo>
                  <a:lnTo>
                    <a:pt x="182879" y="67056"/>
                  </a:lnTo>
                  <a:lnTo>
                    <a:pt x="79247" y="67056"/>
                  </a:lnTo>
                  <a:close/>
                </a:path>
                <a:path w="1613534" h="431164">
                  <a:moveTo>
                    <a:pt x="0" y="0"/>
                  </a:moveTo>
                  <a:lnTo>
                    <a:pt x="186537" y="0"/>
                  </a:lnTo>
                  <a:lnTo>
                    <a:pt x="236273" y="3917"/>
                  </a:lnTo>
                  <a:lnTo>
                    <a:pt x="281301" y="15335"/>
                  </a:lnTo>
                  <a:lnTo>
                    <a:pt x="321029" y="33754"/>
                  </a:lnTo>
                  <a:lnTo>
                    <a:pt x="354863" y="58674"/>
                  </a:lnTo>
                  <a:lnTo>
                    <a:pt x="382210" y="89594"/>
                  </a:lnTo>
                  <a:lnTo>
                    <a:pt x="402478" y="126015"/>
                  </a:lnTo>
                  <a:lnTo>
                    <a:pt x="415074" y="167437"/>
                  </a:lnTo>
                  <a:lnTo>
                    <a:pt x="419404" y="213360"/>
                  </a:lnTo>
                  <a:lnTo>
                    <a:pt x="415074" y="259282"/>
                  </a:lnTo>
                  <a:lnTo>
                    <a:pt x="402478" y="300704"/>
                  </a:lnTo>
                  <a:lnTo>
                    <a:pt x="382210" y="337125"/>
                  </a:lnTo>
                  <a:lnTo>
                    <a:pt x="354863" y="368046"/>
                  </a:lnTo>
                  <a:lnTo>
                    <a:pt x="321029" y="392965"/>
                  </a:lnTo>
                  <a:lnTo>
                    <a:pt x="281301" y="411384"/>
                  </a:lnTo>
                  <a:lnTo>
                    <a:pt x="236273" y="422802"/>
                  </a:lnTo>
                  <a:lnTo>
                    <a:pt x="186537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999614" cy="628015"/>
            <a:chOff x="393191" y="192023"/>
            <a:chExt cx="1999614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9488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2278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8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2278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8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2278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2278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2278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8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2278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8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80" h="551180">
                  <a:moveTo>
                    <a:pt x="1892293" y="68884"/>
                  </a:moveTo>
                  <a:lnTo>
                    <a:pt x="1747126" y="68884"/>
                  </a:lnTo>
                  <a:lnTo>
                    <a:pt x="1781625" y="73018"/>
                  </a:lnTo>
                  <a:lnTo>
                    <a:pt x="1806409" y="85039"/>
                  </a:lnTo>
                  <a:lnTo>
                    <a:pt x="1821364" y="104374"/>
                  </a:lnTo>
                  <a:lnTo>
                    <a:pt x="1826374" y="130454"/>
                  </a:lnTo>
                  <a:lnTo>
                    <a:pt x="1824583" y="148723"/>
                  </a:lnTo>
                  <a:lnTo>
                    <a:pt x="1817535" y="168706"/>
                  </a:lnTo>
                  <a:lnTo>
                    <a:pt x="1802714" y="191662"/>
                  </a:lnTo>
                  <a:lnTo>
                    <a:pt x="1777606" y="218846"/>
                  </a:lnTo>
                  <a:lnTo>
                    <a:pt x="1608137" y="379780"/>
                  </a:lnTo>
                  <a:lnTo>
                    <a:pt x="1608137" y="432816"/>
                  </a:lnTo>
                  <a:lnTo>
                    <a:pt x="1922691" y="432816"/>
                  </a:lnTo>
                  <a:lnTo>
                    <a:pt x="1922691" y="365760"/>
                  </a:lnTo>
                  <a:lnTo>
                    <a:pt x="1721523" y="365760"/>
                  </a:lnTo>
                  <a:lnTo>
                    <a:pt x="1835518" y="257251"/>
                  </a:lnTo>
                  <a:lnTo>
                    <a:pt x="1871513" y="218627"/>
                  </a:lnTo>
                  <a:lnTo>
                    <a:pt x="1893049" y="184632"/>
                  </a:lnTo>
                  <a:lnTo>
                    <a:pt x="1903498" y="153266"/>
                  </a:lnTo>
                  <a:lnTo>
                    <a:pt x="1906231" y="122529"/>
                  </a:lnTo>
                  <a:lnTo>
                    <a:pt x="1899277" y="80759"/>
                  </a:lnTo>
                  <a:lnTo>
                    <a:pt x="1892293" y="68884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703549" y="4791"/>
                  </a:lnTo>
                  <a:lnTo>
                    <a:pt x="1658810" y="18669"/>
                  </a:lnTo>
                  <a:lnTo>
                    <a:pt x="1621043" y="40890"/>
                  </a:lnTo>
                  <a:lnTo>
                    <a:pt x="1591678" y="70713"/>
                  </a:lnTo>
                  <a:lnTo>
                    <a:pt x="1647151" y="113385"/>
                  </a:lnTo>
                  <a:lnTo>
                    <a:pt x="1666973" y="93573"/>
                  </a:lnTo>
                  <a:lnTo>
                    <a:pt x="1690509" y="79705"/>
                  </a:lnTo>
                  <a:lnTo>
                    <a:pt x="1717360" y="71551"/>
                  </a:lnTo>
                  <a:lnTo>
                    <a:pt x="1747126" y="68884"/>
                  </a:lnTo>
                  <a:lnTo>
                    <a:pt x="1892293" y="68884"/>
                  </a:lnTo>
                  <a:lnTo>
                    <a:pt x="1879272" y="46744"/>
                  </a:lnTo>
                  <a:lnTo>
                    <a:pt x="1847505" y="21360"/>
                  </a:lnTo>
                  <a:lnTo>
                    <a:pt x="1805262" y="5486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8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2278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2278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60"/>
                  </a:lnTo>
                  <a:lnTo>
                    <a:pt x="1922691" y="365760"/>
                  </a:lnTo>
                  <a:lnTo>
                    <a:pt x="1922691" y="432816"/>
                  </a:lnTo>
                  <a:lnTo>
                    <a:pt x="1608137" y="432816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9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896" y="2864104"/>
            <a:ext cx="966533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425065" algn="l"/>
                <a:tab pos="3162935" algn="l"/>
                <a:tab pos="4293235" algn="l"/>
                <a:tab pos="4827270" algn="l"/>
                <a:tab pos="6800850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15" baseline="-41343" dirty="0">
                <a:latin typeface="Cambria Math"/>
                <a:cs typeface="Cambria Math"/>
              </a:rPr>
              <a:t>𝐷𝑟𝑖𝑣𝑒𝑠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𝑃(𝐷𝑟𝑖𝑣𝑒𝑠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6083935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CC3B1-0149-E795-1BAA-6C7E98C4F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418" y="1276115"/>
            <a:ext cx="11672260" cy="4906915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32775" y="4287868"/>
            <a:ext cx="3485515" cy="2463800"/>
            <a:chOff x="8432775" y="4287868"/>
            <a:chExt cx="3485515" cy="2463800"/>
          </a:xfrm>
        </p:grpSpPr>
        <p:sp>
          <p:nvSpPr>
            <p:cNvPr id="24" name="object 2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32775" y="4851384"/>
              <a:ext cx="1057275" cy="662305"/>
            </a:xfrm>
            <a:custGeom>
              <a:avLst/>
              <a:gdLst/>
              <a:ahLst/>
              <a:cxnLst/>
              <a:rect l="l" t="t" r="r" b="b"/>
              <a:pathLst>
                <a:path w="1057275" h="662304">
                  <a:moveTo>
                    <a:pt x="21391" y="13329"/>
                  </a:moveTo>
                  <a:lnTo>
                    <a:pt x="27272" y="24476"/>
                  </a:lnTo>
                  <a:lnTo>
                    <a:pt x="1050049" y="661766"/>
                  </a:lnTo>
                  <a:lnTo>
                    <a:pt x="1056765" y="650988"/>
                  </a:lnTo>
                  <a:lnTo>
                    <a:pt x="33987" y="13697"/>
                  </a:lnTo>
                  <a:lnTo>
                    <a:pt x="21391" y="13329"/>
                  </a:lnTo>
                  <a:close/>
                </a:path>
                <a:path w="1057275" h="662304">
                  <a:moveTo>
                    <a:pt x="0" y="0"/>
                  </a:moveTo>
                  <a:lnTo>
                    <a:pt x="47882" y="90752"/>
                  </a:lnTo>
                  <a:lnTo>
                    <a:pt x="51723" y="91941"/>
                  </a:lnTo>
                  <a:lnTo>
                    <a:pt x="57927" y="88667"/>
                  </a:lnTo>
                  <a:lnTo>
                    <a:pt x="59114" y="84827"/>
                  </a:lnTo>
                  <a:lnTo>
                    <a:pt x="27272" y="24476"/>
                  </a:lnTo>
                  <a:lnTo>
                    <a:pt x="7341" y="12057"/>
                  </a:lnTo>
                  <a:lnTo>
                    <a:pt x="14057" y="1278"/>
                  </a:lnTo>
                  <a:lnTo>
                    <a:pt x="43838" y="1278"/>
                  </a:lnTo>
                  <a:lnTo>
                    <a:pt x="0" y="0"/>
                  </a:lnTo>
                  <a:close/>
                </a:path>
                <a:path w="1057275" h="662304">
                  <a:moveTo>
                    <a:pt x="14057" y="1278"/>
                  </a:moveTo>
                  <a:lnTo>
                    <a:pt x="7341" y="12057"/>
                  </a:lnTo>
                  <a:lnTo>
                    <a:pt x="27272" y="24476"/>
                  </a:lnTo>
                  <a:lnTo>
                    <a:pt x="21391" y="13329"/>
                  </a:lnTo>
                  <a:lnTo>
                    <a:pt x="10510" y="13012"/>
                  </a:lnTo>
                  <a:lnTo>
                    <a:pt x="16311" y="3702"/>
                  </a:lnTo>
                  <a:lnTo>
                    <a:pt x="17946" y="3702"/>
                  </a:lnTo>
                  <a:lnTo>
                    <a:pt x="14057" y="1278"/>
                  </a:lnTo>
                  <a:close/>
                </a:path>
                <a:path w="1057275" h="662304">
                  <a:moveTo>
                    <a:pt x="43838" y="1278"/>
                  </a:moveTo>
                  <a:lnTo>
                    <a:pt x="14057" y="1278"/>
                  </a:lnTo>
                  <a:lnTo>
                    <a:pt x="33987" y="13697"/>
                  </a:lnTo>
                  <a:lnTo>
                    <a:pt x="102195" y="15687"/>
                  </a:lnTo>
                  <a:lnTo>
                    <a:pt x="105030" y="13012"/>
                  </a:lnTo>
                  <a:lnTo>
                    <a:pt x="105145" y="12057"/>
                  </a:lnTo>
                  <a:lnTo>
                    <a:pt x="105324" y="5916"/>
                  </a:lnTo>
                  <a:lnTo>
                    <a:pt x="102566" y="2992"/>
                  </a:lnTo>
                  <a:lnTo>
                    <a:pt x="43838" y="1278"/>
                  </a:lnTo>
                  <a:close/>
                </a:path>
                <a:path w="1057275" h="662304">
                  <a:moveTo>
                    <a:pt x="17946" y="3702"/>
                  </a:moveTo>
                  <a:lnTo>
                    <a:pt x="16311" y="3702"/>
                  </a:lnTo>
                  <a:lnTo>
                    <a:pt x="21391" y="13329"/>
                  </a:lnTo>
                  <a:lnTo>
                    <a:pt x="33987" y="13697"/>
                  </a:lnTo>
                  <a:lnTo>
                    <a:pt x="17946" y="3702"/>
                  </a:lnTo>
                  <a:close/>
                </a:path>
                <a:path w="1057275" h="662304">
                  <a:moveTo>
                    <a:pt x="16311" y="3702"/>
                  </a:moveTo>
                  <a:lnTo>
                    <a:pt x="10510" y="13012"/>
                  </a:lnTo>
                  <a:lnTo>
                    <a:pt x="21391" y="13329"/>
                  </a:lnTo>
                  <a:lnTo>
                    <a:pt x="16311" y="3702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628695" y="1325347"/>
            <a:ext cx="1504315" cy="1494155"/>
            <a:chOff x="8628695" y="1325347"/>
            <a:chExt cx="1504315" cy="1494155"/>
          </a:xfrm>
        </p:grpSpPr>
        <p:sp>
          <p:nvSpPr>
            <p:cNvPr id="27" name="object 27"/>
            <p:cNvSpPr/>
            <p:nvPr/>
          </p:nvSpPr>
          <p:spPr>
            <a:xfrm>
              <a:off x="9042375" y="2051707"/>
              <a:ext cx="1090295" cy="767715"/>
            </a:xfrm>
            <a:custGeom>
              <a:avLst/>
              <a:gdLst/>
              <a:ahLst/>
              <a:cxnLst/>
              <a:rect l="l" t="t" r="r" b="b"/>
              <a:pathLst>
                <a:path w="1090295" h="767714">
                  <a:moveTo>
                    <a:pt x="46617" y="673078"/>
                  </a:moveTo>
                  <a:lnTo>
                    <a:pt x="42847" y="674474"/>
                  </a:lnTo>
                  <a:lnTo>
                    <a:pt x="0" y="767709"/>
                  </a:lnTo>
                  <a:lnTo>
                    <a:pt x="24353" y="765662"/>
                  </a:lnTo>
                  <a:lnTo>
                    <a:pt x="13971" y="765662"/>
                  </a:lnTo>
                  <a:lnTo>
                    <a:pt x="6675" y="755266"/>
                  </a:lnTo>
                  <a:lnTo>
                    <a:pt x="25893" y="741778"/>
                  </a:lnTo>
                  <a:lnTo>
                    <a:pt x="54386" y="679777"/>
                  </a:lnTo>
                  <a:lnTo>
                    <a:pt x="52990" y="676007"/>
                  </a:lnTo>
                  <a:lnTo>
                    <a:pt x="46617" y="673078"/>
                  </a:lnTo>
                  <a:close/>
                </a:path>
                <a:path w="1090295" h="767714">
                  <a:moveTo>
                    <a:pt x="25893" y="741778"/>
                  </a:moveTo>
                  <a:lnTo>
                    <a:pt x="6675" y="755266"/>
                  </a:lnTo>
                  <a:lnTo>
                    <a:pt x="13971" y="765662"/>
                  </a:lnTo>
                  <a:lnTo>
                    <a:pt x="17590" y="763122"/>
                  </a:lnTo>
                  <a:lnTo>
                    <a:pt x="16084" y="763122"/>
                  </a:lnTo>
                  <a:lnTo>
                    <a:pt x="9782" y="754142"/>
                  </a:lnTo>
                  <a:lnTo>
                    <a:pt x="20630" y="753230"/>
                  </a:lnTo>
                  <a:lnTo>
                    <a:pt x="25893" y="741778"/>
                  </a:lnTo>
                  <a:close/>
                </a:path>
                <a:path w="1090295" h="767714">
                  <a:moveTo>
                    <a:pt x="101184" y="746459"/>
                  </a:moveTo>
                  <a:lnTo>
                    <a:pt x="33189" y="752174"/>
                  </a:lnTo>
                  <a:lnTo>
                    <a:pt x="13971" y="765662"/>
                  </a:lnTo>
                  <a:lnTo>
                    <a:pt x="24353" y="765662"/>
                  </a:lnTo>
                  <a:lnTo>
                    <a:pt x="102248" y="759114"/>
                  </a:lnTo>
                  <a:lnTo>
                    <a:pt x="104843" y="756043"/>
                  </a:lnTo>
                  <a:lnTo>
                    <a:pt x="104255" y="749053"/>
                  </a:lnTo>
                  <a:lnTo>
                    <a:pt x="101184" y="746459"/>
                  </a:lnTo>
                  <a:close/>
                </a:path>
                <a:path w="1090295" h="767714">
                  <a:moveTo>
                    <a:pt x="20630" y="753230"/>
                  </a:moveTo>
                  <a:lnTo>
                    <a:pt x="9782" y="754142"/>
                  </a:lnTo>
                  <a:lnTo>
                    <a:pt x="16084" y="763122"/>
                  </a:lnTo>
                  <a:lnTo>
                    <a:pt x="20630" y="753230"/>
                  </a:lnTo>
                  <a:close/>
                </a:path>
                <a:path w="1090295" h="767714">
                  <a:moveTo>
                    <a:pt x="33189" y="752174"/>
                  </a:moveTo>
                  <a:lnTo>
                    <a:pt x="20630" y="753230"/>
                  </a:lnTo>
                  <a:lnTo>
                    <a:pt x="16084" y="763122"/>
                  </a:lnTo>
                  <a:lnTo>
                    <a:pt x="17590" y="763122"/>
                  </a:lnTo>
                  <a:lnTo>
                    <a:pt x="33189" y="752174"/>
                  </a:lnTo>
                  <a:close/>
                </a:path>
                <a:path w="1090295" h="767714">
                  <a:moveTo>
                    <a:pt x="1082823" y="0"/>
                  </a:moveTo>
                  <a:lnTo>
                    <a:pt x="25893" y="741778"/>
                  </a:lnTo>
                  <a:lnTo>
                    <a:pt x="20630" y="753230"/>
                  </a:lnTo>
                  <a:lnTo>
                    <a:pt x="33189" y="752174"/>
                  </a:lnTo>
                  <a:lnTo>
                    <a:pt x="1090119" y="10396"/>
                  </a:lnTo>
                  <a:lnTo>
                    <a:pt x="1082823" y="0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4" name="object 34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003346" y="1325347"/>
            <a:ext cx="741045" cy="741045"/>
            <a:chOff x="5003346" y="1325347"/>
            <a:chExt cx="741045" cy="741045"/>
          </a:xfrm>
        </p:grpSpPr>
        <p:sp>
          <p:nvSpPr>
            <p:cNvPr id="38" name="object 38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163425" y="1496059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6600" algn="l"/>
              </a:tabLst>
            </a:pPr>
            <a:r>
              <a:rPr sz="3600" spc="-37" baseline="1157" dirty="0"/>
              <a:t>#3</a:t>
            </a:r>
            <a:r>
              <a:rPr sz="3600" baseline="1157" dirty="0"/>
              <a:t>	</a:t>
            </a: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242815" y="1115567"/>
            <a:ext cx="1027430" cy="1024255"/>
            <a:chOff x="4242815" y="1115567"/>
            <a:chExt cx="1027430" cy="1024255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2815" y="1115567"/>
              <a:ext cx="1027176" cy="10241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148" y="1141426"/>
              <a:ext cx="920513" cy="9205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720840" y="4490721"/>
            <a:ext cx="1468755" cy="1596390"/>
            <a:chOff x="6720840" y="4490721"/>
            <a:chExt cx="1468755" cy="1596390"/>
          </a:xfrm>
        </p:grpSpPr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592121" y="4490721"/>
              <a:ext cx="596900" cy="38100"/>
            </a:xfrm>
            <a:custGeom>
              <a:avLst/>
              <a:gdLst/>
              <a:ahLst/>
              <a:cxnLst/>
              <a:rect l="l" t="t" r="r" b="b"/>
              <a:pathLst>
                <a:path w="596900" h="38100">
                  <a:moveTo>
                    <a:pt x="5969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96900" y="381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305680" y="2473959"/>
            <a:ext cx="7259320" cy="258000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1902460" algn="ctr">
              <a:lnSpc>
                <a:spcPct val="100000"/>
              </a:lnSpc>
              <a:spcBef>
                <a:spcPts val="1515"/>
              </a:spcBef>
            </a:pPr>
            <a:r>
              <a:rPr sz="4300" u="heavy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3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4300" u="heavy" spc="16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4300" spc="55" dirty="0">
                <a:latin typeface="Cambria Math"/>
                <a:cs typeface="Cambria Math"/>
              </a:rPr>
              <a:t> </a:t>
            </a:r>
            <a:r>
              <a:rPr sz="6450" baseline="-32299" dirty="0">
                <a:latin typeface="Cambria Math"/>
                <a:cs typeface="Cambria Math"/>
              </a:rPr>
              <a:t>∗</a:t>
            </a:r>
            <a:r>
              <a:rPr sz="6450" spc="-22" baseline="-32299" dirty="0">
                <a:latin typeface="Cambria Math"/>
                <a:cs typeface="Cambria Math"/>
              </a:rPr>
              <a:t> </a:t>
            </a:r>
            <a:r>
              <a:rPr sz="4300" u="heavy" spc="-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20</a:t>
            </a:r>
            <a:endParaRPr sz="43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415"/>
              </a:spcBef>
              <a:tabLst>
                <a:tab pos="637540" algn="l"/>
                <a:tab pos="2437765" algn="l"/>
                <a:tab pos="3175635" algn="l"/>
                <a:tab pos="5628640" algn="l"/>
              </a:tabLst>
            </a:pP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=</a:t>
            </a:r>
            <a:r>
              <a:rPr sz="4300" spc="200" dirty="0">
                <a:latin typeface="Cambria Math"/>
                <a:cs typeface="Cambria Math"/>
              </a:rPr>
              <a:t> </a:t>
            </a:r>
            <a:r>
              <a:rPr sz="6450" baseline="25193" dirty="0">
                <a:latin typeface="Cambria Math"/>
                <a:cs typeface="Cambria Math"/>
              </a:rPr>
              <a:t>20</a:t>
            </a:r>
            <a:r>
              <a:rPr sz="6450" spc="-262" baseline="25193" dirty="0">
                <a:latin typeface="Cambria Math"/>
                <a:cs typeface="Cambria Math"/>
              </a:rPr>
              <a:t> </a:t>
            </a:r>
            <a:r>
              <a:rPr sz="6450" baseline="-29715" dirty="0">
                <a:latin typeface="Cambria Math"/>
                <a:cs typeface="Cambria Math"/>
              </a:rPr>
              <a:t>4</a:t>
            </a:r>
            <a:r>
              <a:rPr sz="6450" spc="-262" baseline="-29715" dirty="0">
                <a:latin typeface="Cambria Math"/>
                <a:cs typeface="Cambria Math"/>
              </a:rPr>
              <a:t> </a:t>
            </a:r>
            <a:r>
              <a:rPr sz="6450" spc="-37" baseline="25193" dirty="0">
                <a:latin typeface="Cambria Math"/>
                <a:cs typeface="Cambria Math"/>
              </a:rPr>
              <a:t>30</a:t>
            </a:r>
            <a:r>
              <a:rPr sz="6450" baseline="25193" dirty="0">
                <a:latin typeface="Cambria Math"/>
                <a:cs typeface="Cambria Math"/>
              </a:rPr>
              <a:t>	</a:t>
            </a:r>
            <a:r>
              <a:rPr sz="4300" dirty="0">
                <a:latin typeface="Cambria Math"/>
                <a:cs typeface="Cambria Math"/>
              </a:rPr>
              <a:t>=</a:t>
            </a:r>
            <a:r>
              <a:rPr sz="4300" spc="210" dirty="0">
                <a:latin typeface="Cambria Math"/>
                <a:cs typeface="Cambria Math"/>
              </a:rPr>
              <a:t> </a:t>
            </a:r>
            <a:r>
              <a:rPr sz="4300" spc="-20" dirty="0"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  <a:p>
            <a:pPr marL="1906270" algn="ctr">
              <a:lnSpc>
                <a:spcPct val="100000"/>
              </a:lnSpc>
              <a:spcBef>
                <a:spcPts val="1800"/>
              </a:spcBef>
            </a:pPr>
            <a:r>
              <a:rPr sz="4300" spc="-25" dirty="0">
                <a:latin typeface="Cambria Math"/>
                <a:cs typeface="Cambria Math"/>
              </a:rPr>
              <a:t>30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877055" y="3224783"/>
            <a:ext cx="1996439" cy="622300"/>
            <a:chOff x="3877055" y="3224783"/>
            <a:chExt cx="1996439" cy="62230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77055" y="3224783"/>
              <a:ext cx="1996439" cy="6217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94042" y="324002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79" h="551179">
                  <a:moveTo>
                    <a:pt x="1123542" y="107289"/>
                  </a:moveTo>
                  <a:lnTo>
                    <a:pt x="1050999" y="107289"/>
                  </a:lnTo>
                  <a:lnTo>
                    <a:pt x="1050999" y="551078"/>
                  </a:lnTo>
                  <a:lnTo>
                    <a:pt x="1127199" y="551078"/>
                  </a:lnTo>
                  <a:lnTo>
                    <a:pt x="1127199" y="393192"/>
                  </a:lnTo>
                  <a:lnTo>
                    <a:pt x="1347458" y="393192"/>
                  </a:lnTo>
                  <a:lnTo>
                    <a:pt x="1349704" y="391515"/>
                  </a:lnTo>
                  <a:lnTo>
                    <a:pt x="1364658" y="371856"/>
                  </a:lnTo>
                  <a:lnTo>
                    <a:pt x="1222907" y="371856"/>
                  </a:lnTo>
                  <a:lnTo>
                    <a:pt x="1184616" y="364693"/>
                  </a:lnTo>
                  <a:lnTo>
                    <a:pt x="1153869" y="344271"/>
                  </a:lnTo>
                  <a:lnTo>
                    <a:pt x="1133410" y="312191"/>
                  </a:lnTo>
                  <a:lnTo>
                    <a:pt x="1125980" y="270052"/>
                  </a:lnTo>
                  <a:lnTo>
                    <a:pt x="1133410" y="227914"/>
                  </a:lnTo>
                  <a:lnTo>
                    <a:pt x="1153869" y="195834"/>
                  </a:lnTo>
                  <a:lnTo>
                    <a:pt x="1184616" y="175412"/>
                  </a:lnTo>
                  <a:lnTo>
                    <a:pt x="1222907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2" y="149961"/>
                  </a:lnTo>
                  <a:lnTo>
                    <a:pt x="1123542" y="107289"/>
                  </a:lnTo>
                  <a:close/>
                </a:path>
                <a:path w="1922779" h="551179">
                  <a:moveTo>
                    <a:pt x="1347458" y="393192"/>
                  </a:moveTo>
                  <a:lnTo>
                    <a:pt x="1127199" y="393192"/>
                  </a:lnTo>
                  <a:lnTo>
                    <a:pt x="1148716" y="412651"/>
                  </a:lnTo>
                  <a:lnTo>
                    <a:pt x="1173605" y="426338"/>
                  </a:lnTo>
                  <a:lnTo>
                    <a:pt x="1201352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79" h="551179">
                  <a:moveTo>
                    <a:pt x="1364299" y="168249"/>
                  </a:moveTo>
                  <a:lnTo>
                    <a:pt x="1222907" y="168249"/>
                  </a:lnTo>
                  <a:lnTo>
                    <a:pt x="1261102" y="175412"/>
                  </a:lnTo>
                  <a:lnTo>
                    <a:pt x="1291639" y="195834"/>
                  </a:lnTo>
                  <a:lnTo>
                    <a:pt x="1311889" y="227914"/>
                  </a:lnTo>
                  <a:lnTo>
                    <a:pt x="1319223" y="270052"/>
                  </a:lnTo>
                  <a:lnTo>
                    <a:pt x="1311889" y="312191"/>
                  </a:lnTo>
                  <a:lnTo>
                    <a:pt x="1291639" y="344271"/>
                  </a:lnTo>
                  <a:lnTo>
                    <a:pt x="1261102" y="364693"/>
                  </a:lnTo>
                  <a:lnTo>
                    <a:pt x="1222907" y="371856"/>
                  </a:lnTo>
                  <a:lnTo>
                    <a:pt x="1364658" y="371856"/>
                  </a:lnTo>
                  <a:lnTo>
                    <a:pt x="1374946" y="358331"/>
                  </a:lnTo>
                  <a:lnTo>
                    <a:pt x="1391010" y="317562"/>
                  </a:lnTo>
                  <a:lnTo>
                    <a:pt x="1396643" y="270052"/>
                  </a:lnTo>
                  <a:lnTo>
                    <a:pt x="1391010" y="222800"/>
                  </a:lnTo>
                  <a:lnTo>
                    <a:pt x="1374946" y="182202"/>
                  </a:lnTo>
                  <a:lnTo>
                    <a:pt x="1364299" y="168249"/>
                  </a:lnTo>
                  <a:close/>
                </a:path>
                <a:path w="1922779" h="551179">
                  <a:moveTo>
                    <a:pt x="1231442" y="103631"/>
                  </a:moveTo>
                  <a:lnTo>
                    <a:pt x="1199409" y="106499"/>
                  </a:lnTo>
                  <a:lnTo>
                    <a:pt x="1170405" y="115138"/>
                  </a:lnTo>
                  <a:lnTo>
                    <a:pt x="1144945" y="129606"/>
                  </a:lnTo>
                  <a:lnTo>
                    <a:pt x="1123542" y="149961"/>
                  </a:lnTo>
                  <a:lnTo>
                    <a:pt x="1350344" y="149961"/>
                  </a:lnTo>
                  <a:lnTo>
                    <a:pt x="1349704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79" h="551179">
                  <a:moveTo>
                    <a:pt x="813014" y="103631"/>
                  </a:moveTo>
                  <a:lnTo>
                    <a:pt x="766896" y="109228"/>
                  </a:lnTo>
                  <a:lnTo>
                    <a:pt x="726315" y="125238"/>
                  </a:lnTo>
                  <a:lnTo>
                    <a:pt x="692542" y="150494"/>
                  </a:lnTo>
                  <a:lnTo>
                    <a:pt x="666846" y="183828"/>
                  </a:lnTo>
                  <a:lnTo>
                    <a:pt x="650496" y="224070"/>
                  </a:lnTo>
                  <a:lnTo>
                    <a:pt x="644765" y="270052"/>
                  </a:lnTo>
                  <a:lnTo>
                    <a:pt x="650508" y="316080"/>
                  </a:lnTo>
                  <a:lnTo>
                    <a:pt x="667139" y="356435"/>
                  </a:lnTo>
                  <a:lnTo>
                    <a:pt x="693761" y="389915"/>
                  </a:lnTo>
                  <a:lnTo>
                    <a:pt x="729476" y="415318"/>
                  </a:lnTo>
                  <a:lnTo>
                    <a:pt x="773387" y="431441"/>
                  </a:lnTo>
                  <a:lnTo>
                    <a:pt x="824597" y="437083"/>
                  </a:lnTo>
                  <a:lnTo>
                    <a:pt x="864621" y="433682"/>
                  </a:lnTo>
                  <a:lnTo>
                    <a:pt x="900187" y="423595"/>
                  </a:lnTo>
                  <a:lnTo>
                    <a:pt x="930724" y="406993"/>
                  </a:lnTo>
                  <a:lnTo>
                    <a:pt x="955661" y="384048"/>
                  </a:lnTo>
                  <a:lnTo>
                    <a:pt x="945582" y="372465"/>
                  </a:lnTo>
                  <a:lnTo>
                    <a:pt x="826425" y="372465"/>
                  </a:lnTo>
                  <a:lnTo>
                    <a:pt x="787316" y="366960"/>
                  </a:lnTo>
                  <a:lnTo>
                    <a:pt x="755864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7" y="294436"/>
                  </a:lnTo>
                  <a:lnTo>
                    <a:pt x="976997" y="287121"/>
                  </a:lnTo>
                  <a:lnTo>
                    <a:pt x="977606" y="277977"/>
                  </a:lnTo>
                  <a:lnTo>
                    <a:pt x="977606" y="271881"/>
                  </a:lnTo>
                  <a:lnTo>
                    <a:pt x="974329" y="243839"/>
                  </a:lnTo>
                  <a:lnTo>
                    <a:pt x="720355" y="243839"/>
                  </a:lnTo>
                  <a:lnTo>
                    <a:pt x="730975" y="211397"/>
                  </a:lnTo>
                  <a:lnTo>
                    <a:pt x="750911" y="186385"/>
                  </a:lnTo>
                  <a:lnTo>
                    <a:pt x="778734" y="170287"/>
                  </a:lnTo>
                  <a:lnTo>
                    <a:pt x="813014" y="164591"/>
                  </a:lnTo>
                  <a:lnTo>
                    <a:pt x="942239" y="164591"/>
                  </a:lnTo>
                  <a:lnTo>
                    <a:pt x="930972" y="149580"/>
                  </a:lnTo>
                  <a:lnTo>
                    <a:pt x="897952" y="124629"/>
                  </a:lnTo>
                  <a:lnTo>
                    <a:pt x="858226" y="109025"/>
                  </a:lnTo>
                  <a:lnTo>
                    <a:pt x="813014" y="103631"/>
                  </a:lnTo>
                  <a:close/>
                </a:path>
                <a:path w="1922779" h="551179">
                  <a:moveTo>
                    <a:pt x="914817" y="337108"/>
                  </a:moveTo>
                  <a:lnTo>
                    <a:pt x="896377" y="352663"/>
                  </a:lnTo>
                  <a:lnTo>
                    <a:pt x="875651" y="363702"/>
                  </a:lnTo>
                  <a:lnTo>
                    <a:pt x="852410" y="370284"/>
                  </a:lnTo>
                  <a:lnTo>
                    <a:pt x="826425" y="372465"/>
                  </a:lnTo>
                  <a:lnTo>
                    <a:pt x="945582" y="372465"/>
                  </a:lnTo>
                  <a:lnTo>
                    <a:pt x="914817" y="337108"/>
                  </a:lnTo>
                  <a:close/>
                </a:path>
                <a:path w="1922779" h="551179">
                  <a:moveTo>
                    <a:pt x="942239" y="164591"/>
                  </a:moveTo>
                  <a:lnTo>
                    <a:pt x="813014" y="164591"/>
                  </a:lnTo>
                  <a:lnTo>
                    <a:pt x="847628" y="170373"/>
                  </a:lnTo>
                  <a:lnTo>
                    <a:pt x="875498" y="186613"/>
                  </a:lnTo>
                  <a:lnTo>
                    <a:pt x="895139" y="211655"/>
                  </a:lnTo>
                  <a:lnTo>
                    <a:pt x="905064" y="243839"/>
                  </a:lnTo>
                  <a:lnTo>
                    <a:pt x="974329" y="243839"/>
                  </a:lnTo>
                  <a:lnTo>
                    <a:pt x="972018" y="224070"/>
                  </a:lnTo>
                  <a:lnTo>
                    <a:pt x="956067" y="183015"/>
                  </a:lnTo>
                  <a:lnTo>
                    <a:pt x="942239" y="164591"/>
                  </a:lnTo>
                  <a:close/>
                </a:path>
                <a:path w="1922779" h="551179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4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79" h="551179">
                  <a:moveTo>
                    <a:pt x="587170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4" y="374294"/>
                  </a:lnTo>
                  <a:lnTo>
                    <a:pt x="587170" y="360883"/>
                  </a:lnTo>
                  <a:close/>
                </a:path>
                <a:path w="1922779" h="551179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79" h="551179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79" h="551179">
                  <a:moveTo>
                    <a:pt x="1892292" y="68884"/>
                  </a:moveTo>
                  <a:lnTo>
                    <a:pt x="1747125" y="68884"/>
                  </a:lnTo>
                  <a:lnTo>
                    <a:pt x="1781624" y="73018"/>
                  </a:lnTo>
                  <a:lnTo>
                    <a:pt x="1806408" y="85039"/>
                  </a:lnTo>
                  <a:lnTo>
                    <a:pt x="1821362" y="104374"/>
                  </a:lnTo>
                  <a:lnTo>
                    <a:pt x="1826373" y="130454"/>
                  </a:lnTo>
                  <a:lnTo>
                    <a:pt x="1824582" y="148723"/>
                  </a:lnTo>
                  <a:lnTo>
                    <a:pt x="1817533" y="168706"/>
                  </a:lnTo>
                  <a:lnTo>
                    <a:pt x="1802712" y="191662"/>
                  </a:lnTo>
                  <a:lnTo>
                    <a:pt x="1777605" y="218846"/>
                  </a:lnTo>
                  <a:lnTo>
                    <a:pt x="1608136" y="379780"/>
                  </a:lnTo>
                  <a:lnTo>
                    <a:pt x="1608136" y="432815"/>
                  </a:lnTo>
                  <a:lnTo>
                    <a:pt x="1922689" y="432815"/>
                  </a:lnTo>
                  <a:lnTo>
                    <a:pt x="1922689" y="365760"/>
                  </a:lnTo>
                  <a:lnTo>
                    <a:pt x="1721521" y="365760"/>
                  </a:lnTo>
                  <a:lnTo>
                    <a:pt x="1835517" y="257251"/>
                  </a:lnTo>
                  <a:lnTo>
                    <a:pt x="1871512" y="218627"/>
                  </a:lnTo>
                  <a:lnTo>
                    <a:pt x="1893048" y="184632"/>
                  </a:lnTo>
                  <a:lnTo>
                    <a:pt x="1903496" y="153266"/>
                  </a:lnTo>
                  <a:lnTo>
                    <a:pt x="1906230" y="122529"/>
                  </a:lnTo>
                  <a:lnTo>
                    <a:pt x="1899276" y="80759"/>
                  </a:lnTo>
                  <a:lnTo>
                    <a:pt x="1892292" y="68884"/>
                  </a:lnTo>
                  <a:close/>
                </a:path>
                <a:path w="1922779" h="551179">
                  <a:moveTo>
                    <a:pt x="1753830" y="0"/>
                  </a:moveTo>
                  <a:lnTo>
                    <a:pt x="1703548" y="4791"/>
                  </a:lnTo>
                  <a:lnTo>
                    <a:pt x="1658809" y="18668"/>
                  </a:lnTo>
                  <a:lnTo>
                    <a:pt x="1621042" y="40890"/>
                  </a:lnTo>
                  <a:lnTo>
                    <a:pt x="1591677" y="70713"/>
                  </a:lnTo>
                  <a:lnTo>
                    <a:pt x="1647150" y="113385"/>
                  </a:lnTo>
                  <a:lnTo>
                    <a:pt x="1666972" y="93573"/>
                  </a:lnTo>
                  <a:lnTo>
                    <a:pt x="1690508" y="79705"/>
                  </a:lnTo>
                  <a:lnTo>
                    <a:pt x="1717359" y="71551"/>
                  </a:lnTo>
                  <a:lnTo>
                    <a:pt x="1747125" y="68884"/>
                  </a:lnTo>
                  <a:lnTo>
                    <a:pt x="1892292" y="68884"/>
                  </a:lnTo>
                  <a:lnTo>
                    <a:pt x="1879271" y="46744"/>
                  </a:lnTo>
                  <a:lnTo>
                    <a:pt x="1847504" y="21360"/>
                  </a:lnTo>
                  <a:lnTo>
                    <a:pt x="1805261" y="5486"/>
                  </a:lnTo>
                  <a:lnTo>
                    <a:pt x="1753830" y="0"/>
                  </a:lnTo>
                  <a:close/>
                </a:path>
                <a:path w="1922779" h="551179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79" h="551179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1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79" h="551179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3674" y="3401923"/>
              <a:ext cx="205943" cy="2163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8048" y="3398265"/>
              <a:ext cx="197408" cy="919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94042" y="324002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79" h="551179">
                  <a:moveTo>
                    <a:pt x="1231442" y="103631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1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1"/>
                  </a:lnTo>
                  <a:close/>
                </a:path>
                <a:path w="1922779" h="551179">
                  <a:moveTo>
                    <a:pt x="813015" y="103631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4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1"/>
                  </a:lnTo>
                  <a:close/>
                </a:path>
                <a:path w="1922779" h="551179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7"/>
                  </a:lnTo>
                  <a:lnTo>
                    <a:pt x="586562" y="109727"/>
                  </a:lnTo>
                  <a:lnTo>
                    <a:pt x="586562" y="170687"/>
                  </a:lnTo>
                  <a:lnTo>
                    <a:pt x="499389" y="170687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7"/>
                  </a:lnTo>
                  <a:lnTo>
                    <a:pt x="369544" y="170687"/>
                  </a:lnTo>
                  <a:lnTo>
                    <a:pt x="369544" y="109727"/>
                  </a:lnTo>
                  <a:lnTo>
                    <a:pt x="423189" y="109727"/>
                  </a:lnTo>
                  <a:lnTo>
                    <a:pt x="423189" y="35356"/>
                  </a:lnTo>
                  <a:close/>
                </a:path>
                <a:path w="1922779" h="551179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59"/>
                  </a:lnTo>
                  <a:lnTo>
                    <a:pt x="1922691" y="365759"/>
                  </a:lnTo>
                  <a:lnTo>
                    <a:pt x="1922691" y="432815"/>
                  </a:lnTo>
                  <a:lnTo>
                    <a:pt x="1608137" y="432815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8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79" h="551179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6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5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986271" y="3462528"/>
            <a:ext cx="378460" cy="121920"/>
            <a:chOff x="5986271" y="3462528"/>
            <a:chExt cx="378460" cy="121920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86271" y="3462528"/>
              <a:ext cx="377951" cy="1219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003131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304800" y="0"/>
                  </a:moveTo>
                  <a:lnTo>
                    <a:pt x="0" y="0"/>
                  </a:lnTo>
                  <a:lnTo>
                    <a:pt x="0" y="49987"/>
                  </a:lnTo>
                  <a:lnTo>
                    <a:pt x="304800" y="49987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03131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0" y="0"/>
                  </a:moveTo>
                  <a:lnTo>
                    <a:pt x="304800" y="0"/>
                  </a:lnTo>
                  <a:lnTo>
                    <a:pt x="304800" y="49987"/>
                  </a:lnTo>
                  <a:lnTo>
                    <a:pt x="0" y="499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516623" y="3230879"/>
            <a:ext cx="1835150" cy="502920"/>
            <a:chOff x="6516623" y="3230879"/>
            <a:chExt cx="1835150" cy="502920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6623" y="3230879"/>
              <a:ext cx="1834896" cy="5029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533508" y="3246119"/>
              <a:ext cx="1761489" cy="431165"/>
            </a:xfrm>
            <a:custGeom>
              <a:avLst/>
              <a:gdLst/>
              <a:ahLst/>
              <a:cxnLst/>
              <a:rect l="l" t="t" r="r" b="b"/>
              <a:pathLst>
                <a:path w="1761490" h="431164">
                  <a:moveTo>
                    <a:pt x="1710931" y="329793"/>
                  </a:moveTo>
                  <a:lnTo>
                    <a:pt x="1691547" y="333413"/>
                  </a:lnTo>
                  <a:lnTo>
                    <a:pt x="1675650" y="343662"/>
                  </a:lnTo>
                  <a:lnTo>
                    <a:pt x="1664896" y="359625"/>
                  </a:lnTo>
                  <a:lnTo>
                    <a:pt x="1660944" y="380390"/>
                  </a:lnTo>
                  <a:lnTo>
                    <a:pt x="1664896" y="400640"/>
                  </a:lnTo>
                  <a:lnTo>
                    <a:pt x="1675650" y="416661"/>
                  </a:lnTo>
                  <a:lnTo>
                    <a:pt x="1691547" y="427196"/>
                  </a:lnTo>
                  <a:lnTo>
                    <a:pt x="1710931" y="430987"/>
                  </a:lnTo>
                  <a:lnTo>
                    <a:pt x="1730314" y="427196"/>
                  </a:lnTo>
                  <a:lnTo>
                    <a:pt x="1746211" y="416661"/>
                  </a:lnTo>
                  <a:lnTo>
                    <a:pt x="1756965" y="400640"/>
                  </a:lnTo>
                  <a:lnTo>
                    <a:pt x="1760918" y="380390"/>
                  </a:lnTo>
                  <a:lnTo>
                    <a:pt x="1756965" y="359625"/>
                  </a:lnTo>
                  <a:lnTo>
                    <a:pt x="1746211" y="343662"/>
                  </a:lnTo>
                  <a:lnTo>
                    <a:pt x="1730314" y="333413"/>
                  </a:lnTo>
                  <a:lnTo>
                    <a:pt x="1710931" y="329793"/>
                  </a:lnTo>
                  <a:close/>
                </a:path>
                <a:path w="1761490" h="431164">
                  <a:moveTo>
                    <a:pt x="642226" y="97535"/>
                  </a:moveTo>
                  <a:lnTo>
                    <a:pt x="594688" y="103090"/>
                  </a:lnTo>
                  <a:lnTo>
                    <a:pt x="552908" y="119007"/>
                  </a:lnTo>
                  <a:lnTo>
                    <a:pt x="518172" y="144170"/>
                  </a:lnTo>
                  <a:lnTo>
                    <a:pt x="491767" y="177461"/>
                  </a:lnTo>
                  <a:lnTo>
                    <a:pt x="474981" y="217762"/>
                  </a:lnTo>
                  <a:lnTo>
                    <a:pt x="469099" y="263956"/>
                  </a:lnTo>
                  <a:lnTo>
                    <a:pt x="474981" y="310196"/>
                  </a:lnTo>
                  <a:lnTo>
                    <a:pt x="491767" y="350610"/>
                  </a:lnTo>
                  <a:lnTo>
                    <a:pt x="518172" y="384047"/>
                  </a:lnTo>
                  <a:lnTo>
                    <a:pt x="552908" y="409357"/>
                  </a:lnTo>
                  <a:lnTo>
                    <a:pt x="594688" y="425387"/>
                  </a:lnTo>
                  <a:lnTo>
                    <a:pt x="642226" y="430987"/>
                  </a:lnTo>
                  <a:lnTo>
                    <a:pt x="690232" y="425387"/>
                  </a:lnTo>
                  <a:lnTo>
                    <a:pt x="732243" y="409357"/>
                  </a:lnTo>
                  <a:lnTo>
                    <a:pt x="767041" y="384047"/>
                  </a:lnTo>
                  <a:lnTo>
                    <a:pt x="781461" y="365759"/>
                  </a:lnTo>
                  <a:lnTo>
                    <a:pt x="642226" y="365759"/>
                  </a:lnTo>
                  <a:lnTo>
                    <a:pt x="604031" y="358597"/>
                  </a:lnTo>
                  <a:lnTo>
                    <a:pt x="573493" y="338175"/>
                  </a:lnTo>
                  <a:lnTo>
                    <a:pt x="553243" y="306095"/>
                  </a:lnTo>
                  <a:lnTo>
                    <a:pt x="545909" y="263956"/>
                  </a:lnTo>
                  <a:lnTo>
                    <a:pt x="553243" y="221818"/>
                  </a:lnTo>
                  <a:lnTo>
                    <a:pt x="573493" y="189737"/>
                  </a:lnTo>
                  <a:lnTo>
                    <a:pt x="604031" y="169316"/>
                  </a:lnTo>
                  <a:lnTo>
                    <a:pt x="642226" y="162153"/>
                  </a:lnTo>
                  <a:lnTo>
                    <a:pt x="781283" y="162153"/>
                  </a:lnTo>
                  <a:lnTo>
                    <a:pt x="767041" y="144170"/>
                  </a:lnTo>
                  <a:lnTo>
                    <a:pt x="732243" y="119007"/>
                  </a:lnTo>
                  <a:lnTo>
                    <a:pt x="690232" y="103090"/>
                  </a:lnTo>
                  <a:lnTo>
                    <a:pt x="642226" y="97535"/>
                  </a:lnTo>
                  <a:close/>
                </a:path>
                <a:path w="1761490" h="431164">
                  <a:moveTo>
                    <a:pt x="781283" y="162153"/>
                  </a:moveTo>
                  <a:lnTo>
                    <a:pt x="642226" y="162153"/>
                  </a:lnTo>
                  <a:lnTo>
                    <a:pt x="680773" y="169316"/>
                  </a:lnTo>
                  <a:lnTo>
                    <a:pt x="711492" y="189737"/>
                  </a:lnTo>
                  <a:lnTo>
                    <a:pt x="731808" y="221818"/>
                  </a:lnTo>
                  <a:lnTo>
                    <a:pt x="739152" y="263956"/>
                  </a:lnTo>
                  <a:lnTo>
                    <a:pt x="731808" y="306095"/>
                  </a:lnTo>
                  <a:lnTo>
                    <a:pt x="711492" y="338175"/>
                  </a:lnTo>
                  <a:lnTo>
                    <a:pt x="680773" y="358597"/>
                  </a:lnTo>
                  <a:lnTo>
                    <a:pt x="642226" y="365759"/>
                  </a:lnTo>
                  <a:lnTo>
                    <a:pt x="781461" y="365759"/>
                  </a:lnTo>
                  <a:lnTo>
                    <a:pt x="793407" y="350610"/>
                  </a:lnTo>
                  <a:lnTo>
                    <a:pt x="810120" y="310196"/>
                  </a:lnTo>
                  <a:lnTo>
                    <a:pt x="815962" y="263956"/>
                  </a:lnTo>
                  <a:lnTo>
                    <a:pt x="810120" y="217762"/>
                  </a:lnTo>
                  <a:lnTo>
                    <a:pt x="793407" y="177461"/>
                  </a:lnTo>
                  <a:lnTo>
                    <a:pt x="781283" y="162153"/>
                  </a:lnTo>
                  <a:close/>
                </a:path>
                <a:path w="1761490" h="431164">
                  <a:moveTo>
                    <a:pt x="1448562" y="97535"/>
                  </a:moveTo>
                  <a:lnTo>
                    <a:pt x="1402444" y="103132"/>
                  </a:lnTo>
                  <a:lnTo>
                    <a:pt x="1361863" y="119142"/>
                  </a:lnTo>
                  <a:lnTo>
                    <a:pt x="1328089" y="144398"/>
                  </a:lnTo>
                  <a:lnTo>
                    <a:pt x="1302393" y="177732"/>
                  </a:lnTo>
                  <a:lnTo>
                    <a:pt x="1286044" y="217974"/>
                  </a:lnTo>
                  <a:lnTo>
                    <a:pt x="1280312" y="263956"/>
                  </a:lnTo>
                  <a:lnTo>
                    <a:pt x="1286055" y="309984"/>
                  </a:lnTo>
                  <a:lnTo>
                    <a:pt x="1302686" y="350339"/>
                  </a:lnTo>
                  <a:lnTo>
                    <a:pt x="1329309" y="383819"/>
                  </a:lnTo>
                  <a:lnTo>
                    <a:pt x="1365024" y="409222"/>
                  </a:lnTo>
                  <a:lnTo>
                    <a:pt x="1408935" y="425345"/>
                  </a:lnTo>
                  <a:lnTo>
                    <a:pt x="1460144" y="430987"/>
                  </a:lnTo>
                  <a:lnTo>
                    <a:pt x="1500168" y="427586"/>
                  </a:lnTo>
                  <a:lnTo>
                    <a:pt x="1535734" y="417499"/>
                  </a:lnTo>
                  <a:lnTo>
                    <a:pt x="1566271" y="400897"/>
                  </a:lnTo>
                  <a:lnTo>
                    <a:pt x="1591207" y="377951"/>
                  </a:lnTo>
                  <a:lnTo>
                    <a:pt x="1581129" y="366369"/>
                  </a:lnTo>
                  <a:lnTo>
                    <a:pt x="1461973" y="366369"/>
                  </a:lnTo>
                  <a:lnTo>
                    <a:pt x="1422863" y="360864"/>
                  </a:lnTo>
                  <a:lnTo>
                    <a:pt x="1391412" y="345186"/>
                  </a:lnTo>
                  <a:lnTo>
                    <a:pt x="1368875" y="320592"/>
                  </a:lnTo>
                  <a:lnTo>
                    <a:pt x="1356512" y="288340"/>
                  </a:lnTo>
                  <a:lnTo>
                    <a:pt x="1611934" y="288340"/>
                  </a:lnTo>
                  <a:lnTo>
                    <a:pt x="1612544" y="281025"/>
                  </a:lnTo>
                  <a:lnTo>
                    <a:pt x="1613154" y="271881"/>
                  </a:lnTo>
                  <a:lnTo>
                    <a:pt x="1613154" y="265785"/>
                  </a:lnTo>
                  <a:lnTo>
                    <a:pt x="1609876" y="237743"/>
                  </a:lnTo>
                  <a:lnTo>
                    <a:pt x="1355902" y="237743"/>
                  </a:lnTo>
                  <a:lnTo>
                    <a:pt x="1366523" y="205301"/>
                  </a:lnTo>
                  <a:lnTo>
                    <a:pt x="1386459" y="180289"/>
                  </a:lnTo>
                  <a:lnTo>
                    <a:pt x="1414281" y="164191"/>
                  </a:lnTo>
                  <a:lnTo>
                    <a:pt x="1448562" y="158495"/>
                  </a:lnTo>
                  <a:lnTo>
                    <a:pt x="1577786" y="158495"/>
                  </a:lnTo>
                  <a:lnTo>
                    <a:pt x="1566519" y="143484"/>
                  </a:lnTo>
                  <a:lnTo>
                    <a:pt x="1533499" y="118533"/>
                  </a:lnTo>
                  <a:lnTo>
                    <a:pt x="1493774" y="102929"/>
                  </a:lnTo>
                  <a:lnTo>
                    <a:pt x="1448562" y="97535"/>
                  </a:lnTo>
                  <a:close/>
                </a:path>
                <a:path w="1761490" h="431164">
                  <a:moveTo>
                    <a:pt x="1550365" y="331012"/>
                  </a:moveTo>
                  <a:lnTo>
                    <a:pt x="1531924" y="346567"/>
                  </a:lnTo>
                  <a:lnTo>
                    <a:pt x="1511197" y="357606"/>
                  </a:lnTo>
                  <a:lnTo>
                    <a:pt x="1487956" y="364188"/>
                  </a:lnTo>
                  <a:lnTo>
                    <a:pt x="1461973" y="366369"/>
                  </a:lnTo>
                  <a:lnTo>
                    <a:pt x="1581129" y="366369"/>
                  </a:lnTo>
                  <a:lnTo>
                    <a:pt x="1550365" y="331012"/>
                  </a:lnTo>
                  <a:close/>
                </a:path>
                <a:path w="1761490" h="431164">
                  <a:moveTo>
                    <a:pt x="1577786" y="158495"/>
                  </a:moveTo>
                  <a:lnTo>
                    <a:pt x="1448562" y="158495"/>
                  </a:lnTo>
                  <a:lnTo>
                    <a:pt x="1483175" y="164277"/>
                  </a:lnTo>
                  <a:lnTo>
                    <a:pt x="1511045" y="180517"/>
                  </a:lnTo>
                  <a:lnTo>
                    <a:pt x="1530686" y="205559"/>
                  </a:lnTo>
                  <a:lnTo>
                    <a:pt x="1540611" y="237743"/>
                  </a:lnTo>
                  <a:lnTo>
                    <a:pt x="1609876" y="237743"/>
                  </a:lnTo>
                  <a:lnTo>
                    <a:pt x="1607566" y="217974"/>
                  </a:lnTo>
                  <a:lnTo>
                    <a:pt x="1591614" y="176919"/>
                  </a:lnTo>
                  <a:lnTo>
                    <a:pt x="1577786" y="158495"/>
                  </a:lnTo>
                  <a:close/>
                </a:path>
                <a:path w="1761490" h="431164">
                  <a:moveTo>
                    <a:pt x="962164" y="101193"/>
                  </a:moveTo>
                  <a:lnTo>
                    <a:pt x="889622" y="101193"/>
                  </a:lnTo>
                  <a:lnTo>
                    <a:pt x="889622" y="426719"/>
                  </a:lnTo>
                  <a:lnTo>
                    <a:pt x="965822" y="426719"/>
                  </a:lnTo>
                  <a:lnTo>
                    <a:pt x="965822" y="262127"/>
                  </a:lnTo>
                  <a:lnTo>
                    <a:pt x="972385" y="219275"/>
                  </a:lnTo>
                  <a:lnTo>
                    <a:pt x="990892" y="188594"/>
                  </a:lnTo>
                  <a:lnTo>
                    <a:pt x="1019571" y="170145"/>
                  </a:lnTo>
                  <a:lnTo>
                    <a:pt x="1056652" y="163982"/>
                  </a:lnTo>
                  <a:lnTo>
                    <a:pt x="1192561" y="163982"/>
                  </a:lnTo>
                  <a:lnTo>
                    <a:pt x="1184893" y="147571"/>
                  </a:lnTo>
                  <a:lnTo>
                    <a:pt x="1180436" y="143255"/>
                  </a:lnTo>
                  <a:lnTo>
                    <a:pt x="962164" y="143255"/>
                  </a:lnTo>
                  <a:lnTo>
                    <a:pt x="962164" y="101193"/>
                  </a:lnTo>
                  <a:close/>
                </a:path>
                <a:path w="1761490" h="431164">
                  <a:moveTo>
                    <a:pt x="1192561" y="163982"/>
                  </a:moveTo>
                  <a:lnTo>
                    <a:pt x="1056652" y="163982"/>
                  </a:lnTo>
                  <a:lnTo>
                    <a:pt x="1089323" y="169268"/>
                  </a:lnTo>
                  <a:lnTo>
                    <a:pt x="1113650" y="185242"/>
                  </a:lnTo>
                  <a:lnTo>
                    <a:pt x="1128833" y="212074"/>
                  </a:lnTo>
                  <a:lnTo>
                    <a:pt x="1134071" y="249935"/>
                  </a:lnTo>
                  <a:lnTo>
                    <a:pt x="1134071" y="426719"/>
                  </a:lnTo>
                  <a:lnTo>
                    <a:pt x="1210271" y="426719"/>
                  </a:lnTo>
                  <a:lnTo>
                    <a:pt x="1210271" y="240182"/>
                  </a:lnTo>
                  <a:lnTo>
                    <a:pt x="1203624" y="187659"/>
                  </a:lnTo>
                  <a:lnTo>
                    <a:pt x="1192561" y="163982"/>
                  </a:lnTo>
                  <a:close/>
                </a:path>
                <a:path w="1761490" h="431164">
                  <a:moveTo>
                    <a:pt x="1074331" y="97535"/>
                  </a:moveTo>
                  <a:lnTo>
                    <a:pt x="1040260" y="100479"/>
                  </a:lnTo>
                  <a:lnTo>
                    <a:pt x="1009789" y="109194"/>
                  </a:lnTo>
                  <a:lnTo>
                    <a:pt x="983548" y="123510"/>
                  </a:lnTo>
                  <a:lnTo>
                    <a:pt x="962164" y="143255"/>
                  </a:lnTo>
                  <a:lnTo>
                    <a:pt x="1180436" y="143255"/>
                  </a:lnTo>
                  <a:lnTo>
                    <a:pt x="1155890" y="119481"/>
                  </a:lnTo>
                  <a:lnTo>
                    <a:pt x="1118432" y="102949"/>
                  </a:lnTo>
                  <a:lnTo>
                    <a:pt x="1074331" y="97535"/>
                  </a:lnTo>
                  <a:close/>
                </a:path>
                <a:path w="1761490" h="431164">
                  <a:moveTo>
                    <a:pt x="186537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186537" y="426719"/>
                  </a:lnTo>
                  <a:lnTo>
                    <a:pt x="236273" y="422802"/>
                  </a:lnTo>
                  <a:lnTo>
                    <a:pt x="281301" y="411384"/>
                  </a:lnTo>
                  <a:lnTo>
                    <a:pt x="321029" y="392965"/>
                  </a:lnTo>
                  <a:lnTo>
                    <a:pt x="354863" y="368046"/>
                  </a:lnTo>
                  <a:lnTo>
                    <a:pt x="362276" y="359663"/>
                  </a:lnTo>
                  <a:lnTo>
                    <a:pt x="79248" y="359663"/>
                  </a:lnTo>
                  <a:lnTo>
                    <a:pt x="79248" y="67055"/>
                  </a:lnTo>
                  <a:lnTo>
                    <a:pt x="362276" y="67055"/>
                  </a:lnTo>
                  <a:lnTo>
                    <a:pt x="354863" y="58674"/>
                  </a:lnTo>
                  <a:lnTo>
                    <a:pt x="321029" y="33754"/>
                  </a:lnTo>
                  <a:lnTo>
                    <a:pt x="281301" y="15335"/>
                  </a:lnTo>
                  <a:lnTo>
                    <a:pt x="236273" y="3917"/>
                  </a:lnTo>
                  <a:lnTo>
                    <a:pt x="186537" y="0"/>
                  </a:lnTo>
                  <a:close/>
                </a:path>
                <a:path w="1761490" h="431164">
                  <a:moveTo>
                    <a:pt x="362276" y="67055"/>
                  </a:moveTo>
                  <a:lnTo>
                    <a:pt x="182880" y="67055"/>
                  </a:lnTo>
                  <a:lnTo>
                    <a:pt x="235690" y="73785"/>
                  </a:lnTo>
                  <a:lnTo>
                    <a:pt x="279109" y="93098"/>
                  </a:lnTo>
                  <a:lnTo>
                    <a:pt x="311788" y="123675"/>
                  </a:lnTo>
                  <a:lnTo>
                    <a:pt x="332383" y="164201"/>
                  </a:lnTo>
                  <a:lnTo>
                    <a:pt x="339547" y="213359"/>
                  </a:lnTo>
                  <a:lnTo>
                    <a:pt x="332383" y="262518"/>
                  </a:lnTo>
                  <a:lnTo>
                    <a:pt x="311788" y="303044"/>
                  </a:lnTo>
                  <a:lnTo>
                    <a:pt x="279109" y="333621"/>
                  </a:lnTo>
                  <a:lnTo>
                    <a:pt x="235690" y="352934"/>
                  </a:lnTo>
                  <a:lnTo>
                    <a:pt x="182880" y="359663"/>
                  </a:lnTo>
                  <a:lnTo>
                    <a:pt x="362276" y="359663"/>
                  </a:lnTo>
                  <a:lnTo>
                    <a:pt x="382210" y="337125"/>
                  </a:lnTo>
                  <a:lnTo>
                    <a:pt x="402478" y="300704"/>
                  </a:lnTo>
                  <a:lnTo>
                    <a:pt x="415074" y="259282"/>
                  </a:lnTo>
                  <a:lnTo>
                    <a:pt x="419404" y="213359"/>
                  </a:lnTo>
                  <a:lnTo>
                    <a:pt x="415074" y="167437"/>
                  </a:lnTo>
                  <a:lnTo>
                    <a:pt x="402478" y="126015"/>
                  </a:lnTo>
                  <a:lnTo>
                    <a:pt x="382210" y="89594"/>
                  </a:lnTo>
                  <a:lnTo>
                    <a:pt x="362276" y="6705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8102" y="3569563"/>
              <a:ext cx="112674" cy="1138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3068" y="3401923"/>
              <a:ext cx="205943" cy="21630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83061" y="3398265"/>
              <a:ext cx="197408" cy="919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33508" y="3246119"/>
              <a:ext cx="1613535" cy="431165"/>
            </a:xfrm>
            <a:custGeom>
              <a:avLst/>
              <a:gdLst/>
              <a:ahLst/>
              <a:cxnLst/>
              <a:rect l="l" t="t" r="r" b="b"/>
              <a:pathLst>
                <a:path w="1613534" h="431164">
                  <a:moveTo>
                    <a:pt x="1448561" y="97536"/>
                  </a:moveTo>
                  <a:lnTo>
                    <a:pt x="1493773" y="102929"/>
                  </a:lnTo>
                  <a:lnTo>
                    <a:pt x="1533499" y="118533"/>
                  </a:lnTo>
                  <a:lnTo>
                    <a:pt x="1566519" y="143484"/>
                  </a:lnTo>
                  <a:lnTo>
                    <a:pt x="1591614" y="176919"/>
                  </a:lnTo>
                  <a:lnTo>
                    <a:pt x="1607565" y="217974"/>
                  </a:lnTo>
                  <a:lnTo>
                    <a:pt x="1613153" y="265785"/>
                  </a:lnTo>
                  <a:lnTo>
                    <a:pt x="1613153" y="271881"/>
                  </a:lnTo>
                  <a:lnTo>
                    <a:pt x="1612544" y="281025"/>
                  </a:lnTo>
                  <a:lnTo>
                    <a:pt x="1611934" y="288340"/>
                  </a:lnTo>
                  <a:lnTo>
                    <a:pt x="1356512" y="288340"/>
                  </a:lnTo>
                  <a:lnTo>
                    <a:pt x="1368875" y="320592"/>
                  </a:lnTo>
                  <a:lnTo>
                    <a:pt x="1391411" y="345186"/>
                  </a:lnTo>
                  <a:lnTo>
                    <a:pt x="1422863" y="360864"/>
                  </a:lnTo>
                  <a:lnTo>
                    <a:pt x="1461973" y="366369"/>
                  </a:lnTo>
                  <a:lnTo>
                    <a:pt x="1487957" y="364188"/>
                  </a:lnTo>
                  <a:lnTo>
                    <a:pt x="1511198" y="357606"/>
                  </a:lnTo>
                  <a:lnTo>
                    <a:pt x="1531924" y="346567"/>
                  </a:lnTo>
                  <a:lnTo>
                    <a:pt x="1550365" y="331012"/>
                  </a:lnTo>
                  <a:lnTo>
                    <a:pt x="1591208" y="377952"/>
                  </a:lnTo>
                  <a:lnTo>
                    <a:pt x="1566271" y="400897"/>
                  </a:lnTo>
                  <a:lnTo>
                    <a:pt x="1535734" y="417499"/>
                  </a:lnTo>
                  <a:lnTo>
                    <a:pt x="1500168" y="427586"/>
                  </a:lnTo>
                  <a:lnTo>
                    <a:pt x="1460144" y="430987"/>
                  </a:lnTo>
                  <a:lnTo>
                    <a:pt x="1408935" y="425345"/>
                  </a:lnTo>
                  <a:lnTo>
                    <a:pt x="1365024" y="409222"/>
                  </a:lnTo>
                  <a:lnTo>
                    <a:pt x="1329308" y="383819"/>
                  </a:lnTo>
                  <a:lnTo>
                    <a:pt x="1302686" y="350339"/>
                  </a:lnTo>
                  <a:lnTo>
                    <a:pt x="1286055" y="309984"/>
                  </a:lnTo>
                  <a:lnTo>
                    <a:pt x="1280312" y="263956"/>
                  </a:lnTo>
                  <a:lnTo>
                    <a:pt x="1286044" y="217974"/>
                  </a:lnTo>
                  <a:lnTo>
                    <a:pt x="1302393" y="177732"/>
                  </a:lnTo>
                  <a:lnTo>
                    <a:pt x="1328089" y="144399"/>
                  </a:lnTo>
                  <a:lnTo>
                    <a:pt x="1361863" y="119142"/>
                  </a:lnTo>
                  <a:lnTo>
                    <a:pt x="1402444" y="103132"/>
                  </a:lnTo>
                  <a:lnTo>
                    <a:pt x="1448561" y="97536"/>
                  </a:lnTo>
                  <a:close/>
                </a:path>
                <a:path w="1613534" h="431164">
                  <a:moveTo>
                    <a:pt x="1074331" y="97536"/>
                  </a:moveTo>
                  <a:lnTo>
                    <a:pt x="1118431" y="102949"/>
                  </a:lnTo>
                  <a:lnTo>
                    <a:pt x="1155890" y="119481"/>
                  </a:lnTo>
                  <a:lnTo>
                    <a:pt x="1184893" y="147571"/>
                  </a:lnTo>
                  <a:lnTo>
                    <a:pt x="1203624" y="187659"/>
                  </a:lnTo>
                  <a:lnTo>
                    <a:pt x="1210271" y="240182"/>
                  </a:lnTo>
                  <a:lnTo>
                    <a:pt x="1210271" y="426720"/>
                  </a:lnTo>
                  <a:lnTo>
                    <a:pt x="1134071" y="426720"/>
                  </a:lnTo>
                  <a:lnTo>
                    <a:pt x="1134071" y="249936"/>
                  </a:lnTo>
                  <a:lnTo>
                    <a:pt x="1128833" y="212074"/>
                  </a:lnTo>
                  <a:lnTo>
                    <a:pt x="1113650" y="185242"/>
                  </a:lnTo>
                  <a:lnTo>
                    <a:pt x="1089323" y="169268"/>
                  </a:lnTo>
                  <a:lnTo>
                    <a:pt x="1056652" y="163982"/>
                  </a:lnTo>
                  <a:lnTo>
                    <a:pt x="1019571" y="170145"/>
                  </a:lnTo>
                  <a:lnTo>
                    <a:pt x="990892" y="188595"/>
                  </a:lnTo>
                  <a:lnTo>
                    <a:pt x="972384" y="219275"/>
                  </a:lnTo>
                  <a:lnTo>
                    <a:pt x="965822" y="262128"/>
                  </a:lnTo>
                  <a:lnTo>
                    <a:pt x="965822" y="426720"/>
                  </a:lnTo>
                  <a:lnTo>
                    <a:pt x="889622" y="426720"/>
                  </a:lnTo>
                  <a:lnTo>
                    <a:pt x="889622" y="101193"/>
                  </a:lnTo>
                  <a:lnTo>
                    <a:pt x="962164" y="101193"/>
                  </a:lnTo>
                  <a:lnTo>
                    <a:pt x="962164" y="143256"/>
                  </a:lnTo>
                  <a:lnTo>
                    <a:pt x="983548" y="123510"/>
                  </a:lnTo>
                  <a:lnTo>
                    <a:pt x="1009789" y="109194"/>
                  </a:lnTo>
                  <a:lnTo>
                    <a:pt x="1040260" y="100479"/>
                  </a:lnTo>
                  <a:lnTo>
                    <a:pt x="1074331" y="97536"/>
                  </a:lnTo>
                  <a:close/>
                </a:path>
                <a:path w="1613534" h="431164">
                  <a:moveTo>
                    <a:pt x="642226" y="97536"/>
                  </a:moveTo>
                  <a:lnTo>
                    <a:pt x="690232" y="103090"/>
                  </a:lnTo>
                  <a:lnTo>
                    <a:pt x="732243" y="119007"/>
                  </a:lnTo>
                  <a:lnTo>
                    <a:pt x="767041" y="144170"/>
                  </a:lnTo>
                  <a:lnTo>
                    <a:pt x="793406" y="177461"/>
                  </a:lnTo>
                  <a:lnTo>
                    <a:pt x="810120" y="217762"/>
                  </a:lnTo>
                  <a:lnTo>
                    <a:pt x="815962" y="263956"/>
                  </a:lnTo>
                  <a:lnTo>
                    <a:pt x="810120" y="310196"/>
                  </a:lnTo>
                  <a:lnTo>
                    <a:pt x="793406" y="350610"/>
                  </a:lnTo>
                  <a:lnTo>
                    <a:pt x="767041" y="384047"/>
                  </a:lnTo>
                  <a:lnTo>
                    <a:pt x="732243" y="409357"/>
                  </a:lnTo>
                  <a:lnTo>
                    <a:pt x="690232" y="425387"/>
                  </a:lnTo>
                  <a:lnTo>
                    <a:pt x="642226" y="430987"/>
                  </a:lnTo>
                  <a:lnTo>
                    <a:pt x="594688" y="425387"/>
                  </a:lnTo>
                  <a:lnTo>
                    <a:pt x="552908" y="409357"/>
                  </a:lnTo>
                  <a:lnTo>
                    <a:pt x="518172" y="384047"/>
                  </a:lnTo>
                  <a:lnTo>
                    <a:pt x="491767" y="350610"/>
                  </a:lnTo>
                  <a:lnTo>
                    <a:pt x="474981" y="310196"/>
                  </a:lnTo>
                  <a:lnTo>
                    <a:pt x="469099" y="263956"/>
                  </a:lnTo>
                  <a:lnTo>
                    <a:pt x="474981" y="217762"/>
                  </a:lnTo>
                  <a:lnTo>
                    <a:pt x="491767" y="177461"/>
                  </a:lnTo>
                  <a:lnTo>
                    <a:pt x="518172" y="144170"/>
                  </a:lnTo>
                  <a:lnTo>
                    <a:pt x="552908" y="119007"/>
                  </a:lnTo>
                  <a:lnTo>
                    <a:pt x="594688" y="103090"/>
                  </a:lnTo>
                  <a:lnTo>
                    <a:pt x="642226" y="97536"/>
                  </a:lnTo>
                  <a:close/>
                </a:path>
                <a:path w="1613534" h="431164">
                  <a:moveTo>
                    <a:pt x="79247" y="67056"/>
                  </a:moveTo>
                  <a:lnTo>
                    <a:pt x="79247" y="359664"/>
                  </a:lnTo>
                  <a:lnTo>
                    <a:pt x="182879" y="359664"/>
                  </a:lnTo>
                  <a:lnTo>
                    <a:pt x="235690" y="352934"/>
                  </a:lnTo>
                  <a:lnTo>
                    <a:pt x="279108" y="333621"/>
                  </a:lnTo>
                  <a:lnTo>
                    <a:pt x="311788" y="303044"/>
                  </a:lnTo>
                  <a:lnTo>
                    <a:pt x="332383" y="262518"/>
                  </a:lnTo>
                  <a:lnTo>
                    <a:pt x="339547" y="213360"/>
                  </a:lnTo>
                  <a:lnTo>
                    <a:pt x="332383" y="164201"/>
                  </a:lnTo>
                  <a:lnTo>
                    <a:pt x="311788" y="123675"/>
                  </a:lnTo>
                  <a:lnTo>
                    <a:pt x="279108" y="93098"/>
                  </a:lnTo>
                  <a:lnTo>
                    <a:pt x="235690" y="73785"/>
                  </a:lnTo>
                  <a:lnTo>
                    <a:pt x="182879" y="67056"/>
                  </a:lnTo>
                  <a:lnTo>
                    <a:pt x="79247" y="67056"/>
                  </a:lnTo>
                  <a:close/>
                </a:path>
                <a:path w="1613534" h="431164">
                  <a:moveTo>
                    <a:pt x="0" y="0"/>
                  </a:moveTo>
                  <a:lnTo>
                    <a:pt x="186537" y="0"/>
                  </a:lnTo>
                  <a:lnTo>
                    <a:pt x="236273" y="3917"/>
                  </a:lnTo>
                  <a:lnTo>
                    <a:pt x="281301" y="15335"/>
                  </a:lnTo>
                  <a:lnTo>
                    <a:pt x="321029" y="33754"/>
                  </a:lnTo>
                  <a:lnTo>
                    <a:pt x="354863" y="58674"/>
                  </a:lnTo>
                  <a:lnTo>
                    <a:pt x="382210" y="89594"/>
                  </a:lnTo>
                  <a:lnTo>
                    <a:pt x="402478" y="126015"/>
                  </a:lnTo>
                  <a:lnTo>
                    <a:pt x="415074" y="167437"/>
                  </a:lnTo>
                  <a:lnTo>
                    <a:pt x="419404" y="213360"/>
                  </a:lnTo>
                  <a:lnTo>
                    <a:pt x="415074" y="259282"/>
                  </a:lnTo>
                  <a:lnTo>
                    <a:pt x="402478" y="300704"/>
                  </a:lnTo>
                  <a:lnTo>
                    <a:pt x="382210" y="337125"/>
                  </a:lnTo>
                  <a:lnTo>
                    <a:pt x="354863" y="368046"/>
                  </a:lnTo>
                  <a:lnTo>
                    <a:pt x="321029" y="392965"/>
                  </a:lnTo>
                  <a:lnTo>
                    <a:pt x="281301" y="411384"/>
                  </a:lnTo>
                  <a:lnTo>
                    <a:pt x="236273" y="422802"/>
                  </a:lnTo>
                  <a:lnTo>
                    <a:pt x="186537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553842" y="2915919"/>
            <a:ext cx="684847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  <a:tab pos="2306320" algn="l"/>
                <a:tab pos="3012440" algn="l"/>
                <a:tab pos="4107815" algn="l"/>
                <a:tab pos="4682490" algn="l"/>
                <a:tab pos="6482715" algn="l"/>
              </a:tabLst>
            </a:pP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𝑊𝑎𝑙𝑘𝑠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50" dirty="0">
                <a:solidFill>
                  <a:srgbClr val="000000"/>
                </a:solidFill>
                <a:latin typeface="Cambria Math"/>
                <a:cs typeface="Cambria Math"/>
              </a:rPr>
              <a:t>𝑣.</a:t>
            </a:r>
            <a:r>
              <a:rPr sz="4300" spc="-24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5" dirty="0">
                <a:solidFill>
                  <a:srgbClr val="000000"/>
                </a:solidFill>
                <a:latin typeface="Cambria Math"/>
                <a:cs typeface="Cambria Math"/>
              </a:rPr>
              <a:t>𝑠.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10" dirty="0">
                <a:solidFill>
                  <a:srgbClr val="000000"/>
                </a:solidFill>
                <a:latin typeface="Cambria Math"/>
                <a:cs typeface="Cambria Math"/>
              </a:rPr>
              <a:t>𝐷𝑟𝑖𝑣𝑒𝑠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4367" y="2915919"/>
            <a:ext cx="326199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7740" algn="l"/>
              </a:tabLst>
            </a:pP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0.75</a:t>
            </a:r>
            <a:r>
              <a:rPr sz="4300" spc="-9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50" dirty="0">
                <a:solidFill>
                  <a:srgbClr val="000000"/>
                </a:solidFill>
                <a:latin typeface="Cambria Math"/>
                <a:cs typeface="Cambria Math"/>
              </a:rPr>
              <a:t>𝑣.</a:t>
            </a:r>
            <a:r>
              <a:rPr sz="4300" spc="-24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5" dirty="0">
                <a:solidFill>
                  <a:srgbClr val="000000"/>
                </a:solidFill>
                <a:latin typeface="Cambria Math"/>
                <a:cs typeface="Cambria Math"/>
              </a:rPr>
              <a:t>𝑠.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658233" y="2915919"/>
            <a:ext cx="287464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9755" algn="l"/>
              </a:tabLst>
            </a:pP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0.75</a:t>
            </a:r>
            <a:r>
              <a:rPr sz="4300" spc="15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&gt;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807207" y="2915919"/>
            <a:ext cx="267208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  <a:tab pos="2306320" algn="l"/>
              </a:tabLst>
            </a:pP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𝑊𝑎𝑙𝑘𝑠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38952" y="2915919"/>
            <a:ext cx="330962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3635" algn="l"/>
                <a:tab pos="2943860" algn="l"/>
              </a:tabLst>
            </a:pPr>
            <a:r>
              <a:rPr sz="4300" dirty="0">
                <a:latin typeface="Cambria Math"/>
                <a:cs typeface="Cambria Math"/>
              </a:rPr>
              <a:t>&gt;</a:t>
            </a:r>
            <a:r>
              <a:rPr sz="4300" spc="180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E71814-3F8B-A163-1847-EC0F3103F9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208" y="2070194"/>
            <a:ext cx="9054592" cy="2736649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25519" y="2041517"/>
            <a:ext cx="9192260" cy="4710430"/>
            <a:chOff x="2725519" y="2041517"/>
            <a:chExt cx="9192260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3978" y="2041517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3" y="56711"/>
                  </a:moveTo>
                  <a:lnTo>
                    <a:pt x="52036" y="81202"/>
                  </a:lnTo>
                  <a:lnTo>
                    <a:pt x="52035" y="3362389"/>
                  </a:lnTo>
                  <a:lnTo>
                    <a:pt x="80610" y="3362389"/>
                  </a:lnTo>
                  <a:lnTo>
                    <a:pt x="80610" y="81202"/>
                  </a:lnTo>
                  <a:lnTo>
                    <a:pt x="66323" y="56711"/>
                  </a:lnTo>
                  <a:close/>
                </a:path>
                <a:path w="132714" h="3362960">
                  <a:moveTo>
                    <a:pt x="66324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4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6" y="28352"/>
                  </a:lnTo>
                  <a:lnTo>
                    <a:pt x="82863" y="28352"/>
                  </a:lnTo>
                  <a:lnTo>
                    <a:pt x="66324" y="0"/>
                  </a:lnTo>
                  <a:close/>
                </a:path>
                <a:path w="132714" h="3362960">
                  <a:moveTo>
                    <a:pt x="82863" y="28352"/>
                  </a:moveTo>
                  <a:lnTo>
                    <a:pt x="80611" y="28352"/>
                  </a:lnTo>
                  <a:lnTo>
                    <a:pt x="80611" y="81204"/>
                  </a:lnTo>
                  <a:lnTo>
                    <a:pt x="107965" y="128096"/>
                  </a:lnTo>
                  <a:lnTo>
                    <a:pt x="116712" y="130398"/>
                  </a:lnTo>
                  <a:lnTo>
                    <a:pt x="130345" y="122445"/>
                  </a:lnTo>
                  <a:lnTo>
                    <a:pt x="132647" y="113698"/>
                  </a:lnTo>
                  <a:lnTo>
                    <a:pt x="82863" y="28352"/>
                  </a:lnTo>
                  <a:close/>
                </a:path>
                <a:path w="132714" h="3362960">
                  <a:moveTo>
                    <a:pt x="80611" y="35554"/>
                  </a:moveTo>
                  <a:lnTo>
                    <a:pt x="78665" y="35554"/>
                  </a:lnTo>
                  <a:lnTo>
                    <a:pt x="66323" y="56711"/>
                  </a:lnTo>
                  <a:lnTo>
                    <a:pt x="80611" y="81204"/>
                  </a:lnTo>
                  <a:lnTo>
                    <a:pt x="80611" y="35554"/>
                  </a:lnTo>
                  <a:close/>
                </a:path>
                <a:path w="132714" h="3362960">
                  <a:moveTo>
                    <a:pt x="80611" y="28352"/>
                  </a:moveTo>
                  <a:lnTo>
                    <a:pt x="52036" y="28352"/>
                  </a:lnTo>
                  <a:lnTo>
                    <a:pt x="52036" y="81202"/>
                  </a:lnTo>
                  <a:lnTo>
                    <a:pt x="66323" y="56711"/>
                  </a:lnTo>
                  <a:lnTo>
                    <a:pt x="53982" y="35554"/>
                  </a:lnTo>
                  <a:lnTo>
                    <a:pt x="80611" y="35554"/>
                  </a:lnTo>
                  <a:lnTo>
                    <a:pt x="80611" y="28352"/>
                  </a:lnTo>
                  <a:close/>
                </a:path>
                <a:path w="132714" h="3362960">
                  <a:moveTo>
                    <a:pt x="78665" y="35554"/>
                  </a:moveTo>
                  <a:lnTo>
                    <a:pt x="53982" y="35554"/>
                  </a:lnTo>
                  <a:lnTo>
                    <a:pt x="66323" y="56711"/>
                  </a:lnTo>
                  <a:lnTo>
                    <a:pt x="78665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6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91044" y="4042595"/>
              <a:ext cx="1891664" cy="767080"/>
            </a:xfrm>
            <a:custGeom>
              <a:avLst/>
              <a:gdLst/>
              <a:ahLst/>
              <a:cxnLst/>
              <a:rect l="l" t="t" r="r" b="b"/>
              <a:pathLst>
                <a:path w="1891665" h="767079">
                  <a:moveTo>
                    <a:pt x="35900" y="22901"/>
                  </a:moveTo>
                  <a:lnTo>
                    <a:pt x="23445" y="24812"/>
                  </a:lnTo>
                  <a:lnTo>
                    <a:pt x="31240" y="34715"/>
                  </a:lnTo>
                  <a:lnTo>
                    <a:pt x="1887006" y="766998"/>
                  </a:lnTo>
                  <a:lnTo>
                    <a:pt x="1891668" y="755185"/>
                  </a:lnTo>
                  <a:lnTo>
                    <a:pt x="35900" y="22901"/>
                  </a:lnTo>
                  <a:close/>
                </a:path>
                <a:path w="1891665" h="767079">
                  <a:moveTo>
                    <a:pt x="101422" y="0"/>
                  </a:moveTo>
                  <a:lnTo>
                    <a:pt x="0" y="15561"/>
                  </a:lnTo>
                  <a:lnTo>
                    <a:pt x="63466" y="96187"/>
                  </a:lnTo>
                  <a:lnTo>
                    <a:pt x="67459" y="96662"/>
                  </a:lnTo>
                  <a:lnTo>
                    <a:pt x="72970" y="92323"/>
                  </a:lnTo>
                  <a:lnTo>
                    <a:pt x="73446" y="88331"/>
                  </a:lnTo>
                  <a:lnTo>
                    <a:pt x="31240" y="34715"/>
                  </a:lnTo>
                  <a:lnTo>
                    <a:pt x="9410" y="26101"/>
                  </a:lnTo>
                  <a:lnTo>
                    <a:pt x="14071" y="14287"/>
                  </a:lnTo>
                  <a:lnTo>
                    <a:pt x="92048" y="14287"/>
                  </a:lnTo>
                  <a:lnTo>
                    <a:pt x="103348" y="12553"/>
                  </a:lnTo>
                  <a:lnTo>
                    <a:pt x="105727" y="9312"/>
                  </a:lnTo>
                  <a:lnTo>
                    <a:pt x="104663" y="2379"/>
                  </a:lnTo>
                  <a:lnTo>
                    <a:pt x="101422" y="0"/>
                  </a:lnTo>
                  <a:close/>
                </a:path>
                <a:path w="1891665" h="767079">
                  <a:moveTo>
                    <a:pt x="14071" y="14287"/>
                  </a:moveTo>
                  <a:lnTo>
                    <a:pt x="9410" y="26101"/>
                  </a:lnTo>
                  <a:lnTo>
                    <a:pt x="31240" y="34715"/>
                  </a:lnTo>
                  <a:lnTo>
                    <a:pt x="24744" y="26462"/>
                  </a:lnTo>
                  <a:lnTo>
                    <a:pt x="12684" y="26462"/>
                  </a:lnTo>
                  <a:lnTo>
                    <a:pt x="16711" y="16258"/>
                  </a:lnTo>
                  <a:lnTo>
                    <a:pt x="19066" y="16258"/>
                  </a:lnTo>
                  <a:lnTo>
                    <a:pt x="14071" y="14287"/>
                  </a:lnTo>
                  <a:close/>
                </a:path>
                <a:path w="1891665" h="767079">
                  <a:moveTo>
                    <a:pt x="16711" y="16258"/>
                  </a:moveTo>
                  <a:lnTo>
                    <a:pt x="12684" y="26462"/>
                  </a:lnTo>
                  <a:lnTo>
                    <a:pt x="23445" y="24812"/>
                  </a:lnTo>
                  <a:lnTo>
                    <a:pt x="16711" y="16258"/>
                  </a:lnTo>
                  <a:close/>
                </a:path>
                <a:path w="1891665" h="767079">
                  <a:moveTo>
                    <a:pt x="23445" y="24812"/>
                  </a:moveTo>
                  <a:lnTo>
                    <a:pt x="12684" y="26462"/>
                  </a:lnTo>
                  <a:lnTo>
                    <a:pt x="24744" y="26462"/>
                  </a:lnTo>
                  <a:lnTo>
                    <a:pt x="23445" y="24812"/>
                  </a:lnTo>
                  <a:close/>
                </a:path>
                <a:path w="1891665" h="767079">
                  <a:moveTo>
                    <a:pt x="19066" y="16258"/>
                  </a:moveTo>
                  <a:lnTo>
                    <a:pt x="16711" y="16258"/>
                  </a:lnTo>
                  <a:lnTo>
                    <a:pt x="23445" y="24812"/>
                  </a:lnTo>
                  <a:lnTo>
                    <a:pt x="35900" y="22901"/>
                  </a:lnTo>
                  <a:lnTo>
                    <a:pt x="19066" y="16258"/>
                  </a:lnTo>
                  <a:close/>
                </a:path>
                <a:path w="1891665" h="767079">
                  <a:moveTo>
                    <a:pt x="92048" y="14287"/>
                  </a:moveTo>
                  <a:lnTo>
                    <a:pt x="14071" y="14287"/>
                  </a:lnTo>
                  <a:lnTo>
                    <a:pt x="35900" y="22901"/>
                  </a:lnTo>
                  <a:lnTo>
                    <a:pt x="92048" y="1428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25519" y="5110019"/>
              <a:ext cx="6106795" cy="132715"/>
            </a:xfrm>
            <a:custGeom>
              <a:avLst/>
              <a:gdLst/>
              <a:ahLst/>
              <a:cxnLst/>
              <a:rect l="l" t="t" r="r" b="b"/>
              <a:pathLst>
                <a:path w="6106795" h="132714">
                  <a:moveTo>
                    <a:pt x="6025446" y="80782"/>
                  </a:moveTo>
                  <a:lnTo>
                    <a:pt x="5978410" y="107885"/>
                  </a:lnTo>
                  <a:lnTo>
                    <a:pt x="5976061" y="116621"/>
                  </a:lnTo>
                  <a:lnTo>
                    <a:pt x="5983940" y="130295"/>
                  </a:lnTo>
                  <a:lnTo>
                    <a:pt x="5992676" y="132643"/>
                  </a:lnTo>
                  <a:lnTo>
                    <a:pt x="6082191" y="81064"/>
                  </a:lnTo>
                  <a:lnTo>
                    <a:pt x="6078354" y="81064"/>
                  </a:lnTo>
                  <a:lnTo>
                    <a:pt x="6025446" y="80782"/>
                  </a:lnTo>
                  <a:close/>
                </a:path>
                <a:path w="6106795" h="132714">
                  <a:moveTo>
                    <a:pt x="6050015" y="66625"/>
                  </a:moveTo>
                  <a:lnTo>
                    <a:pt x="6025446" y="80782"/>
                  </a:lnTo>
                  <a:lnTo>
                    <a:pt x="6078354" y="81064"/>
                  </a:lnTo>
                  <a:lnTo>
                    <a:pt x="6078365" y="79079"/>
                  </a:lnTo>
                  <a:lnTo>
                    <a:pt x="6071106" y="79079"/>
                  </a:lnTo>
                  <a:lnTo>
                    <a:pt x="6050015" y="66625"/>
                  </a:lnTo>
                  <a:close/>
                </a:path>
                <a:path w="6106795" h="132714">
                  <a:moveTo>
                    <a:pt x="5993382" y="0"/>
                  </a:moveTo>
                  <a:lnTo>
                    <a:pt x="5984622" y="2255"/>
                  </a:lnTo>
                  <a:lnTo>
                    <a:pt x="5976598" y="15844"/>
                  </a:lnTo>
                  <a:lnTo>
                    <a:pt x="5978853" y="24604"/>
                  </a:lnTo>
                  <a:lnTo>
                    <a:pt x="6025599" y="52207"/>
                  </a:lnTo>
                  <a:lnTo>
                    <a:pt x="6078507" y="52489"/>
                  </a:lnTo>
                  <a:lnTo>
                    <a:pt x="6078354" y="81064"/>
                  </a:lnTo>
                  <a:lnTo>
                    <a:pt x="6082191" y="81064"/>
                  </a:lnTo>
                  <a:lnTo>
                    <a:pt x="6106725" y="66927"/>
                  </a:lnTo>
                  <a:lnTo>
                    <a:pt x="5993382" y="0"/>
                  </a:lnTo>
                  <a:close/>
                </a:path>
                <a:path w="6106795" h="132714">
                  <a:moveTo>
                    <a:pt x="152" y="20134"/>
                  </a:moveTo>
                  <a:lnTo>
                    <a:pt x="0" y="48709"/>
                  </a:lnTo>
                  <a:lnTo>
                    <a:pt x="6025446" y="80782"/>
                  </a:lnTo>
                  <a:lnTo>
                    <a:pt x="6050015" y="66625"/>
                  </a:lnTo>
                  <a:lnTo>
                    <a:pt x="6025599" y="52207"/>
                  </a:lnTo>
                  <a:lnTo>
                    <a:pt x="152" y="20134"/>
                  </a:lnTo>
                  <a:close/>
                </a:path>
                <a:path w="6106795" h="132714">
                  <a:moveTo>
                    <a:pt x="6071237" y="54396"/>
                  </a:moveTo>
                  <a:lnTo>
                    <a:pt x="6050015" y="66625"/>
                  </a:lnTo>
                  <a:lnTo>
                    <a:pt x="6071106" y="79079"/>
                  </a:lnTo>
                  <a:lnTo>
                    <a:pt x="6071237" y="54396"/>
                  </a:lnTo>
                  <a:close/>
                </a:path>
                <a:path w="6106795" h="132714">
                  <a:moveTo>
                    <a:pt x="6078496" y="54396"/>
                  </a:moveTo>
                  <a:lnTo>
                    <a:pt x="6071237" y="54396"/>
                  </a:lnTo>
                  <a:lnTo>
                    <a:pt x="6071106" y="79079"/>
                  </a:lnTo>
                  <a:lnTo>
                    <a:pt x="6078365" y="79079"/>
                  </a:lnTo>
                  <a:lnTo>
                    <a:pt x="6078496" y="54396"/>
                  </a:lnTo>
                  <a:close/>
                </a:path>
                <a:path w="6106795" h="132714">
                  <a:moveTo>
                    <a:pt x="6025599" y="52207"/>
                  </a:moveTo>
                  <a:lnTo>
                    <a:pt x="6050015" y="66625"/>
                  </a:lnTo>
                  <a:lnTo>
                    <a:pt x="6071237" y="54396"/>
                  </a:lnTo>
                  <a:lnTo>
                    <a:pt x="6078496" y="54396"/>
                  </a:lnTo>
                  <a:lnTo>
                    <a:pt x="6078507" y="52489"/>
                  </a:lnTo>
                  <a:lnTo>
                    <a:pt x="6025599" y="522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75738" y="4643628"/>
            <a:ext cx="1386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8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2613" y="1058481"/>
              <a:ext cx="5563159" cy="5076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01046" y="359346"/>
              <a:ext cx="534035" cy="418465"/>
            </a:xfrm>
            <a:custGeom>
              <a:avLst/>
              <a:gdLst/>
              <a:ahLst/>
              <a:cxnLst/>
              <a:rect l="l" t="t" r="r" b="b"/>
              <a:pathLst>
                <a:path w="534034" h="418465">
                  <a:moveTo>
                    <a:pt x="133497" y="0"/>
                  </a:moveTo>
                  <a:lnTo>
                    <a:pt x="0" y="418209"/>
                  </a:lnTo>
                  <a:lnTo>
                    <a:pt x="533986" y="218003"/>
                  </a:lnTo>
                  <a:lnTo>
                    <a:pt x="133497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308615" y="498538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2" y="0"/>
                  </a:moveTo>
                  <a:lnTo>
                    <a:pt x="230758" y="1270"/>
                  </a:lnTo>
                  <a:lnTo>
                    <a:pt x="229486" y="4448"/>
                  </a:lnTo>
                  <a:lnTo>
                    <a:pt x="636" y="519264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2" y="528163"/>
                  </a:lnTo>
                  <a:lnTo>
                    <a:pt x="6356" y="528163"/>
                  </a:lnTo>
                  <a:lnTo>
                    <a:pt x="353466" y="514816"/>
                  </a:lnTo>
                  <a:lnTo>
                    <a:pt x="16527" y="514816"/>
                  </a:lnTo>
                  <a:lnTo>
                    <a:pt x="237115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2" y="1906"/>
                  </a:lnTo>
                  <a:lnTo>
                    <a:pt x="238386" y="1906"/>
                  </a:lnTo>
                  <a:lnTo>
                    <a:pt x="237750" y="1270"/>
                  </a:lnTo>
                  <a:lnTo>
                    <a:pt x="234572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5" y="18431"/>
                  </a:lnTo>
                  <a:lnTo>
                    <a:pt x="654133" y="490029"/>
                  </a:lnTo>
                  <a:lnTo>
                    <a:pt x="16527" y="514816"/>
                  </a:lnTo>
                  <a:lnTo>
                    <a:pt x="353466" y="514816"/>
                  </a:lnTo>
                  <a:lnTo>
                    <a:pt x="667484" y="502740"/>
                  </a:lnTo>
                  <a:lnTo>
                    <a:pt x="670026" y="502740"/>
                  </a:lnTo>
                  <a:lnTo>
                    <a:pt x="673840" y="498927"/>
                  </a:lnTo>
                  <a:lnTo>
                    <a:pt x="674476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36729" y="2920720"/>
              <a:ext cx="629920" cy="661035"/>
            </a:xfrm>
            <a:custGeom>
              <a:avLst/>
              <a:gdLst/>
              <a:ahLst/>
              <a:cxnLst/>
              <a:rect l="l" t="t" r="r" b="b"/>
              <a:pathLst>
                <a:path w="629920" h="661035">
                  <a:moveTo>
                    <a:pt x="432274" y="0"/>
                  </a:moveTo>
                  <a:lnTo>
                    <a:pt x="0" y="457615"/>
                  </a:lnTo>
                  <a:lnTo>
                    <a:pt x="629342" y="661000"/>
                  </a:lnTo>
                  <a:lnTo>
                    <a:pt x="432274" y="0"/>
                  </a:lnTo>
                  <a:close/>
                </a:path>
              </a:pathLst>
            </a:custGeom>
            <a:solidFill>
              <a:srgbClr val="0030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0000" y="630000"/>
              <a:ext cx="1595120" cy="1594485"/>
            </a:xfrm>
            <a:custGeom>
              <a:avLst/>
              <a:gdLst/>
              <a:ahLst/>
              <a:cxnLst/>
              <a:rect l="l" t="t" r="r" b="b"/>
              <a:pathLst>
                <a:path w="1595120" h="1594485">
                  <a:moveTo>
                    <a:pt x="1594688" y="0"/>
                  </a:moveTo>
                  <a:lnTo>
                    <a:pt x="0" y="0"/>
                  </a:lnTo>
                  <a:lnTo>
                    <a:pt x="0" y="159448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7300" y="4583683"/>
            <a:ext cx="40989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95" dirty="0">
                <a:solidFill>
                  <a:srgbClr val="FFFFFF"/>
                </a:solidFill>
                <a:latin typeface="Arial Black"/>
                <a:cs typeface="Arial Black"/>
              </a:rPr>
              <a:t>Regression</a:t>
            </a:r>
            <a:endParaRPr sz="5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25519" y="2041517"/>
            <a:ext cx="9192260" cy="4710430"/>
            <a:chOff x="2725519" y="2041517"/>
            <a:chExt cx="9192260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3978" y="2041517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3" y="56711"/>
                  </a:moveTo>
                  <a:lnTo>
                    <a:pt x="52036" y="81202"/>
                  </a:lnTo>
                  <a:lnTo>
                    <a:pt x="52035" y="3362389"/>
                  </a:lnTo>
                  <a:lnTo>
                    <a:pt x="80610" y="3362389"/>
                  </a:lnTo>
                  <a:lnTo>
                    <a:pt x="80610" y="81202"/>
                  </a:lnTo>
                  <a:lnTo>
                    <a:pt x="66323" y="56711"/>
                  </a:lnTo>
                  <a:close/>
                </a:path>
                <a:path w="132714" h="3362960">
                  <a:moveTo>
                    <a:pt x="66324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4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6" y="28352"/>
                  </a:lnTo>
                  <a:lnTo>
                    <a:pt x="82863" y="28352"/>
                  </a:lnTo>
                  <a:lnTo>
                    <a:pt x="66324" y="0"/>
                  </a:lnTo>
                  <a:close/>
                </a:path>
                <a:path w="132714" h="3362960">
                  <a:moveTo>
                    <a:pt x="82863" y="28352"/>
                  </a:moveTo>
                  <a:lnTo>
                    <a:pt x="80611" y="28352"/>
                  </a:lnTo>
                  <a:lnTo>
                    <a:pt x="80611" y="81204"/>
                  </a:lnTo>
                  <a:lnTo>
                    <a:pt x="107965" y="128096"/>
                  </a:lnTo>
                  <a:lnTo>
                    <a:pt x="116712" y="130398"/>
                  </a:lnTo>
                  <a:lnTo>
                    <a:pt x="130345" y="122445"/>
                  </a:lnTo>
                  <a:lnTo>
                    <a:pt x="132647" y="113698"/>
                  </a:lnTo>
                  <a:lnTo>
                    <a:pt x="82863" y="28352"/>
                  </a:lnTo>
                  <a:close/>
                </a:path>
                <a:path w="132714" h="3362960">
                  <a:moveTo>
                    <a:pt x="80611" y="35554"/>
                  </a:moveTo>
                  <a:lnTo>
                    <a:pt x="78665" y="35554"/>
                  </a:lnTo>
                  <a:lnTo>
                    <a:pt x="66323" y="56711"/>
                  </a:lnTo>
                  <a:lnTo>
                    <a:pt x="80611" y="81204"/>
                  </a:lnTo>
                  <a:lnTo>
                    <a:pt x="80611" y="35554"/>
                  </a:lnTo>
                  <a:close/>
                </a:path>
                <a:path w="132714" h="3362960">
                  <a:moveTo>
                    <a:pt x="80611" y="28352"/>
                  </a:moveTo>
                  <a:lnTo>
                    <a:pt x="52036" y="28352"/>
                  </a:lnTo>
                  <a:lnTo>
                    <a:pt x="52036" y="81202"/>
                  </a:lnTo>
                  <a:lnTo>
                    <a:pt x="66323" y="56711"/>
                  </a:lnTo>
                  <a:lnTo>
                    <a:pt x="53982" y="35554"/>
                  </a:lnTo>
                  <a:lnTo>
                    <a:pt x="80611" y="35554"/>
                  </a:lnTo>
                  <a:lnTo>
                    <a:pt x="80611" y="28352"/>
                  </a:lnTo>
                  <a:close/>
                </a:path>
                <a:path w="132714" h="3362960">
                  <a:moveTo>
                    <a:pt x="78665" y="35554"/>
                  </a:moveTo>
                  <a:lnTo>
                    <a:pt x="53982" y="35554"/>
                  </a:lnTo>
                  <a:lnTo>
                    <a:pt x="66323" y="56711"/>
                  </a:lnTo>
                  <a:lnTo>
                    <a:pt x="78665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6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91044" y="4042595"/>
              <a:ext cx="1891664" cy="767080"/>
            </a:xfrm>
            <a:custGeom>
              <a:avLst/>
              <a:gdLst/>
              <a:ahLst/>
              <a:cxnLst/>
              <a:rect l="l" t="t" r="r" b="b"/>
              <a:pathLst>
                <a:path w="1891665" h="767079">
                  <a:moveTo>
                    <a:pt x="35900" y="22901"/>
                  </a:moveTo>
                  <a:lnTo>
                    <a:pt x="23445" y="24812"/>
                  </a:lnTo>
                  <a:lnTo>
                    <a:pt x="31240" y="34715"/>
                  </a:lnTo>
                  <a:lnTo>
                    <a:pt x="1887006" y="766998"/>
                  </a:lnTo>
                  <a:lnTo>
                    <a:pt x="1891668" y="755185"/>
                  </a:lnTo>
                  <a:lnTo>
                    <a:pt x="35900" y="22901"/>
                  </a:lnTo>
                  <a:close/>
                </a:path>
                <a:path w="1891665" h="767079">
                  <a:moveTo>
                    <a:pt x="101422" y="0"/>
                  </a:moveTo>
                  <a:lnTo>
                    <a:pt x="0" y="15561"/>
                  </a:lnTo>
                  <a:lnTo>
                    <a:pt x="63466" y="96187"/>
                  </a:lnTo>
                  <a:lnTo>
                    <a:pt x="67459" y="96662"/>
                  </a:lnTo>
                  <a:lnTo>
                    <a:pt x="72970" y="92323"/>
                  </a:lnTo>
                  <a:lnTo>
                    <a:pt x="73446" y="88331"/>
                  </a:lnTo>
                  <a:lnTo>
                    <a:pt x="31240" y="34715"/>
                  </a:lnTo>
                  <a:lnTo>
                    <a:pt x="9410" y="26101"/>
                  </a:lnTo>
                  <a:lnTo>
                    <a:pt x="14071" y="14287"/>
                  </a:lnTo>
                  <a:lnTo>
                    <a:pt x="92048" y="14287"/>
                  </a:lnTo>
                  <a:lnTo>
                    <a:pt x="103348" y="12553"/>
                  </a:lnTo>
                  <a:lnTo>
                    <a:pt x="105727" y="9312"/>
                  </a:lnTo>
                  <a:lnTo>
                    <a:pt x="104663" y="2379"/>
                  </a:lnTo>
                  <a:lnTo>
                    <a:pt x="101422" y="0"/>
                  </a:lnTo>
                  <a:close/>
                </a:path>
                <a:path w="1891665" h="767079">
                  <a:moveTo>
                    <a:pt x="14071" y="14287"/>
                  </a:moveTo>
                  <a:lnTo>
                    <a:pt x="9410" y="26101"/>
                  </a:lnTo>
                  <a:lnTo>
                    <a:pt x="31240" y="34715"/>
                  </a:lnTo>
                  <a:lnTo>
                    <a:pt x="24744" y="26462"/>
                  </a:lnTo>
                  <a:lnTo>
                    <a:pt x="12684" y="26462"/>
                  </a:lnTo>
                  <a:lnTo>
                    <a:pt x="16711" y="16258"/>
                  </a:lnTo>
                  <a:lnTo>
                    <a:pt x="19066" y="16258"/>
                  </a:lnTo>
                  <a:lnTo>
                    <a:pt x="14071" y="14287"/>
                  </a:lnTo>
                  <a:close/>
                </a:path>
                <a:path w="1891665" h="767079">
                  <a:moveTo>
                    <a:pt x="16711" y="16258"/>
                  </a:moveTo>
                  <a:lnTo>
                    <a:pt x="12684" y="26462"/>
                  </a:lnTo>
                  <a:lnTo>
                    <a:pt x="23445" y="24812"/>
                  </a:lnTo>
                  <a:lnTo>
                    <a:pt x="16711" y="16258"/>
                  </a:lnTo>
                  <a:close/>
                </a:path>
                <a:path w="1891665" h="767079">
                  <a:moveTo>
                    <a:pt x="23445" y="24812"/>
                  </a:moveTo>
                  <a:lnTo>
                    <a:pt x="12684" y="26462"/>
                  </a:lnTo>
                  <a:lnTo>
                    <a:pt x="24744" y="26462"/>
                  </a:lnTo>
                  <a:lnTo>
                    <a:pt x="23445" y="24812"/>
                  </a:lnTo>
                  <a:close/>
                </a:path>
                <a:path w="1891665" h="767079">
                  <a:moveTo>
                    <a:pt x="19066" y="16258"/>
                  </a:moveTo>
                  <a:lnTo>
                    <a:pt x="16711" y="16258"/>
                  </a:lnTo>
                  <a:lnTo>
                    <a:pt x="23445" y="24812"/>
                  </a:lnTo>
                  <a:lnTo>
                    <a:pt x="35900" y="22901"/>
                  </a:lnTo>
                  <a:lnTo>
                    <a:pt x="19066" y="16258"/>
                  </a:lnTo>
                  <a:close/>
                </a:path>
                <a:path w="1891665" h="767079">
                  <a:moveTo>
                    <a:pt x="92048" y="14287"/>
                  </a:moveTo>
                  <a:lnTo>
                    <a:pt x="14071" y="14287"/>
                  </a:lnTo>
                  <a:lnTo>
                    <a:pt x="35900" y="22901"/>
                  </a:lnTo>
                  <a:lnTo>
                    <a:pt x="92048" y="1428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25519" y="5110019"/>
              <a:ext cx="6106795" cy="132715"/>
            </a:xfrm>
            <a:custGeom>
              <a:avLst/>
              <a:gdLst/>
              <a:ahLst/>
              <a:cxnLst/>
              <a:rect l="l" t="t" r="r" b="b"/>
              <a:pathLst>
                <a:path w="6106795" h="132714">
                  <a:moveTo>
                    <a:pt x="6025446" y="80782"/>
                  </a:moveTo>
                  <a:lnTo>
                    <a:pt x="5978410" y="107885"/>
                  </a:lnTo>
                  <a:lnTo>
                    <a:pt x="5976061" y="116621"/>
                  </a:lnTo>
                  <a:lnTo>
                    <a:pt x="5983940" y="130295"/>
                  </a:lnTo>
                  <a:lnTo>
                    <a:pt x="5992676" y="132643"/>
                  </a:lnTo>
                  <a:lnTo>
                    <a:pt x="6082191" y="81064"/>
                  </a:lnTo>
                  <a:lnTo>
                    <a:pt x="6078354" y="81064"/>
                  </a:lnTo>
                  <a:lnTo>
                    <a:pt x="6025446" y="80782"/>
                  </a:lnTo>
                  <a:close/>
                </a:path>
                <a:path w="6106795" h="132714">
                  <a:moveTo>
                    <a:pt x="6050015" y="66625"/>
                  </a:moveTo>
                  <a:lnTo>
                    <a:pt x="6025446" y="80782"/>
                  </a:lnTo>
                  <a:lnTo>
                    <a:pt x="6078354" y="81064"/>
                  </a:lnTo>
                  <a:lnTo>
                    <a:pt x="6078365" y="79079"/>
                  </a:lnTo>
                  <a:lnTo>
                    <a:pt x="6071106" y="79079"/>
                  </a:lnTo>
                  <a:lnTo>
                    <a:pt x="6050015" y="66625"/>
                  </a:lnTo>
                  <a:close/>
                </a:path>
                <a:path w="6106795" h="132714">
                  <a:moveTo>
                    <a:pt x="5993382" y="0"/>
                  </a:moveTo>
                  <a:lnTo>
                    <a:pt x="5984622" y="2255"/>
                  </a:lnTo>
                  <a:lnTo>
                    <a:pt x="5976598" y="15844"/>
                  </a:lnTo>
                  <a:lnTo>
                    <a:pt x="5978853" y="24604"/>
                  </a:lnTo>
                  <a:lnTo>
                    <a:pt x="6025599" y="52207"/>
                  </a:lnTo>
                  <a:lnTo>
                    <a:pt x="6078507" y="52489"/>
                  </a:lnTo>
                  <a:lnTo>
                    <a:pt x="6078354" y="81064"/>
                  </a:lnTo>
                  <a:lnTo>
                    <a:pt x="6082191" y="81064"/>
                  </a:lnTo>
                  <a:lnTo>
                    <a:pt x="6106725" y="66927"/>
                  </a:lnTo>
                  <a:lnTo>
                    <a:pt x="5993382" y="0"/>
                  </a:lnTo>
                  <a:close/>
                </a:path>
                <a:path w="6106795" h="132714">
                  <a:moveTo>
                    <a:pt x="152" y="20134"/>
                  </a:moveTo>
                  <a:lnTo>
                    <a:pt x="0" y="48709"/>
                  </a:lnTo>
                  <a:lnTo>
                    <a:pt x="6025446" y="80782"/>
                  </a:lnTo>
                  <a:lnTo>
                    <a:pt x="6050015" y="66625"/>
                  </a:lnTo>
                  <a:lnTo>
                    <a:pt x="6025599" y="52207"/>
                  </a:lnTo>
                  <a:lnTo>
                    <a:pt x="152" y="20134"/>
                  </a:lnTo>
                  <a:close/>
                </a:path>
                <a:path w="6106795" h="132714">
                  <a:moveTo>
                    <a:pt x="6071237" y="54396"/>
                  </a:moveTo>
                  <a:lnTo>
                    <a:pt x="6050015" y="66625"/>
                  </a:lnTo>
                  <a:lnTo>
                    <a:pt x="6071106" y="79079"/>
                  </a:lnTo>
                  <a:lnTo>
                    <a:pt x="6071237" y="54396"/>
                  </a:lnTo>
                  <a:close/>
                </a:path>
                <a:path w="6106795" h="132714">
                  <a:moveTo>
                    <a:pt x="6078496" y="54396"/>
                  </a:moveTo>
                  <a:lnTo>
                    <a:pt x="6071237" y="54396"/>
                  </a:lnTo>
                  <a:lnTo>
                    <a:pt x="6071106" y="79079"/>
                  </a:lnTo>
                  <a:lnTo>
                    <a:pt x="6078365" y="79079"/>
                  </a:lnTo>
                  <a:lnTo>
                    <a:pt x="6078496" y="54396"/>
                  </a:lnTo>
                  <a:close/>
                </a:path>
                <a:path w="6106795" h="132714">
                  <a:moveTo>
                    <a:pt x="6025599" y="52207"/>
                  </a:moveTo>
                  <a:lnTo>
                    <a:pt x="6050015" y="66625"/>
                  </a:lnTo>
                  <a:lnTo>
                    <a:pt x="6071237" y="54396"/>
                  </a:lnTo>
                  <a:lnTo>
                    <a:pt x="6078496" y="54396"/>
                  </a:lnTo>
                  <a:lnTo>
                    <a:pt x="6078507" y="52489"/>
                  </a:lnTo>
                  <a:lnTo>
                    <a:pt x="6025599" y="522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75738" y="4643628"/>
            <a:ext cx="1386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2231135" y="3727703"/>
            <a:ext cx="9686925" cy="3024505"/>
            <a:chOff x="2231135" y="3727703"/>
            <a:chExt cx="9686925" cy="3024505"/>
          </a:xfrm>
        </p:grpSpPr>
        <p:sp>
          <p:nvSpPr>
            <p:cNvPr id="7" name="object 7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1135" y="3727703"/>
              <a:ext cx="7778496" cy="8503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1562" y="3738016"/>
              <a:ext cx="7708341" cy="77917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609344" y="1950720"/>
            <a:ext cx="9074150" cy="1594485"/>
            <a:chOff x="1609344" y="1950720"/>
            <a:chExt cx="9074150" cy="159448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9344" y="1950720"/>
              <a:ext cx="9073896" cy="874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1040" y="1961032"/>
              <a:ext cx="9002813" cy="8035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9495" y="2825496"/>
              <a:ext cx="3553967" cy="7193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367414" y="2843682"/>
              <a:ext cx="3470910" cy="633730"/>
            </a:xfrm>
            <a:custGeom>
              <a:avLst/>
              <a:gdLst/>
              <a:ahLst/>
              <a:cxnLst/>
              <a:rect l="l" t="t" r="r" b="b"/>
              <a:pathLst>
                <a:path w="3470909" h="633729">
                  <a:moveTo>
                    <a:pt x="2714205" y="188569"/>
                  </a:moveTo>
                  <a:lnTo>
                    <a:pt x="2666015" y="192770"/>
                  </a:lnTo>
                  <a:lnTo>
                    <a:pt x="2621902" y="204952"/>
                  </a:lnTo>
                  <a:lnTo>
                    <a:pt x="2582589" y="224488"/>
                  </a:lnTo>
                  <a:lnTo>
                    <a:pt x="2548801" y="250748"/>
                  </a:lnTo>
                  <a:lnTo>
                    <a:pt x="2521261" y="283105"/>
                  </a:lnTo>
                  <a:lnTo>
                    <a:pt x="2500693" y="320929"/>
                  </a:lnTo>
                  <a:lnTo>
                    <a:pt x="2487822" y="363591"/>
                  </a:lnTo>
                  <a:lnTo>
                    <a:pt x="2483370" y="410464"/>
                  </a:lnTo>
                  <a:lnTo>
                    <a:pt x="2487822" y="457371"/>
                  </a:lnTo>
                  <a:lnTo>
                    <a:pt x="2500693" y="500125"/>
                  </a:lnTo>
                  <a:lnTo>
                    <a:pt x="2521261" y="538079"/>
                  </a:lnTo>
                  <a:lnTo>
                    <a:pt x="2548801" y="570585"/>
                  </a:lnTo>
                  <a:lnTo>
                    <a:pt x="2582589" y="596995"/>
                  </a:lnTo>
                  <a:lnTo>
                    <a:pt x="2621902" y="616661"/>
                  </a:lnTo>
                  <a:lnTo>
                    <a:pt x="2666015" y="628935"/>
                  </a:lnTo>
                  <a:lnTo>
                    <a:pt x="2714205" y="633171"/>
                  </a:lnTo>
                  <a:lnTo>
                    <a:pt x="2762897" y="628935"/>
                  </a:lnTo>
                  <a:lnTo>
                    <a:pt x="2807322" y="616661"/>
                  </a:lnTo>
                  <a:lnTo>
                    <a:pt x="2846793" y="596995"/>
                  </a:lnTo>
                  <a:lnTo>
                    <a:pt x="2880626" y="570585"/>
                  </a:lnTo>
                  <a:lnTo>
                    <a:pt x="2901261" y="546201"/>
                  </a:lnTo>
                  <a:lnTo>
                    <a:pt x="2714205" y="546201"/>
                  </a:lnTo>
                  <a:lnTo>
                    <a:pt x="2672759" y="540043"/>
                  </a:lnTo>
                  <a:lnTo>
                    <a:pt x="2637399" y="522298"/>
                  </a:lnTo>
                  <a:lnTo>
                    <a:pt x="2609920" y="494058"/>
                  </a:lnTo>
                  <a:lnTo>
                    <a:pt x="2592116" y="456416"/>
                  </a:lnTo>
                  <a:lnTo>
                    <a:pt x="2585783" y="410464"/>
                  </a:lnTo>
                  <a:lnTo>
                    <a:pt x="2592116" y="364511"/>
                  </a:lnTo>
                  <a:lnTo>
                    <a:pt x="2609920" y="326869"/>
                  </a:lnTo>
                  <a:lnTo>
                    <a:pt x="2637399" y="298629"/>
                  </a:lnTo>
                  <a:lnTo>
                    <a:pt x="2672759" y="280884"/>
                  </a:lnTo>
                  <a:lnTo>
                    <a:pt x="2714205" y="274726"/>
                  </a:lnTo>
                  <a:lnTo>
                    <a:pt x="2901011" y="274726"/>
                  </a:lnTo>
                  <a:lnTo>
                    <a:pt x="2880626" y="250748"/>
                  </a:lnTo>
                  <a:lnTo>
                    <a:pt x="2846793" y="224488"/>
                  </a:lnTo>
                  <a:lnTo>
                    <a:pt x="2807322" y="204952"/>
                  </a:lnTo>
                  <a:lnTo>
                    <a:pt x="2762897" y="192770"/>
                  </a:lnTo>
                  <a:lnTo>
                    <a:pt x="2714205" y="188569"/>
                  </a:lnTo>
                  <a:close/>
                </a:path>
                <a:path w="3470909" h="633729">
                  <a:moveTo>
                    <a:pt x="2901011" y="274726"/>
                  </a:moveTo>
                  <a:lnTo>
                    <a:pt x="2714205" y="274726"/>
                  </a:lnTo>
                  <a:lnTo>
                    <a:pt x="2756048" y="280884"/>
                  </a:lnTo>
                  <a:lnTo>
                    <a:pt x="2791649" y="298629"/>
                  </a:lnTo>
                  <a:lnTo>
                    <a:pt x="2819252" y="326869"/>
                  </a:lnTo>
                  <a:lnTo>
                    <a:pt x="2837101" y="364511"/>
                  </a:lnTo>
                  <a:lnTo>
                    <a:pt x="2843441" y="410464"/>
                  </a:lnTo>
                  <a:lnTo>
                    <a:pt x="2837101" y="456416"/>
                  </a:lnTo>
                  <a:lnTo>
                    <a:pt x="2819252" y="494058"/>
                  </a:lnTo>
                  <a:lnTo>
                    <a:pt x="2791649" y="522298"/>
                  </a:lnTo>
                  <a:lnTo>
                    <a:pt x="2756048" y="540043"/>
                  </a:lnTo>
                  <a:lnTo>
                    <a:pt x="2714205" y="546201"/>
                  </a:lnTo>
                  <a:lnTo>
                    <a:pt x="2901261" y="546201"/>
                  </a:lnTo>
                  <a:lnTo>
                    <a:pt x="2908134" y="538079"/>
                  </a:lnTo>
                  <a:lnTo>
                    <a:pt x="2928632" y="500125"/>
                  </a:lnTo>
                  <a:lnTo>
                    <a:pt x="2941434" y="457371"/>
                  </a:lnTo>
                  <a:lnTo>
                    <a:pt x="2945853" y="410464"/>
                  </a:lnTo>
                  <a:lnTo>
                    <a:pt x="2941434" y="363591"/>
                  </a:lnTo>
                  <a:lnTo>
                    <a:pt x="2928632" y="320929"/>
                  </a:lnTo>
                  <a:lnTo>
                    <a:pt x="2908134" y="283105"/>
                  </a:lnTo>
                  <a:lnTo>
                    <a:pt x="2901011" y="274726"/>
                  </a:lnTo>
                  <a:close/>
                </a:path>
                <a:path w="3470909" h="633729">
                  <a:moveTo>
                    <a:pt x="2385783" y="193446"/>
                  </a:moveTo>
                  <a:lnTo>
                    <a:pt x="2284183" y="193446"/>
                  </a:lnTo>
                  <a:lnTo>
                    <a:pt x="2284183" y="627481"/>
                  </a:lnTo>
                  <a:lnTo>
                    <a:pt x="2385783" y="627481"/>
                  </a:lnTo>
                  <a:lnTo>
                    <a:pt x="2385783" y="193446"/>
                  </a:lnTo>
                  <a:close/>
                </a:path>
                <a:path w="3470909" h="633729">
                  <a:moveTo>
                    <a:pt x="1806346" y="193446"/>
                  </a:moveTo>
                  <a:lnTo>
                    <a:pt x="1704746" y="193446"/>
                  </a:lnTo>
                  <a:lnTo>
                    <a:pt x="1704746" y="627481"/>
                  </a:lnTo>
                  <a:lnTo>
                    <a:pt x="1806346" y="627481"/>
                  </a:lnTo>
                  <a:lnTo>
                    <a:pt x="1806346" y="193446"/>
                  </a:lnTo>
                  <a:close/>
                </a:path>
                <a:path w="3470909" h="633729">
                  <a:moveTo>
                    <a:pt x="1249057" y="193446"/>
                  </a:moveTo>
                  <a:lnTo>
                    <a:pt x="1147457" y="193446"/>
                  </a:lnTo>
                  <a:lnTo>
                    <a:pt x="1147457" y="441350"/>
                  </a:lnTo>
                  <a:lnTo>
                    <a:pt x="1151969" y="493180"/>
                  </a:lnTo>
                  <a:lnTo>
                    <a:pt x="1165040" y="536606"/>
                  </a:lnTo>
                  <a:lnTo>
                    <a:pt x="1185974" y="571787"/>
                  </a:lnTo>
                  <a:lnTo>
                    <a:pt x="1214074" y="598877"/>
                  </a:lnTo>
                  <a:lnTo>
                    <a:pt x="1248643" y="618033"/>
                  </a:lnTo>
                  <a:lnTo>
                    <a:pt x="1288984" y="629412"/>
                  </a:lnTo>
                  <a:lnTo>
                    <a:pt x="1334401" y="633171"/>
                  </a:lnTo>
                  <a:lnTo>
                    <a:pt x="1375333" y="629246"/>
                  </a:lnTo>
                  <a:lnTo>
                    <a:pt x="1413141" y="617626"/>
                  </a:lnTo>
                  <a:lnTo>
                    <a:pt x="1446530" y="598538"/>
                  </a:lnTo>
                  <a:lnTo>
                    <a:pt x="1474203" y="572211"/>
                  </a:lnTo>
                  <a:lnTo>
                    <a:pt x="1570926" y="572211"/>
                  </a:lnTo>
                  <a:lnTo>
                    <a:pt x="1570926" y="543763"/>
                  </a:lnTo>
                  <a:lnTo>
                    <a:pt x="1350657" y="543763"/>
                  </a:lnTo>
                  <a:lnTo>
                    <a:pt x="1307693" y="536689"/>
                  </a:lnTo>
                  <a:lnTo>
                    <a:pt x="1275778" y="515213"/>
                  </a:lnTo>
                  <a:lnTo>
                    <a:pt x="1255902" y="478955"/>
                  </a:lnTo>
                  <a:lnTo>
                    <a:pt x="1249057" y="427532"/>
                  </a:lnTo>
                  <a:lnTo>
                    <a:pt x="1249057" y="193446"/>
                  </a:lnTo>
                  <a:close/>
                </a:path>
                <a:path w="3470909" h="633729">
                  <a:moveTo>
                    <a:pt x="1570926" y="572211"/>
                  </a:moveTo>
                  <a:lnTo>
                    <a:pt x="1474203" y="572211"/>
                  </a:lnTo>
                  <a:lnTo>
                    <a:pt x="1474203" y="627481"/>
                  </a:lnTo>
                  <a:lnTo>
                    <a:pt x="1570926" y="627481"/>
                  </a:lnTo>
                  <a:lnTo>
                    <a:pt x="1570926" y="572211"/>
                  </a:lnTo>
                  <a:close/>
                </a:path>
                <a:path w="3470909" h="633729">
                  <a:moveTo>
                    <a:pt x="1570926" y="193446"/>
                  </a:moveTo>
                  <a:lnTo>
                    <a:pt x="1469326" y="193446"/>
                  </a:lnTo>
                  <a:lnTo>
                    <a:pt x="1469326" y="412902"/>
                  </a:lnTo>
                  <a:lnTo>
                    <a:pt x="1460728" y="470039"/>
                  </a:lnTo>
                  <a:lnTo>
                    <a:pt x="1436509" y="510946"/>
                  </a:lnTo>
                  <a:lnTo>
                    <a:pt x="1399032" y="535546"/>
                  </a:lnTo>
                  <a:lnTo>
                    <a:pt x="1350657" y="543763"/>
                  </a:lnTo>
                  <a:lnTo>
                    <a:pt x="1570926" y="543763"/>
                  </a:lnTo>
                  <a:lnTo>
                    <a:pt x="1570926" y="193446"/>
                  </a:lnTo>
                  <a:close/>
                </a:path>
                <a:path w="3470909" h="633729">
                  <a:moveTo>
                    <a:pt x="3139732" y="193446"/>
                  </a:moveTo>
                  <a:lnTo>
                    <a:pt x="3043008" y="193446"/>
                  </a:lnTo>
                  <a:lnTo>
                    <a:pt x="3043008" y="627481"/>
                  </a:lnTo>
                  <a:lnTo>
                    <a:pt x="3144608" y="627481"/>
                  </a:lnTo>
                  <a:lnTo>
                    <a:pt x="3144608" y="408025"/>
                  </a:lnTo>
                  <a:lnTo>
                    <a:pt x="3153359" y="350888"/>
                  </a:lnTo>
                  <a:lnTo>
                    <a:pt x="3178035" y="309981"/>
                  </a:lnTo>
                  <a:lnTo>
                    <a:pt x="3216275" y="285381"/>
                  </a:lnTo>
                  <a:lnTo>
                    <a:pt x="3265716" y="277164"/>
                  </a:lnTo>
                  <a:lnTo>
                    <a:pt x="3448821" y="277164"/>
                  </a:lnTo>
                  <a:lnTo>
                    <a:pt x="3432296" y="249529"/>
                  </a:lnTo>
                  <a:lnTo>
                    <a:pt x="3139732" y="249529"/>
                  </a:lnTo>
                  <a:lnTo>
                    <a:pt x="3139732" y="193446"/>
                  </a:lnTo>
                  <a:close/>
                </a:path>
                <a:path w="3470909" h="633729">
                  <a:moveTo>
                    <a:pt x="3448821" y="277164"/>
                  </a:moveTo>
                  <a:lnTo>
                    <a:pt x="3265716" y="277164"/>
                  </a:lnTo>
                  <a:lnTo>
                    <a:pt x="3309277" y="284213"/>
                  </a:lnTo>
                  <a:lnTo>
                    <a:pt x="3341712" y="305511"/>
                  </a:lnTo>
                  <a:lnTo>
                    <a:pt x="3361956" y="341287"/>
                  </a:lnTo>
                  <a:lnTo>
                    <a:pt x="3368941" y="391769"/>
                  </a:lnTo>
                  <a:lnTo>
                    <a:pt x="3368941" y="627481"/>
                  </a:lnTo>
                  <a:lnTo>
                    <a:pt x="3470541" y="627481"/>
                  </a:lnTo>
                  <a:lnTo>
                    <a:pt x="3470541" y="378764"/>
                  </a:lnTo>
                  <a:lnTo>
                    <a:pt x="3465961" y="327025"/>
                  </a:lnTo>
                  <a:lnTo>
                    <a:pt x="3452807" y="283830"/>
                  </a:lnTo>
                  <a:lnTo>
                    <a:pt x="3448821" y="277164"/>
                  </a:lnTo>
                  <a:close/>
                </a:path>
                <a:path w="3470909" h="633729">
                  <a:moveTo>
                    <a:pt x="3289287" y="188569"/>
                  </a:moveTo>
                  <a:lnTo>
                    <a:pt x="3243859" y="192493"/>
                  </a:lnTo>
                  <a:lnTo>
                    <a:pt x="3203232" y="204114"/>
                  </a:lnTo>
                  <a:lnTo>
                    <a:pt x="3168243" y="223202"/>
                  </a:lnTo>
                  <a:lnTo>
                    <a:pt x="3139732" y="249529"/>
                  </a:lnTo>
                  <a:lnTo>
                    <a:pt x="3432296" y="249529"/>
                  </a:lnTo>
                  <a:lnTo>
                    <a:pt x="3404304" y="222223"/>
                  </a:lnTo>
                  <a:lnTo>
                    <a:pt x="3370718" y="203384"/>
                  </a:lnTo>
                  <a:lnTo>
                    <a:pt x="3332086" y="192237"/>
                  </a:lnTo>
                  <a:lnTo>
                    <a:pt x="3289287" y="188569"/>
                  </a:lnTo>
                  <a:close/>
                </a:path>
                <a:path w="3470909" h="633729">
                  <a:moveTo>
                    <a:pt x="345732" y="193446"/>
                  </a:moveTo>
                  <a:lnTo>
                    <a:pt x="249008" y="193446"/>
                  </a:lnTo>
                  <a:lnTo>
                    <a:pt x="249008" y="627481"/>
                  </a:lnTo>
                  <a:lnTo>
                    <a:pt x="350608" y="627481"/>
                  </a:lnTo>
                  <a:lnTo>
                    <a:pt x="350608" y="408025"/>
                  </a:lnTo>
                  <a:lnTo>
                    <a:pt x="359359" y="350888"/>
                  </a:lnTo>
                  <a:lnTo>
                    <a:pt x="384035" y="309981"/>
                  </a:lnTo>
                  <a:lnTo>
                    <a:pt x="422275" y="285381"/>
                  </a:lnTo>
                  <a:lnTo>
                    <a:pt x="471716" y="277164"/>
                  </a:lnTo>
                  <a:lnTo>
                    <a:pt x="654821" y="277164"/>
                  </a:lnTo>
                  <a:lnTo>
                    <a:pt x="638296" y="249529"/>
                  </a:lnTo>
                  <a:lnTo>
                    <a:pt x="345732" y="249529"/>
                  </a:lnTo>
                  <a:lnTo>
                    <a:pt x="345732" y="193446"/>
                  </a:lnTo>
                  <a:close/>
                </a:path>
                <a:path w="3470909" h="633729">
                  <a:moveTo>
                    <a:pt x="654821" y="277164"/>
                  </a:moveTo>
                  <a:lnTo>
                    <a:pt x="471716" y="277164"/>
                  </a:lnTo>
                  <a:lnTo>
                    <a:pt x="515277" y="284213"/>
                  </a:lnTo>
                  <a:lnTo>
                    <a:pt x="547712" y="305511"/>
                  </a:lnTo>
                  <a:lnTo>
                    <a:pt x="567956" y="341287"/>
                  </a:lnTo>
                  <a:lnTo>
                    <a:pt x="574941" y="391769"/>
                  </a:lnTo>
                  <a:lnTo>
                    <a:pt x="574941" y="627481"/>
                  </a:lnTo>
                  <a:lnTo>
                    <a:pt x="676541" y="627481"/>
                  </a:lnTo>
                  <a:lnTo>
                    <a:pt x="676541" y="378764"/>
                  </a:lnTo>
                  <a:lnTo>
                    <a:pt x="671961" y="327025"/>
                  </a:lnTo>
                  <a:lnTo>
                    <a:pt x="658807" y="283830"/>
                  </a:lnTo>
                  <a:lnTo>
                    <a:pt x="654821" y="277164"/>
                  </a:lnTo>
                  <a:close/>
                </a:path>
                <a:path w="3470909" h="633729">
                  <a:moveTo>
                    <a:pt x="495287" y="188569"/>
                  </a:moveTo>
                  <a:lnTo>
                    <a:pt x="449859" y="192493"/>
                  </a:lnTo>
                  <a:lnTo>
                    <a:pt x="409232" y="204114"/>
                  </a:lnTo>
                  <a:lnTo>
                    <a:pt x="374243" y="223202"/>
                  </a:lnTo>
                  <a:lnTo>
                    <a:pt x="345732" y="249529"/>
                  </a:lnTo>
                  <a:lnTo>
                    <a:pt x="638296" y="249529"/>
                  </a:lnTo>
                  <a:lnTo>
                    <a:pt x="610304" y="222223"/>
                  </a:lnTo>
                  <a:lnTo>
                    <a:pt x="576718" y="203384"/>
                  </a:lnTo>
                  <a:lnTo>
                    <a:pt x="538086" y="192237"/>
                  </a:lnTo>
                  <a:lnTo>
                    <a:pt x="495287" y="188569"/>
                  </a:lnTo>
                  <a:close/>
                </a:path>
                <a:path w="3470909" h="633729">
                  <a:moveTo>
                    <a:pt x="2055114" y="277977"/>
                  </a:moveTo>
                  <a:lnTo>
                    <a:pt x="1953514" y="277977"/>
                  </a:lnTo>
                  <a:lnTo>
                    <a:pt x="1953514" y="486867"/>
                  </a:lnTo>
                  <a:lnTo>
                    <a:pt x="1959938" y="538912"/>
                  </a:lnTo>
                  <a:lnTo>
                    <a:pt x="1978769" y="579799"/>
                  </a:lnTo>
                  <a:lnTo>
                    <a:pt x="2009343" y="609294"/>
                  </a:lnTo>
                  <a:lnTo>
                    <a:pt x="2050997" y="627162"/>
                  </a:lnTo>
                  <a:lnTo>
                    <a:pt x="2103069" y="633171"/>
                  </a:lnTo>
                  <a:lnTo>
                    <a:pt x="2130310" y="631342"/>
                  </a:lnTo>
                  <a:lnTo>
                    <a:pt x="2156409" y="625855"/>
                  </a:lnTo>
                  <a:lnTo>
                    <a:pt x="2180221" y="616712"/>
                  </a:lnTo>
                  <a:lnTo>
                    <a:pt x="2200605" y="603910"/>
                  </a:lnTo>
                  <a:lnTo>
                    <a:pt x="2179189" y="549452"/>
                  </a:lnTo>
                  <a:lnTo>
                    <a:pt x="2115261" y="549452"/>
                  </a:lnTo>
                  <a:lnTo>
                    <a:pt x="2089404" y="545236"/>
                  </a:lnTo>
                  <a:lnTo>
                    <a:pt x="2070557" y="532790"/>
                  </a:lnTo>
                  <a:lnTo>
                    <a:pt x="2059025" y="512419"/>
                  </a:lnTo>
                  <a:lnTo>
                    <a:pt x="2055114" y="484428"/>
                  </a:lnTo>
                  <a:lnTo>
                    <a:pt x="2055114" y="277977"/>
                  </a:lnTo>
                  <a:close/>
                </a:path>
                <a:path w="3470909" h="633729">
                  <a:moveTo>
                    <a:pt x="2172157" y="531571"/>
                  </a:moveTo>
                  <a:lnTo>
                    <a:pt x="2159723" y="539508"/>
                  </a:lnTo>
                  <a:lnTo>
                    <a:pt x="2145842" y="545084"/>
                  </a:lnTo>
                  <a:lnTo>
                    <a:pt x="2130894" y="548373"/>
                  </a:lnTo>
                  <a:lnTo>
                    <a:pt x="2115261" y="549452"/>
                  </a:lnTo>
                  <a:lnTo>
                    <a:pt x="2179189" y="549452"/>
                  </a:lnTo>
                  <a:lnTo>
                    <a:pt x="2172157" y="531571"/>
                  </a:lnTo>
                  <a:close/>
                </a:path>
                <a:path w="3470909" h="633729">
                  <a:moveTo>
                    <a:pt x="2171344" y="196697"/>
                  </a:moveTo>
                  <a:lnTo>
                    <a:pt x="1881987" y="196697"/>
                  </a:lnTo>
                  <a:lnTo>
                    <a:pt x="1881987" y="277977"/>
                  </a:lnTo>
                  <a:lnTo>
                    <a:pt x="2171344" y="277977"/>
                  </a:lnTo>
                  <a:lnTo>
                    <a:pt x="2171344" y="196697"/>
                  </a:lnTo>
                  <a:close/>
                </a:path>
                <a:path w="3470909" h="633729">
                  <a:moveTo>
                    <a:pt x="2055114" y="97536"/>
                  </a:moveTo>
                  <a:lnTo>
                    <a:pt x="1953514" y="97536"/>
                  </a:lnTo>
                  <a:lnTo>
                    <a:pt x="1953514" y="196697"/>
                  </a:lnTo>
                  <a:lnTo>
                    <a:pt x="2055114" y="196697"/>
                  </a:lnTo>
                  <a:lnTo>
                    <a:pt x="2055114" y="97536"/>
                  </a:lnTo>
                  <a:close/>
                </a:path>
                <a:path w="3470909" h="633729">
                  <a:moveTo>
                    <a:pt x="921638" y="277977"/>
                  </a:moveTo>
                  <a:lnTo>
                    <a:pt x="820038" y="277977"/>
                  </a:lnTo>
                  <a:lnTo>
                    <a:pt x="820038" y="486867"/>
                  </a:lnTo>
                  <a:lnTo>
                    <a:pt x="826463" y="538912"/>
                  </a:lnTo>
                  <a:lnTo>
                    <a:pt x="845294" y="579799"/>
                  </a:lnTo>
                  <a:lnTo>
                    <a:pt x="875868" y="609294"/>
                  </a:lnTo>
                  <a:lnTo>
                    <a:pt x="917522" y="627162"/>
                  </a:lnTo>
                  <a:lnTo>
                    <a:pt x="969594" y="633171"/>
                  </a:lnTo>
                  <a:lnTo>
                    <a:pt x="996835" y="631342"/>
                  </a:lnTo>
                  <a:lnTo>
                    <a:pt x="1022934" y="625855"/>
                  </a:lnTo>
                  <a:lnTo>
                    <a:pt x="1046746" y="616712"/>
                  </a:lnTo>
                  <a:lnTo>
                    <a:pt x="1067130" y="603910"/>
                  </a:lnTo>
                  <a:lnTo>
                    <a:pt x="1045714" y="549452"/>
                  </a:lnTo>
                  <a:lnTo>
                    <a:pt x="981786" y="549452"/>
                  </a:lnTo>
                  <a:lnTo>
                    <a:pt x="955929" y="545236"/>
                  </a:lnTo>
                  <a:lnTo>
                    <a:pt x="937082" y="532790"/>
                  </a:lnTo>
                  <a:lnTo>
                    <a:pt x="925550" y="512419"/>
                  </a:lnTo>
                  <a:lnTo>
                    <a:pt x="921638" y="484428"/>
                  </a:lnTo>
                  <a:lnTo>
                    <a:pt x="921638" y="277977"/>
                  </a:lnTo>
                  <a:close/>
                </a:path>
                <a:path w="3470909" h="633729">
                  <a:moveTo>
                    <a:pt x="1038682" y="531571"/>
                  </a:moveTo>
                  <a:lnTo>
                    <a:pt x="1026248" y="539508"/>
                  </a:lnTo>
                  <a:lnTo>
                    <a:pt x="1012367" y="545084"/>
                  </a:lnTo>
                  <a:lnTo>
                    <a:pt x="997419" y="548373"/>
                  </a:lnTo>
                  <a:lnTo>
                    <a:pt x="981786" y="549452"/>
                  </a:lnTo>
                  <a:lnTo>
                    <a:pt x="1045714" y="549452"/>
                  </a:lnTo>
                  <a:lnTo>
                    <a:pt x="1038682" y="531571"/>
                  </a:lnTo>
                  <a:close/>
                </a:path>
                <a:path w="3470909" h="633729">
                  <a:moveTo>
                    <a:pt x="1037869" y="196697"/>
                  </a:moveTo>
                  <a:lnTo>
                    <a:pt x="748512" y="196697"/>
                  </a:lnTo>
                  <a:lnTo>
                    <a:pt x="748512" y="277977"/>
                  </a:lnTo>
                  <a:lnTo>
                    <a:pt x="1037869" y="277977"/>
                  </a:lnTo>
                  <a:lnTo>
                    <a:pt x="1037869" y="196697"/>
                  </a:lnTo>
                  <a:close/>
                </a:path>
                <a:path w="3470909" h="633729">
                  <a:moveTo>
                    <a:pt x="921638" y="97536"/>
                  </a:moveTo>
                  <a:lnTo>
                    <a:pt x="820038" y="97536"/>
                  </a:lnTo>
                  <a:lnTo>
                    <a:pt x="820038" y="196697"/>
                  </a:lnTo>
                  <a:lnTo>
                    <a:pt x="921638" y="196697"/>
                  </a:lnTo>
                  <a:lnTo>
                    <a:pt x="921638" y="97536"/>
                  </a:lnTo>
                  <a:close/>
                </a:path>
                <a:path w="3470909" h="633729">
                  <a:moveTo>
                    <a:pt x="105663" y="58521"/>
                  </a:moveTo>
                  <a:lnTo>
                    <a:pt x="0" y="58521"/>
                  </a:lnTo>
                  <a:lnTo>
                    <a:pt x="0" y="627481"/>
                  </a:lnTo>
                  <a:lnTo>
                    <a:pt x="105663" y="627481"/>
                  </a:lnTo>
                  <a:lnTo>
                    <a:pt x="105663" y="58521"/>
                  </a:lnTo>
                  <a:close/>
                </a:path>
                <a:path w="3470909" h="633729">
                  <a:moveTo>
                    <a:pt x="2335390" y="0"/>
                  </a:moveTo>
                  <a:lnTo>
                    <a:pt x="2309456" y="4724"/>
                  </a:lnTo>
                  <a:lnTo>
                    <a:pt x="2288857" y="17678"/>
                  </a:lnTo>
                  <a:lnTo>
                    <a:pt x="2275268" y="37033"/>
                  </a:lnTo>
                  <a:lnTo>
                    <a:pt x="2270366" y="60960"/>
                  </a:lnTo>
                  <a:lnTo>
                    <a:pt x="2275268" y="84886"/>
                  </a:lnTo>
                  <a:lnTo>
                    <a:pt x="2288857" y="104241"/>
                  </a:lnTo>
                  <a:lnTo>
                    <a:pt x="2309456" y="117195"/>
                  </a:lnTo>
                  <a:lnTo>
                    <a:pt x="2335390" y="121920"/>
                  </a:lnTo>
                  <a:lnTo>
                    <a:pt x="2361666" y="117043"/>
                  </a:lnTo>
                  <a:lnTo>
                    <a:pt x="2382227" y="103632"/>
                  </a:lnTo>
                  <a:lnTo>
                    <a:pt x="2395626" y="83515"/>
                  </a:lnTo>
                  <a:lnTo>
                    <a:pt x="2400414" y="58521"/>
                  </a:lnTo>
                  <a:lnTo>
                    <a:pt x="2395512" y="35318"/>
                  </a:lnTo>
                  <a:lnTo>
                    <a:pt x="2381923" y="16763"/>
                  </a:lnTo>
                  <a:lnTo>
                    <a:pt x="2361323" y="4457"/>
                  </a:lnTo>
                  <a:lnTo>
                    <a:pt x="2335390" y="0"/>
                  </a:lnTo>
                  <a:close/>
                </a:path>
                <a:path w="3470909" h="633729">
                  <a:moveTo>
                    <a:pt x="1755952" y="0"/>
                  </a:moveTo>
                  <a:lnTo>
                    <a:pt x="1730019" y="4724"/>
                  </a:lnTo>
                  <a:lnTo>
                    <a:pt x="1709420" y="17678"/>
                  </a:lnTo>
                  <a:lnTo>
                    <a:pt x="1695831" y="37033"/>
                  </a:lnTo>
                  <a:lnTo>
                    <a:pt x="1690928" y="60960"/>
                  </a:lnTo>
                  <a:lnTo>
                    <a:pt x="1695830" y="84886"/>
                  </a:lnTo>
                  <a:lnTo>
                    <a:pt x="1709419" y="104241"/>
                  </a:lnTo>
                  <a:lnTo>
                    <a:pt x="1730019" y="117195"/>
                  </a:lnTo>
                  <a:lnTo>
                    <a:pt x="1755952" y="121920"/>
                  </a:lnTo>
                  <a:lnTo>
                    <a:pt x="1782229" y="117043"/>
                  </a:lnTo>
                  <a:lnTo>
                    <a:pt x="1802790" y="103632"/>
                  </a:lnTo>
                  <a:lnTo>
                    <a:pt x="1816188" y="83515"/>
                  </a:lnTo>
                  <a:lnTo>
                    <a:pt x="1820976" y="58521"/>
                  </a:lnTo>
                  <a:lnTo>
                    <a:pt x="1816074" y="35318"/>
                  </a:lnTo>
                  <a:lnTo>
                    <a:pt x="1802485" y="16763"/>
                  </a:lnTo>
                  <a:lnTo>
                    <a:pt x="1781886" y="4457"/>
                  </a:lnTo>
                  <a:lnTo>
                    <a:pt x="1755952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67414" y="2902204"/>
              <a:ext cx="3470910" cy="574675"/>
            </a:xfrm>
            <a:custGeom>
              <a:avLst/>
              <a:gdLst/>
              <a:ahLst/>
              <a:cxnLst/>
              <a:rect l="l" t="t" r="r" b="b"/>
              <a:pathLst>
                <a:path w="3470909" h="574675">
                  <a:moveTo>
                    <a:pt x="2714205" y="216204"/>
                  </a:moveTo>
                  <a:lnTo>
                    <a:pt x="2672759" y="222362"/>
                  </a:lnTo>
                  <a:lnTo>
                    <a:pt x="2637399" y="240107"/>
                  </a:lnTo>
                  <a:lnTo>
                    <a:pt x="2609920" y="268347"/>
                  </a:lnTo>
                  <a:lnTo>
                    <a:pt x="2592116" y="305989"/>
                  </a:lnTo>
                  <a:lnTo>
                    <a:pt x="2585783" y="351942"/>
                  </a:lnTo>
                  <a:lnTo>
                    <a:pt x="2592116" y="397894"/>
                  </a:lnTo>
                  <a:lnTo>
                    <a:pt x="2609920" y="435537"/>
                  </a:lnTo>
                  <a:lnTo>
                    <a:pt x="2637399" y="463777"/>
                  </a:lnTo>
                  <a:lnTo>
                    <a:pt x="2672759" y="481522"/>
                  </a:lnTo>
                  <a:lnTo>
                    <a:pt x="2714205" y="487680"/>
                  </a:lnTo>
                  <a:lnTo>
                    <a:pt x="2756048" y="481522"/>
                  </a:lnTo>
                  <a:lnTo>
                    <a:pt x="2791649" y="463777"/>
                  </a:lnTo>
                  <a:lnTo>
                    <a:pt x="2819252" y="435537"/>
                  </a:lnTo>
                  <a:lnTo>
                    <a:pt x="2837101" y="397894"/>
                  </a:lnTo>
                  <a:lnTo>
                    <a:pt x="2843441" y="351942"/>
                  </a:lnTo>
                  <a:lnTo>
                    <a:pt x="2837101" y="305989"/>
                  </a:lnTo>
                  <a:lnTo>
                    <a:pt x="2819252" y="268347"/>
                  </a:lnTo>
                  <a:lnTo>
                    <a:pt x="2791649" y="240107"/>
                  </a:lnTo>
                  <a:lnTo>
                    <a:pt x="2756048" y="222362"/>
                  </a:lnTo>
                  <a:lnTo>
                    <a:pt x="2714205" y="216204"/>
                  </a:lnTo>
                  <a:close/>
                </a:path>
                <a:path w="3470909" h="574675">
                  <a:moveTo>
                    <a:pt x="2284183" y="134924"/>
                  </a:moveTo>
                  <a:lnTo>
                    <a:pt x="2385783" y="134924"/>
                  </a:lnTo>
                  <a:lnTo>
                    <a:pt x="2385783" y="568960"/>
                  </a:lnTo>
                  <a:lnTo>
                    <a:pt x="2284183" y="568960"/>
                  </a:lnTo>
                  <a:lnTo>
                    <a:pt x="2284183" y="134924"/>
                  </a:lnTo>
                  <a:close/>
                </a:path>
                <a:path w="3470909" h="574675">
                  <a:moveTo>
                    <a:pt x="1704746" y="134924"/>
                  </a:moveTo>
                  <a:lnTo>
                    <a:pt x="1806346" y="134924"/>
                  </a:lnTo>
                  <a:lnTo>
                    <a:pt x="1806346" y="568960"/>
                  </a:lnTo>
                  <a:lnTo>
                    <a:pt x="1704746" y="568960"/>
                  </a:lnTo>
                  <a:lnTo>
                    <a:pt x="1704746" y="134924"/>
                  </a:lnTo>
                  <a:close/>
                </a:path>
                <a:path w="3470909" h="574675">
                  <a:moveTo>
                    <a:pt x="1147457" y="134924"/>
                  </a:moveTo>
                  <a:lnTo>
                    <a:pt x="1249057" y="134924"/>
                  </a:lnTo>
                  <a:lnTo>
                    <a:pt x="1249057" y="369011"/>
                  </a:lnTo>
                  <a:lnTo>
                    <a:pt x="1255902" y="420433"/>
                  </a:lnTo>
                  <a:lnTo>
                    <a:pt x="1275778" y="456692"/>
                  </a:lnTo>
                  <a:lnTo>
                    <a:pt x="1307693" y="478167"/>
                  </a:lnTo>
                  <a:lnTo>
                    <a:pt x="1350657" y="485241"/>
                  </a:lnTo>
                  <a:lnTo>
                    <a:pt x="1399031" y="477024"/>
                  </a:lnTo>
                  <a:lnTo>
                    <a:pt x="1436509" y="452424"/>
                  </a:lnTo>
                  <a:lnTo>
                    <a:pt x="1460728" y="411518"/>
                  </a:lnTo>
                  <a:lnTo>
                    <a:pt x="1469326" y="354380"/>
                  </a:lnTo>
                  <a:lnTo>
                    <a:pt x="1469326" y="134924"/>
                  </a:lnTo>
                  <a:lnTo>
                    <a:pt x="1570926" y="134924"/>
                  </a:lnTo>
                  <a:lnTo>
                    <a:pt x="1570926" y="568960"/>
                  </a:lnTo>
                  <a:lnTo>
                    <a:pt x="1474203" y="568960"/>
                  </a:lnTo>
                  <a:lnTo>
                    <a:pt x="1474203" y="513689"/>
                  </a:lnTo>
                  <a:lnTo>
                    <a:pt x="1446529" y="540016"/>
                  </a:lnTo>
                  <a:lnTo>
                    <a:pt x="1413141" y="559104"/>
                  </a:lnTo>
                  <a:lnTo>
                    <a:pt x="1375333" y="570725"/>
                  </a:lnTo>
                  <a:lnTo>
                    <a:pt x="1334401" y="574649"/>
                  </a:lnTo>
                  <a:lnTo>
                    <a:pt x="1288984" y="570891"/>
                  </a:lnTo>
                  <a:lnTo>
                    <a:pt x="1248642" y="559512"/>
                  </a:lnTo>
                  <a:lnTo>
                    <a:pt x="1214074" y="540355"/>
                  </a:lnTo>
                  <a:lnTo>
                    <a:pt x="1185974" y="513265"/>
                  </a:lnTo>
                  <a:lnTo>
                    <a:pt x="1165040" y="478085"/>
                  </a:lnTo>
                  <a:lnTo>
                    <a:pt x="1151969" y="434658"/>
                  </a:lnTo>
                  <a:lnTo>
                    <a:pt x="1147457" y="382828"/>
                  </a:lnTo>
                  <a:lnTo>
                    <a:pt x="1147457" y="134924"/>
                  </a:lnTo>
                  <a:close/>
                </a:path>
                <a:path w="3470909" h="574675">
                  <a:moveTo>
                    <a:pt x="3289287" y="130048"/>
                  </a:moveTo>
                  <a:lnTo>
                    <a:pt x="3332086" y="133716"/>
                  </a:lnTo>
                  <a:lnTo>
                    <a:pt x="3370718" y="144863"/>
                  </a:lnTo>
                  <a:lnTo>
                    <a:pt x="3404304" y="163702"/>
                  </a:lnTo>
                  <a:lnTo>
                    <a:pt x="3431960" y="190446"/>
                  </a:lnTo>
                  <a:lnTo>
                    <a:pt x="3452806" y="225309"/>
                  </a:lnTo>
                  <a:lnTo>
                    <a:pt x="3465961" y="268503"/>
                  </a:lnTo>
                  <a:lnTo>
                    <a:pt x="3470541" y="320243"/>
                  </a:lnTo>
                  <a:lnTo>
                    <a:pt x="3470541" y="568960"/>
                  </a:lnTo>
                  <a:lnTo>
                    <a:pt x="3368941" y="568960"/>
                  </a:lnTo>
                  <a:lnTo>
                    <a:pt x="3368941" y="333248"/>
                  </a:lnTo>
                  <a:lnTo>
                    <a:pt x="3361956" y="282765"/>
                  </a:lnTo>
                  <a:lnTo>
                    <a:pt x="3341712" y="246989"/>
                  </a:lnTo>
                  <a:lnTo>
                    <a:pt x="3309277" y="225691"/>
                  </a:lnTo>
                  <a:lnTo>
                    <a:pt x="3265716" y="218643"/>
                  </a:lnTo>
                  <a:lnTo>
                    <a:pt x="3216274" y="226860"/>
                  </a:lnTo>
                  <a:lnTo>
                    <a:pt x="3178035" y="251460"/>
                  </a:lnTo>
                  <a:lnTo>
                    <a:pt x="3153359" y="292366"/>
                  </a:lnTo>
                  <a:lnTo>
                    <a:pt x="3144608" y="349504"/>
                  </a:lnTo>
                  <a:lnTo>
                    <a:pt x="3144608" y="568960"/>
                  </a:lnTo>
                  <a:lnTo>
                    <a:pt x="3043008" y="568960"/>
                  </a:lnTo>
                  <a:lnTo>
                    <a:pt x="3043008" y="134924"/>
                  </a:lnTo>
                  <a:lnTo>
                    <a:pt x="3139732" y="134924"/>
                  </a:lnTo>
                  <a:lnTo>
                    <a:pt x="3139732" y="191008"/>
                  </a:lnTo>
                  <a:lnTo>
                    <a:pt x="3168243" y="164680"/>
                  </a:lnTo>
                  <a:lnTo>
                    <a:pt x="3203232" y="145592"/>
                  </a:lnTo>
                  <a:lnTo>
                    <a:pt x="3243859" y="133972"/>
                  </a:lnTo>
                  <a:lnTo>
                    <a:pt x="3289287" y="130048"/>
                  </a:lnTo>
                  <a:close/>
                </a:path>
                <a:path w="3470909" h="574675">
                  <a:moveTo>
                    <a:pt x="2714205" y="130048"/>
                  </a:moveTo>
                  <a:lnTo>
                    <a:pt x="2762897" y="134248"/>
                  </a:lnTo>
                  <a:lnTo>
                    <a:pt x="2807322" y="146431"/>
                  </a:lnTo>
                  <a:lnTo>
                    <a:pt x="2846793" y="165966"/>
                  </a:lnTo>
                  <a:lnTo>
                    <a:pt x="2880626" y="192227"/>
                  </a:lnTo>
                  <a:lnTo>
                    <a:pt x="2908134" y="224583"/>
                  </a:lnTo>
                  <a:lnTo>
                    <a:pt x="2928632" y="262407"/>
                  </a:lnTo>
                  <a:lnTo>
                    <a:pt x="2941434" y="305069"/>
                  </a:lnTo>
                  <a:lnTo>
                    <a:pt x="2945853" y="351942"/>
                  </a:lnTo>
                  <a:lnTo>
                    <a:pt x="2941434" y="398849"/>
                  </a:lnTo>
                  <a:lnTo>
                    <a:pt x="2928632" y="441604"/>
                  </a:lnTo>
                  <a:lnTo>
                    <a:pt x="2908134" y="479558"/>
                  </a:lnTo>
                  <a:lnTo>
                    <a:pt x="2880626" y="512063"/>
                  </a:lnTo>
                  <a:lnTo>
                    <a:pt x="2846793" y="538473"/>
                  </a:lnTo>
                  <a:lnTo>
                    <a:pt x="2807322" y="558139"/>
                  </a:lnTo>
                  <a:lnTo>
                    <a:pt x="2762897" y="570414"/>
                  </a:lnTo>
                  <a:lnTo>
                    <a:pt x="2714205" y="574649"/>
                  </a:lnTo>
                  <a:lnTo>
                    <a:pt x="2666015" y="570414"/>
                  </a:lnTo>
                  <a:lnTo>
                    <a:pt x="2621902" y="558139"/>
                  </a:lnTo>
                  <a:lnTo>
                    <a:pt x="2582589" y="538473"/>
                  </a:lnTo>
                  <a:lnTo>
                    <a:pt x="2548801" y="512063"/>
                  </a:lnTo>
                  <a:lnTo>
                    <a:pt x="2521261" y="479558"/>
                  </a:lnTo>
                  <a:lnTo>
                    <a:pt x="2500693" y="441604"/>
                  </a:lnTo>
                  <a:lnTo>
                    <a:pt x="2487821" y="398849"/>
                  </a:lnTo>
                  <a:lnTo>
                    <a:pt x="2483370" y="351942"/>
                  </a:lnTo>
                  <a:lnTo>
                    <a:pt x="2487821" y="305069"/>
                  </a:lnTo>
                  <a:lnTo>
                    <a:pt x="2500693" y="262407"/>
                  </a:lnTo>
                  <a:lnTo>
                    <a:pt x="2521261" y="224583"/>
                  </a:lnTo>
                  <a:lnTo>
                    <a:pt x="2548801" y="192227"/>
                  </a:lnTo>
                  <a:lnTo>
                    <a:pt x="2582589" y="165966"/>
                  </a:lnTo>
                  <a:lnTo>
                    <a:pt x="2621902" y="146431"/>
                  </a:lnTo>
                  <a:lnTo>
                    <a:pt x="2666015" y="134248"/>
                  </a:lnTo>
                  <a:lnTo>
                    <a:pt x="2714205" y="130048"/>
                  </a:lnTo>
                  <a:close/>
                </a:path>
                <a:path w="3470909" h="574675">
                  <a:moveTo>
                    <a:pt x="495287" y="130048"/>
                  </a:moveTo>
                  <a:lnTo>
                    <a:pt x="538086" y="133716"/>
                  </a:lnTo>
                  <a:lnTo>
                    <a:pt x="576718" y="144863"/>
                  </a:lnTo>
                  <a:lnTo>
                    <a:pt x="610304" y="163702"/>
                  </a:lnTo>
                  <a:lnTo>
                    <a:pt x="637960" y="190446"/>
                  </a:lnTo>
                  <a:lnTo>
                    <a:pt x="658807" y="225309"/>
                  </a:lnTo>
                  <a:lnTo>
                    <a:pt x="671961" y="268503"/>
                  </a:lnTo>
                  <a:lnTo>
                    <a:pt x="676541" y="320243"/>
                  </a:lnTo>
                  <a:lnTo>
                    <a:pt x="676541" y="568960"/>
                  </a:lnTo>
                  <a:lnTo>
                    <a:pt x="574941" y="568960"/>
                  </a:lnTo>
                  <a:lnTo>
                    <a:pt x="574941" y="333248"/>
                  </a:lnTo>
                  <a:lnTo>
                    <a:pt x="567956" y="282765"/>
                  </a:lnTo>
                  <a:lnTo>
                    <a:pt x="547712" y="246989"/>
                  </a:lnTo>
                  <a:lnTo>
                    <a:pt x="515277" y="225691"/>
                  </a:lnTo>
                  <a:lnTo>
                    <a:pt x="471716" y="218643"/>
                  </a:lnTo>
                  <a:lnTo>
                    <a:pt x="422274" y="226860"/>
                  </a:lnTo>
                  <a:lnTo>
                    <a:pt x="384035" y="251460"/>
                  </a:lnTo>
                  <a:lnTo>
                    <a:pt x="359359" y="292366"/>
                  </a:lnTo>
                  <a:lnTo>
                    <a:pt x="350608" y="349504"/>
                  </a:lnTo>
                  <a:lnTo>
                    <a:pt x="350608" y="568960"/>
                  </a:lnTo>
                  <a:lnTo>
                    <a:pt x="249008" y="568960"/>
                  </a:lnTo>
                  <a:lnTo>
                    <a:pt x="249008" y="134924"/>
                  </a:lnTo>
                  <a:lnTo>
                    <a:pt x="345732" y="134924"/>
                  </a:lnTo>
                  <a:lnTo>
                    <a:pt x="345732" y="191008"/>
                  </a:lnTo>
                  <a:lnTo>
                    <a:pt x="374243" y="164680"/>
                  </a:lnTo>
                  <a:lnTo>
                    <a:pt x="409232" y="145592"/>
                  </a:lnTo>
                  <a:lnTo>
                    <a:pt x="449859" y="133972"/>
                  </a:lnTo>
                  <a:lnTo>
                    <a:pt x="495287" y="130048"/>
                  </a:lnTo>
                  <a:close/>
                </a:path>
                <a:path w="3470909" h="574675">
                  <a:moveTo>
                    <a:pt x="1953513" y="39014"/>
                  </a:moveTo>
                  <a:lnTo>
                    <a:pt x="2055113" y="39014"/>
                  </a:lnTo>
                  <a:lnTo>
                    <a:pt x="2055113" y="138176"/>
                  </a:lnTo>
                  <a:lnTo>
                    <a:pt x="2171344" y="138176"/>
                  </a:lnTo>
                  <a:lnTo>
                    <a:pt x="2171344" y="219456"/>
                  </a:lnTo>
                  <a:lnTo>
                    <a:pt x="2055113" y="219456"/>
                  </a:lnTo>
                  <a:lnTo>
                    <a:pt x="2055113" y="425907"/>
                  </a:lnTo>
                  <a:lnTo>
                    <a:pt x="2059025" y="453898"/>
                  </a:lnTo>
                  <a:lnTo>
                    <a:pt x="2070557" y="474268"/>
                  </a:lnTo>
                  <a:lnTo>
                    <a:pt x="2089403" y="486714"/>
                  </a:lnTo>
                  <a:lnTo>
                    <a:pt x="2115261" y="490931"/>
                  </a:lnTo>
                  <a:lnTo>
                    <a:pt x="2130894" y="489851"/>
                  </a:lnTo>
                  <a:lnTo>
                    <a:pt x="2145842" y="486562"/>
                  </a:lnTo>
                  <a:lnTo>
                    <a:pt x="2159723" y="480987"/>
                  </a:lnTo>
                  <a:lnTo>
                    <a:pt x="2172157" y="473049"/>
                  </a:lnTo>
                  <a:lnTo>
                    <a:pt x="2200605" y="545388"/>
                  </a:lnTo>
                  <a:lnTo>
                    <a:pt x="2180221" y="558190"/>
                  </a:lnTo>
                  <a:lnTo>
                    <a:pt x="2156409" y="567334"/>
                  </a:lnTo>
                  <a:lnTo>
                    <a:pt x="2130310" y="572820"/>
                  </a:lnTo>
                  <a:lnTo>
                    <a:pt x="2103069" y="574649"/>
                  </a:lnTo>
                  <a:lnTo>
                    <a:pt x="2050997" y="568641"/>
                  </a:lnTo>
                  <a:lnTo>
                    <a:pt x="2009343" y="550772"/>
                  </a:lnTo>
                  <a:lnTo>
                    <a:pt x="1978769" y="521277"/>
                  </a:lnTo>
                  <a:lnTo>
                    <a:pt x="1959938" y="480390"/>
                  </a:lnTo>
                  <a:lnTo>
                    <a:pt x="1953513" y="428345"/>
                  </a:lnTo>
                  <a:lnTo>
                    <a:pt x="1953513" y="219456"/>
                  </a:lnTo>
                  <a:lnTo>
                    <a:pt x="1881987" y="219456"/>
                  </a:lnTo>
                  <a:lnTo>
                    <a:pt x="1881987" y="138176"/>
                  </a:lnTo>
                  <a:lnTo>
                    <a:pt x="1953513" y="138176"/>
                  </a:lnTo>
                  <a:lnTo>
                    <a:pt x="1953513" y="39014"/>
                  </a:lnTo>
                  <a:close/>
                </a:path>
                <a:path w="3470909" h="574675">
                  <a:moveTo>
                    <a:pt x="820039" y="39014"/>
                  </a:moveTo>
                  <a:lnTo>
                    <a:pt x="921639" y="39014"/>
                  </a:lnTo>
                  <a:lnTo>
                    <a:pt x="921639" y="138176"/>
                  </a:lnTo>
                  <a:lnTo>
                    <a:pt x="1037869" y="138176"/>
                  </a:lnTo>
                  <a:lnTo>
                    <a:pt x="1037869" y="219456"/>
                  </a:lnTo>
                  <a:lnTo>
                    <a:pt x="921639" y="219456"/>
                  </a:lnTo>
                  <a:lnTo>
                    <a:pt x="921639" y="425907"/>
                  </a:lnTo>
                  <a:lnTo>
                    <a:pt x="925550" y="453898"/>
                  </a:lnTo>
                  <a:lnTo>
                    <a:pt x="937082" y="474268"/>
                  </a:lnTo>
                  <a:lnTo>
                    <a:pt x="955929" y="486714"/>
                  </a:lnTo>
                  <a:lnTo>
                    <a:pt x="981786" y="490931"/>
                  </a:lnTo>
                  <a:lnTo>
                    <a:pt x="997420" y="489851"/>
                  </a:lnTo>
                  <a:lnTo>
                    <a:pt x="1012367" y="486562"/>
                  </a:lnTo>
                  <a:lnTo>
                    <a:pt x="1026248" y="480987"/>
                  </a:lnTo>
                  <a:lnTo>
                    <a:pt x="1038682" y="473049"/>
                  </a:lnTo>
                  <a:lnTo>
                    <a:pt x="1067130" y="545388"/>
                  </a:lnTo>
                  <a:lnTo>
                    <a:pt x="1046746" y="558190"/>
                  </a:lnTo>
                  <a:lnTo>
                    <a:pt x="1022934" y="567334"/>
                  </a:lnTo>
                  <a:lnTo>
                    <a:pt x="996835" y="572820"/>
                  </a:lnTo>
                  <a:lnTo>
                    <a:pt x="969594" y="574649"/>
                  </a:lnTo>
                  <a:lnTo>
                    <a:pt x="917522" y="568641"/>
                  </a:lnTo>
                  <a:lnTo>
                    <a:pt x="875868" y="550772"/>
                  </a:lnTo>
                  <a:lnTo>
                    <a:pt x="845294" y="521277"/>
                  </a:lnTo>
                  <a:lnTo>
                    <a:pt x="826463" y="480390"/>
                  </a:lnTo>
                  <a:lnTo>
                    <a:pt x="820039" y="428345"/>
                  </a:lnTo>
                  <a:lnTo>
                    <a:pt x="820039" y="219456"/>
                  </a:lnTo>
                  <a:lnTo>
                    <a:pt x="748512" y="219456"/>
                  </a:lnTo>
                  <a:lnTo>
                    <a:pt x="748512" y="138176"/>
                  </a:lnTo>
                  <a:lnTo>
                    <a:pt x="820039" y="138176"/>
                  </a:lnTo>
                  <a:lnTo>
                    <a:pt x="820039" y="39014"/>
                  </a:lnTo>
                  <a:close/>
                </a:path>
                <a:path w="3470909" h="574675">
                  <a:moveTo>
                    <a:pt x="0" y="0"/>
                  </a:moveTo>
                  <a:lnTo>
                    <a:pt x="105664" y="0"/>
                  </a:lnTo>
                  <a:lnTo>
                    <a:pt x="105664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1430" y="2837332"/>
              <a:ext cx="142748" cy="1346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1993" y="2837332"/>
              <a:ext cx="142748" cy="13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999614" cy="628015"/>
            <a:chOff x="393191" y="192023"/>
            <a:chExt cx="1999614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9488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2278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8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2278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8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2278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2278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2278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8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2278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8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80" h="551180">
                  <a:moveTo>
                    <a:pt x="1892293" y="68884"/>
                  </a:moveTo>
                  <a:lnTo>
                    <a:pt x="1747126" y="68884"/>
                  </a:lnTo>
                  <a:lnTo>
                    <a:pt x="1781625" y="73018"/>
                  </a:lnTo>
                  <a:lnTo>
                    <a:pt x="1806409" y="85039"/>
                  </a:lnTo>
                  <a:lnTo>
                    <a:pt x="1821364" y="104374"/>
                  </a:lnTo>
                  <a:lnTo>
                    <a:pt x="1826374" y="130454"/>
                  </a:lnTo>
                  <a:lnTo>
                    <a:pt x="1824583" y="148723"/>
                  </a:lnTo>
                  <a:lnTo>
                    <a:pt x="1817535" y="168706"/>
                  </a:lnTo>
                  <a:lnTo>
                    <a:pt x="1802714" y="191662"/>
                  </a:lnTo>
                  <a:lnTo>
                    <a:pt x="1777606" y="218846"/>
                  </a:lnTo>
                  <a:lnTo>
                    <a:pt x="1608137" y="379780"/>
                  </a:lnTo>
                  <a:lnTo>
                    <a:pt x="1608137" y="432816"/>
                  </a:lnTo>
                  <a:lnTo>
                    <a:pt x="1922691" y="432816"/>
                  </a:lnTo>
                  <a:lnTo>
                    <a:pt x="1922691" y="365760"/>
                  </a:lnTo>
                  <a:lnTo>
                    <a:pt x="1721523" y="365760"/>
                  </a:lnTo>
                  <a:lnTo>
                    <a:pt x="1835518" y="257251"/>
                  </a:lnTo>
                  <a:lnTo>
                    <a:pt x="1871513" y="218627"/>
                  </a:lnTo>
                  <a:lnTo>
                    <a:pt x="1893049" y="184632"/>
                  </a:lnTo>
                  <a:lnTo>
                    <a:pt x="1903498" y="153266"/>
                  </a:lnTo>
                  <a:lnTo>
                    <a:pt x="1906231" y="122529"/>
                  </a:lnTo>
                  <a:lnTo>
                    <a:pt x="1899277" y="80759"/>
                  </a:lnTo>
                  <a:lnTo>
                    <a:pt x="1892293" y="68884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703549" y="4791"/>
                  </a:lnTo>
                  <a:lnTo>
                    <a:pt x="1658810" y="18669"/>
                  </a:lnTo>
                  <a:lnTo>
                    <a:pt x="1621043" y="40890"/>
                  </a:lnTo>
                  <a:lnTo>
                    <a:pt x="1591678" y="70713"/>
                  </a:lnTo>
                  <a:lnTo>
                    <a:pt x="1647151" y="113385"/>
                  </a:lnTo>
                  <a:lnTo>
                    <a:pt x="1666973" y="93573"/>
                  </a:lnTo>
                  <a:lnTo>
                    <a:pt x="1690509" y="79705"/>
                  </a:lnTo>
                  <a:lnTo>
                    <a:pt x="1717360" y="71551"/>
                  </a:lnTo>
                  <a:lnTo>
                    <a:pt x="1747126" y="68884"/>
                  </a:lnTo>
                  <a:lnTo>
                    <a:pt x="1892293" y="68884"/>
                  </a:lnTo>
                  <a:lnTo>
                    <a:pt x="1879272" y="46744"/>
                  </a:lnTo>
                  <a:lnTo>
                    <a:pt x="1847505" y="21360"/>
                  </a:lnTo>
                  <a:lnTo>
                    <a:pt x="1805262" y="5486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8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2278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2278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60"/>
                  </a:lnTo>
                  <a:lnTo>
                    <a:pt x="1922691" y="365760"/>
                  </a:lnTo>
                  <a:lnTo>
                    <a:pt x="1922691" y="432816"/>
                  </a:lnTo>
                  <a:lnTo>
                    <a:pt x="1608137" y="432816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9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33896" y="2864104"/>
            <a:ext cx="966533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425065" algn="l"/>
                <a:tab pos="3162935" algn="l"/>
                <a:tab pos="4293235" algn="l"/>
                <a:tab pos="4827270" algn="l"/>
                <a:tab pos="6800850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15" baseline="-41343" dirty="0">
                <a:latin typeface="Cambria Math"/>
                <a:cs typeface="Cambria Math"/>
              </a:rPr>
              <a:t>𝐷𝑟𝑖𝑣𝑒𝑠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𝑃(𝐷𝑟𝑖𝑣𝑒𝑠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6083935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B96DA-274F-D9CC-A663-DD0865695B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5" y="1210193"/>
            <a:ext cx="11711175" cy="5152263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427739" y="2041517"/>
            <a:ext cx="9490075" cy="4710430"/>
            <a:chOff x="2427739" y="2041517"/>
            <a:chExt cx="9490075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27732" y="2041524"/>
              <a:ext cx="6106795" cy="3362960"/>
            </a:xfrm>
            <a:custGeom>
              <a:avLst/>
              <a:gdLst/>
              <a:ahLst/>
              <a:cxnLst/>
              <a:rect l="l" t="t" r="r" b="b"/>
              <a:pathLst>
                <a:path w="6106795" h="3362960">
                  <a:moveTo>
                    <a:pt x="6106731" y="3135426"/>
                  </a:moveTo>
                  <a:lnTo>
                    <a:pt x="5993384" y="3068497"/>
                  </a:lnTo>
                  <a:lnTo>
                    <a:pt x="5984621" y="3070758"/>
                  </a:lnTo>
                  <a:lnTo>
                    <a:pt x="5976594" y="3084347"/>
                  </a:lnTo>
                  <a:lnTo>
                    <a:pt x="5978855" y="3093110"/>
                  </a:lnTo>
                  <a:lnTo>
                    <a:pt x="6025604" y="3120707"/>
                  </a:lnTo>
                  <a:lnTo>
                    <a:pt x="596849" y="3091827"/>
                  </a:lnTo>
                  <a:lnTo>
                    <a:pt x="596849" y="81203"/>
                  </a:lnTo>
                  <a:lnTo>
                    <a:pt x="624205" y="128092"/>
                  </a:lnTo>
                  <a:lnTo>
                    <a:pt x="632955" y="130390"/>
                  </a:lnTo>
                  <a:lnTo>
                    <a:pt x="646582" y="122440"/>
                  </a:lnTo>
                  <a:lnTo>
                    <a:pt x="648893" y="113690"/>
                  </a:lnTo>
                  <a:lnTo>
                    <a:pt x="599097" y="28346"/>
                  </a:lnTo>
                  <a:lnTo>
                    <a:pt x="582561" y="0"/>
                  </a:lnTo>
                  <a:lnTo>
                    <a:pt x="516242" y="113690"/>
                  </a:lnTo>
                  <a:lnTo>
                    <a:pt x="518541" y="122440"/>
                  </a:lnTo>
                  <a:lnTo>
                    <a:pt x="532180" y="130390"/>
                  </a:lnTo>
                  <a:lnTo>
                    <a:pt x="540918" y="128092"/>
                  </a:lnTo>
                  <a:lnTo>
                    <a:pt x="568274" y="81203"/>
                  </a:lnTo>
                  <a:lnTo>
                    <a:pt x="568274" y="3091675"/>
                  </a:lnTo>
                  <a:lnTo>
                    <a:pt x="152" y="3088640"/>
                  </a:lnTo>
                  <a:lnTo>
                    <a:pt x="0" y="3117215"/>
                  </a:lnTo>
                  <a:lnTo>
                    <a:pt x="568274" y="3120250"/>
                  </a:lnTo>
                  <a:lnTo>
                    <a:pt x="568274" y="3362388"/>
                  </a:lnTo>
                  <a:lnTo>
                    <a:pt x="596849" y="3362388"/>
                  </a:lnTo>
                  <a:lnTo>
                    <a:pt x="596849" y="3120402"/>
                  </a:lnTo>
                  <a:lnTo>
                    <a:pt x="6025451" y="3149282"/>
                  </a:lnTo>
                  <a:lnTo>
                    <a:pt x="5978410" y="3176384"/>
                  </a:lnTo>
                  <a:lnTo>
                    <a:pt x="5976061" y="3185122"/>
                  </a:lnTo>
                  <a:lnTo>
                    <a:pt x="5983948" y="3198799"/>
                  </a:lnTo>
                  <a:lnTo>
                    <a:pt x="5992685" y="3201149"/>
                  </a:lnTo>
                  <a:lnTo>
                    <a:pt x="6082195" y="3149562"/>
                  </a:lnTo>
                  <a:lnTo>
                    <a:pt x="6106731" y="313542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5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132576" y="1752600"/>
            <a:ext cx="1938655" cy="347980"/>
            <a:chOff x="6132576" y="1752600"/>
            <a:chExt cx="1938655" cy="347980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2576" y="1752600"/>
              <a:ext cx="1938527" cy="3474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46778" y="1765181"/>
              <a:ext cx="1883410" cy="294640"/>
            </a:xfrm>
            <a:custGeom>
              <a:avLst/>
              <a:gdLst/>
              <a:ahLst/>
              <a:cxnLst/>
              <a:rect l="l" t="t" r="r" b="b"/>
              <a:pathLst>
                <a:path w="1883409" h="294639">
                  <a:moveTo>
                    <a:pt x="363550" y="186842"/>
                  </a:moveTo>
                  <a:lnTo>
                    <a:pt x="353858" y="188652"/>
                  </a:lnTo>
                  <a:lnTo>
                    <a:pt x="345909" y="193776"/>
                  </a:lnTo>
                  <a:lnTo>
                    <a:pt x="340533" y="201758"/>
                  </a:lnTo>
                  <a:lnTo>
                    <a:pt x="338556" y="212140"/>
                  </a:lnTo>
                  <a:lnTo>
                    <a:pt x="340533" y="222265"/>
                  </a:lnTo>
                  <a:lnTo>
                    <a:pt x="345909" y="230276"/>
                  </a:lnTo>
                  <a:lnTo>
                    <a:pt x="353858" y="235543"/>
                  </a:lnTo>
                  <a:lnTo>
                    <a:pt x="363550" y="237439"/>
                  </a:lnTo>
                  <a:lnTo>
                    <a:pt x="373241" y="235543"/>
                  </a:lnTo>
                  <a:lnTo>
                    <a:pt x="381190" y="230276"/>
                  </a:lnTo>
                  <a:lnTo>
                    <a:pt x="386567" y="222265"/>
                  </a:lnTo>
                  <a:lnTo>
                    <a:pt x="388543" y="212140"/>
                  </a:lnTo>
                  <a:lnTo>
                    <a:pt x="386567" y="201758"/>
                  </a:lnTo>
                  <a:lnTo>
                    <a:pt x="381190" y="193776"/>
                  </a:lnTo>
                  <a:lnTo>
                    <a:pt x="373241" y="188652"/>
                  </a:lnTo>
                  <a:lnTo>
                    <a:pt x="363550" y="186842"/>
                  </a:lnTo>
                  <a:close/>
                </a:path>
                <a:path w="1883409" h="294639">
                  <a:moveTo>
                    <a:pt x="68884" y="183489"/>
                  </a:moveTo>
                  <a:lnTo>
                    <a:pt x="41148" y="183489"/>
                  </a:lnTo>
                  <a:lnTo>
                    <a:pt x="34747" y="235305"/>
                  </a:lnTo>
                  <a:lnTo>
                    <a:pt x="62484" y="235305"/>
                  </a:lnTo>
                  <a:lnTo>
                    <a:pt x="68884" y="183489"/>
                  </a:lnTo>
                  <a:close/>
                </a:path>
                <a:path w="1883409" h="294639">
                  <a:moveTo>
                    <a:pt x="148132" y="183489"/>
                  </a:moveTo>
                  <a:lnTo>
                    <a:pt x="120396" y="183489"/>
                  </a:lnTo>
                  <a:lnTo>
                    <a:pt x="113995" y="235305"/>
                  </a:lnTo>
                  <a:lnTo>
                    <a:pt x="141732" y="235305"/>
                  </a:lnTo>
                  <a:lnTo>
                    <a:pt x="148132" y="183489"/>
                  </a:lnTo>
                  <a:close/>
                </a:path>
                <a:path w="1883409" h="294639">
                  <a:moveTo>
                    <a:pt x="192633" y="155752"/>
                  </a:moveTo>
                  <a:lnTo>
                    <a:pt x="0" y="155752"/>
                  </a:lnTo>
                  <a:lnTo>
                    <a:pt x="0" y="183489"/>
                  </a:lnTo>
                  <a:lnTo>
                    <a:pt x="192633" y="183489"/>
                  </a:lnTo>
                  <a:lnTo>
                    <a:pt x="192633" y="155752"/>
                  </a:lnTo>
                  <a:close/>
                </a:path>
                <a:path w="1883409" h="294639">
                  <a:moveTo>
                    <a:pt x="79248" y="101498"/>
                  </a:moveTo>
                  <a:lnTo>
                    <a:pt x="51511" y="101498"/>
                  </a:lnTo>
                  <a:lnTo>
                    <a:pt x="44500" y="155752"/>
                  </a:lnTo>
                  <a:lnTo>
                    <a:pt x="72237" y="155752"/>
                  </a:lnTo>
                  <a:lnTo>
                    <a:pt x="79248" y="101498"/>
                  </a:lnTo>
                  <a:close/>
                </a:path>
                <a:path w="1883409" h="294639">
                  <a:moveTo>
                    <a:pt x="158191" y="101498"/>
                  </a:moveTo>
                  <a:lnTo>
                    <a:pt x="130454" y="101498"/>
                  </a:lnTo>
                  <a:lnTo>
                    <a:pt x="123748" y="155752"/>
                  </a:lnTo>
                  <a:lnTo>
                    <a:pt x="151485" y="155752"/>
                  </a:lnTo>
                  <a:lnTo>
                    <a:pt x="158191" y="101498"/>
                  </a:lnTo>
                  <a:close/>
                </a:path>
                <a:path w="1883409" h="294639">
                  <a:moveTo>
                    <a:pt x="202387" y="73761"/>
                  </a:moveTo>
                  <a:lnTo>
                    <a:pt x="10363" y="73761"/>
                  </a:lnTo>
                  <a:lnTo>
                    <a:pt x="10363" y="101498"/>
                  </a:lnTo>
                  <a:lnTo>
                    <a:pt x="202692" y="101498"/>
                  </a:lnTo>
                  <a:lnTo>
                    <a:pt x="202387" y="73761"/>
                  </a:lnTo>
                  <a:close/>
                </a:path>
                <a:path w="1883409" h="294639">
                  <a:moveTo>
                    <a:pt x="89001" y="21945"/>
                  </a:moveTo>
                  <a:lnTo>
                    <a:pt x="61264" y="21945"/>
                  </a:lnTo>
                  <a:lnTo>
                    <a:pt x="54864" y="73761"/>
                  </a:lnTo>
                  <a:lnTo>
                    <a:pt x="82600" y="73761"/>
                  </a:lnTo>
                  <a:lnTo>
                    <a:pt x="89001" y="21945"/>
                  </a:lnTo>
                  <a:close/>
                </a:path>
                <a:path w="1883409" h="294639">
                  <a:moveTo>
                    <a:pt x="167944" y="21945"/>
                  </a:moveTo>
                  <a:lnTo>
                    <a:pt x="140208" y="21945"/>
                  </a:lnTo>
                  <a:lnTo>
                    <a:pt x="133807" y="73761"/>
                  </a:lnTo>
                  <a:lnTo>
                    <a:pt x="161544" y="73761"/>
                  </a:lnTo>
                  <a:lnTo>
                    <a:pt x="167944" y="21945"/>
                  </a:lnTo>
                  <a:close/>
                </a:path>
                <a:path w="1883409" h="294639">
                  <a:moveTo>
                    <a:pt x="1552371" y="70713"/>
                  </a:moveTo>
                  <a:lnTo>
                    <a:pt x="1518781" y="76900"/>
                  </a:lnTo>
                  <a:lnTo>
                    <a:pt x="1492135" y="94145"/>
                  </a:lnTo>
                  <a:lnTo>
                    <a:pt x="1474576" y="120476"/>
                  </a:lnTo>
                  <a:lnTo>
                    <a:pt x="1468247" y="153924"/>
                  </a:lnTo>
                  <a:lnTo>
                    <a:pt x="1474623" y="187418"/>
                  </a:lnTo>
                  <a:lnTo>
                    <a:pt x="1492745" y="213855"/>
                  </a:lnTo>
                  <a:lnTo>
                    <a:pt x="1521096" y="231205"/>
                  </a:lnTo>
                  <a:lnTo>
                    <a:pt x="1558163" y="237439"/>
                  </a:lnTo>
                  <a:lnTo>
                    <a:pt x="1578175" y="235738"/>
                  </a:lnTo>
                  <a:lnTo>
                    <a:pt x="1595958" y="230695"/>
                  </a:lnTo>
                  <a:lnTo>
                    <a:pt x="1611226" y="222394"/>
                  </a:lnTo>
                  <a:lnTo>
                    <a:pt x="1623695" y="210921"/>
                  </a:lnTo>
                  <a:lnTo>
                    <a:pt x="1618655" y="205130"/>
                  </a:lnTo>
                  <a:lnTo>
                    <a:pt x="1559077" y="205130"/>
                  </a:lnTo>
                  <a:lnTo>
                    <a:pt x="1539522" y="202377"/>
                  </a:lnTo>
                  <a:lnTo>
                    <a:pt x="1523796" y="194538"/>
                  </a:lnTo>
                  <a:lnTo>
                    <a:pt x="1512528" y="182241"/>
                  </a:lnTo>
                  <a:lnTo>
                    <a:pt x="1506347" y="166115"/>
                  </a:lnTo>
                  <a:lnTo>
                    <a:pt x="1634058" y="166115"/>
                  </a:lnTo>
                  <a:lnTo>
                    <a:pt x="1634363" y="162458"/>
                  </a:lnTo>
                  <a:lnTo>
                    <a:pt x="1634667" y="157886"/>
                  </a:lnTo>
                  <a:lnTo>
                    <a:pt x="1634667" y="154838"/>
                  </a:lnTo>
                  <a:lnTo>
                    <a:pt x="1632168" y="140817"/>
                  </a:lnTo>
                  <a:lnTo>
                    <a:pt x="1506042" y="140817"/>
                  </a:lnTo>
                  <a:lnTo>
                    <a:pt x="1511352" y="124596"/>
                  </a:lnTo>
                  <a:lnTo>
                    <a:pt x="1521320" y="112090"/>
                  </a:lnTo>
                  <a:lnTo>
                    <a:pt x="1535231" y="104041"/>
                  </a:lnTo>
                  <a:lnTo>
                    <a:pt x="1552371" y="101193"/>
                  </a:lnTo>
                  <a:lnTo>
                    <a:pt x="1616200" y="101193"/>
                  </a:lnTo>
                  <a:lnTo>
                    <a:pt x="1611350" y="93687"/>
                  </a:lnTo>
                  <a:lnTo>
                    <a:pt x="1585290" y="76700"/>
                  </a:lnTo>
                  <a:lnTo>
                    <a:pt x="1552371" y="70713"/>
                  </a:lnTo>
                  <a:close/>
                </a:path>
                <a:path w="1883409" h="294639">
                  <a:moveTo>
                    <a:pt x="1603273" y="187451"/>
                  </a:moveTo>
                  <a:lnTo>
                    <a:pt x="1594053" y="195229"/>
                  </a:lnTo>
                  <a:lnTo>
                    <a:pt x="1583690" y="200748"/>
                  </a:lnTo>
                  <a:lnTo>
                    <a:pt x="1572069" y="204039"/>
                  </a:lnTo>
                  <a:lnTo>
                    <a:pt x="1559077" y="205130"/>
                  </a:lnTo>
                  <a:lnTo>
                    <a:pt x="1618655" y="205130"/>
                  </a:lnTo>
                  <a:lnTo>
                    <a:pt x="1603273" y="187451"/>
                  </a:lnTo>
                  <a:close/>
                </a:path>
                <a:path w="1883409" h="294639">
                  <a:moveTo>
                    <a:pt x="1616200" y="101193"/>
                  </a:moveTo>
                  <a:lnTo>
                    <a:pt x="1552371" y="101193"/>
                  </a:lnTo>
                  <a:lnTo>
                    <a:pt x="1569678" y="104084"/>
                  </a:lnTo>
                  <a:lnTo>
                    <a:pt x="1583613" y="112204"/>
                  </a:lnTo>
                  <a:lnTo>
                    <a:pt x="1593434" y="124725"/>
                  </a:lnTo>
                  <a:lnTo>
                    <a:pt x="1598396" y="140817"/>
                  </a:lnTo>
                  <a:lnTo>
                    <a:pt x="1632168" y="140817"/>
                  </a:lnTo>
                  <a:lnTo>
                    <a:pt x="1628495" y="120219"/>
                  </a:lnTo>
                  <a:lnTo>
                    <a:pt x="1616200" y="101193"/>
                  </a:lnTo>
                  <a:close/>
                </a:path>
                <a:path w="1883409" h="294639">
                  <a:moveTo>
                    <a:pt x="1318552" y="72542"/>
                  </a:moveTo>
                  <a:lnTo>
                    <a:pt x="1278928" y="72542"/>
                  </a:lnTo>
                  <a:lnTo>
                    <a:pt x="1348727" y="235305"/>
                  </a:lnTo>
                  <a:lnTo>
                    <a:pt x="1388046" y="235305"/>
                  </a:lnTo>
                  <a:lnTo>
                    <a:pt x="1406084" y="193243"/>
                  </a:lnTo>
                  <a:lnTo>
                    <a:pt x="1369148" y="193243"/>
                  </a:lnTo>
                  <a:lnTo>
                    <a:pt x="1318552" y="72542"/>
                  </a:lnTo>
                  <a:close/>
                </a:path>
                <a:path w="1883409" h="294639">
                  <a:moveTo>
                    <a:pt x="1457845" y="72542"/>
                  </a:moveTo>
                  <a:lnTo>
                    <a:pt x="1421269" y="72542"/>
                  </a:lnTo>
                  <a:lnTo>
                    <a:pt x="1369148" y="193243"/>
                  </a:lnTo>
                  <a:lnTo>
                    <a:pt x="1406084" y="193243"/>
                  </a:lnTo>
                  <a:lnTo>
                    <a:pt x="1457845" y="72542"/>
                  </a:lnTo>
                  <a:close/>
                </a:path>
                <a:path w="1883409" h="294639">
                  <a:moveTo>
                    <a:pt x="1256233" y="72542"/>
                  </a:moveTo>
                  <a:lnTo>
                    <a:pt x="1218133" y="72542"/>
                  </a:lnTo>
                  <a:lnTo>
                    <a:pt x="1218133" y="235305"/>
                  </a:lnTo>
                  <a:lnTo>
                    <a:pt x="1256233" y="235305"/>
                  </a:lnTo>
                  <a:lnTo>
                    <a:pt x="1256233" y="72542"/>
                  </a:lnTo>
                  <a:close/>
                </a:path>
                <a:path w="1883409" h="294639">
                  <a:moveTo>
                    <a:pt x="1666608" y="190195"/>
                  </a:moveTo>
                  <a:lnTo>
                    <a:pt x="1651977" y="219151"/>
                  </a:lnTo>
                  <a:lnTo>
                    <a:pt x="1665098" y="226380"/>
                  </a:lnTo>
                  <a:lnTo>
                    <a:pt x="1681733" y="232181"/>
                  </a:lnTo>
                  <a:lnTo>
                    <a:pt x="1700712" y="236039"/>
                  </a:lnTo>
                  <a:lnTo>
                    <a:pt x="1720862" y="237439"/>
                  </a:lnTo>
                  <a:lnTo>
                    <a:pt x="1751676" y="233867"/>
                  </a:lnTo>
                  <a:lnTo>
                    <a:pt x="1774888" y="223723"/>
                  </a:lnTo>
                  <a:lnTo>
                    <a:pt x="1789528" y="207864"/>
                  </a:lnTo>
                  <a:lnTo>
                    <a:pt x="1789900" y="206349"/>
                  </a:lnTo>
                  <a:lnTo>
                    <a:pt x="1723301" y="206349"/>
                  </a:lnTo>
                  <a:lnTo>
                    <a:pt x="1707842" y="205154"/>
                  </a:lnTo>
                  <a:lnTo>
                    <a:pt x="1692668" y="201815"/>
                  </a:lnTo>
                  <a:lnTo>
                    <a:pt x="1678638" y="196705"/>
                  </a:lnTo>
                  <a:lnTo>
                    <a:pt x="1666608" y="190195"/>
                  </a:lnTo>
                  <a:close/>
                </a:path>
                <a:path w="1883409" h="294639">
                  <a:moveTo>
                    <a:pt x="1728482" y="70713"/>
                  </a:moveTo>
                  <a:lnTo>
                    <a:pt x="1698774" y="74337"/>
                  </a:lnTo>
                  <a:lnTo>
                    <a:pt x="1676209" y="84620"/>
                  </a:lnTo>
                  <a:lnTo>
                    <a:pt x="1661874" y="100674"/>
                  </a:lnTo>
                  <a:lnTo>
                    <a:pt x="1656854" y="121615"/>
                  </a:lnTo>
                  <a:lnTo>
                    <a:pt x="1672570" y="155062"/>
                  </a:lnTo>
                  <a:lnTo>
                    <a:pt x="1707146" y="167678"/>
                  </a:lnTo>
                  <a:lnTo>
                    <a:pt x="1741722" y="173950"/>
                  </a:lnTo>
                  <a:lnTo>
                    <a:pt x="1757438" y="188366"/>
                  </a:lnTo>
                  <a:lnTo>
                    <a:pt x="1755490" y="195934"/>
                  </a:lnTo>
                  <a:lnTo>
                    <a:pt x="1749399" y="201587"/>
                  </a:lnTo>
                  <a:lnTo>
                    <a:pt x="1738793" y="205125"/>
                  </a:lnTo>
                  <a:lnTo>
                    <a:pt x="1723301" y="206349"/>
                  </a:lnTo>
                  <a:lnTo>
                    <a:pt x="1789900" y="206349"/>
                  </a:lnTo>
                  <a:lnTo>
                    <a:pt x="1794624" y="187147"/>
                  </a:lnTo>
                  <a:lnTo>
                    <a:pt x="1778908" y="154376"/>
                  </a:lnTo>
                  <a:lnTo>
                    <a:pt x="1744332" y="141922"/>
                  </a:lnTo>
                  <a:lnTo>
                    <a:pt x="1709756" y="135240"/>
                  </a:lnTo>
                  <a:lnTo>
                    <a:pt x="1694040" y="119786"/>
                  </a:lnTo>
                  <a:lnTo>
                    <a:pt x="1696116" y="112428"/>
                  </a:lnTo>
                  <a:lnTo>
                    <a:pt x="1702422" y="106641"/>
                  </a:lnTo>
                  <a:lnTo>
                    <a:pt x="1713071" y="102855"/>
                  </a:lnTo>
                  <a:lnTo>
                    <a:pt x="1728177" y="101498"/>
                  </a:lnTo>
                  <a:lnTo>
                    <a:pt x="1780972" y="101498"/>
                  </a:lnTo>
                  <a:lnTo>
                    <a:pt x="1789442" y="84734"/>
                  </a:lnTo>
                  <a:lnTo>
                    <a:pt x="1776788" y="78814"/>
                  </a:lnTo>
                  <a:lnTo>
                    <a:pt x="1761591" y="74409"/>
                  </a:lnTo>
                  <a:lnTo>
                    <a:pt x="1745080" y="71661"/>
                  </a:lnTo>
                  <a:lnTo>
                    <a:pt x="1728482" y="70713"/>
                  </a:lnTo>
                  <a:close/>
                </a:path>
                <a:path w="1883409" h="294639">
                  <a:moveTo>
                    <a:pt x="1780972" y="101498"/>
                  </a:moveTo>
                  <a:lnTo>
                    <a:pt x="1728177" y="101498"/>
                  </a:lnTo>
                  <a:lnTo>
                    <a:pt x="1739836" y="102117"/>
                  </a:lnTo>
                  <a:lnTo>
                    <a:pt x="1751495" y="104165"/>
                  </a:lnTo>
                  <a:lnTo>
                    <a:pt x="1763153" y="107927"/>
                  </a:lnTo>
                  <a:lnTo>
                    <a:pt x="1774812" y="113690"/>
                  </a:lnTo>
                  <a:lnTo>
                    <a:pt x="1780972" y="101498"/>
                  </a:lnTo>
                  <a:close/>
                </a:path>
                <a:path w="1883409" h="294639">
                  <a:moveTo>
                    <a:pt x="1125816" y="72542"/>
                  </a:moveTo>
                  <a:lnTo>
                    <a:pt x="1089545" y="72542"/>
                  </a:lnTo>
                  <a:lnTo>
                    <a:pt x="1089545" y="235305"/>
                  </a:lnTo>
                  <a:lnTo>
                    <a:pt x="1127645" y="235305"/>
                  </a:lnTo>
                  <a:lnTo>
                    <a:pt x="1127645" y="156362"/>
                  </a:lnTo>
                  <a:lnTo>
                    <a:pt x="1130955" y="134488"/>
                  </a:lnTo>
                  <a:lnTo>
                    <a:pt x="1140409" y="118757"/>
                  </a:lnTo>
                  <a:lnTo>
                    <a:pt x="1155292" y="109256"/>
                  </a:lnTo>
                  <a:lnTo>
                    <a:pt x="1174889" y="106070"/>
                  </a:lnTo>
                  <a:lnTo>
                    <a:pt x="1183728" y="106070"/>
                  </a:lnTo>
                  <a:lnTo>
                    <a:pt x="1183728" y="96316"/>
                  </a:lnTo>
                  <a:lnTo>
                    <a:pt x="1125816" y="96316"/>
                  </a:lnTo>
                  <a:lnTo>
                    <a:pt x="1125816" y="72542"/>
                  </a:lnTo>
                  <a:close/>
                </a:path>
                <a:path w="1883409" h="294639">
                  <a:moveTo>
                    <a:pt x="1183728" y="106070"/>
                  </a:moveTo>
                  <a:lnTo>
                    <a:pt x="1177632" y="106070"/>
                  </a:lnTo>
                  <a:lnTo>
                    <a:pt x="1180376" y="106375"/>
                  </a:lnTo>
                  <a:lnTo>
                    <a:pt x="1183728" y="106984"/>
                  </a:lnTo>
                  <a:lnTo>
                    <a:pt x="1183728" y="106070"/>
                  </a:lnTo>
                  <a:close/>
                </a:path>
                <a:path w="1883409" h="294639">
                  <a:moveTo>
                    <a:pt x="1183728" y="70713"/>
                  </a:moveTo>
                  <a:lnTo>
                    <a:pt x="1164778" y="72313"/>
                  </a:lnTo>
                  <a:lnTo>
                    <a:pt x="1148715" y="77114"/>
                  </a:lnTo>
                  <a:lnTo>
                    <a:pt x="1135680" y="85115"/>
                  </a:lnTo>
                  <a:lnTo>
                    <a:pt x="1125816" y="96316"/>
                  </a:lnTo>
                  <a:lnTo>
                    <a:pt x="1183728" y="96316"/>
                  </a:lnTo>
                  <a:lnTo>
                    <a:pt x="1183728" y="70713"/>
                  </a:lnTo>
                  <a:close/>
                </a:path>
                <a:path w="1883409" h="294639">
                  <a:moveTo>
                    <a:pt x="934059" y="21945"/>
                  </a:moveTo>
                  <a:lnTo>
                    <a:pt x="840790" y="21945"/>
                  </a:lnTo>
                  <a:lnTo>
                    <a:pt x="840790" y="235305"/>
                  </a:lnTo>
                  <a:lnTo>
                    <a:pt x="934059" y="235305"/>
                  </a:lnTo>
                  <a:lnTo>
                    <a:pt x="981441" y="227637"/>
                  </a:lnTo>
                  <a:lnTo>
                    <a:pt x="1018222" y="205968"/>
                  </a:lnTo>
                  <a:lnTo>
                    <a:pt x="1021185" y="201777"/>
                  </a:lnTo>
                  <a:lnTo>
                    <a:pt x="880414" y="201777"/>
                  </a:lnTo>
                  <a:lnTo>
                    <a:pt x="880414" y="55473"/>
                  </a:lnTo>
                  <a:lnTo>
                    <a:pt x="1021185" y="55473"/>
                  </a:lnTo>
                  <a:lnTo>
                    <a:pt x="1018222" y="51282"/>
                  </a:lnTo>
                  <a:lnTo>
                    <a:pt x="981441" y="29613"/>
                  </a:lnTo>
                  <a:lnTo>
                    <a:pt x="934059" y="21945"/>
                  </a:lnTo>
                  <a:close/>
                </a:path>
                <a:path w="1883409" h="294639">
                  <a:moveTo>
                    <a:pt x="1021185" y="55473"/>
                  </a:moveTo>
                  <a:lnTo>
                    <a:pt x="932230" y="55473"/>
                  </a:lnTo>
                  <a:lnTo>
                    <a:pt x="964530" y="60688"/>
                  </a:lnTo>
                  <a:lnTo>
                    <a:pt x="989228" y="75476"/>
                  </a:lnTo>
                  <a:lnTo>
                    <a:pt x="1005011" y="98550"/>
                  </a:lnTo>
                  <a:lnTo>
                    <a:pt x="1010564" y="128625"/>
                  </a:lnTo>
                  <a:lnTo>
                    <a:pt x="1005011" y="158700"/>
                  </a:lnTo>
                  <a:lnTo>
                    <a:pt x="989228" y="181775"/>
                  </a:lnTo>
                  <a:lnTo>
                    <a:pt x="964530" y="196562"/>
                  </a:lnTo>
                  <a:lnTo>
                    <a:pt x="932230" y="201777"/>
                  </a:lnTo>
                  <a:lnTo>
                    <a:pt x="1021185" y="201777"/>
                  </a:lnTo>
                  <a:lnTo>
                    <a:pt x="1042030" y="172297"/>
                  </a:lnTo>
                  <a:lnTo>
                    <a:pt x="1050493" y="128625"/>
                  </a:lnTo>
                  <a:lnTo>
                    <a:pt x="1042030" y="84953"/>
                  </a:lnTo>
                  <a:lnTo>
                    <a:pt x="1021185" y="55473"/>
                  </a:lnTo>
                  <a:close/>
                </a:path>
                <a:path w="1883409" h="294639">
                  <a:moveTo>
                    <a:pt x="601548" y="21945"/>
                  </a:moveTo>
                  <a:lnTo>
                    <a:pt x="513765" y="21945"/>
                  </a:lnTo>
                  <a:lnTo>
                    <a:pt x="513765" y="235305"/>
                  </a:lnTo>
                  <a:lnTo>
                    <a:pt x="553389" y="235305"/>
                  </a:lnTo>
                  <a:lnTo>
                    <a:pt x="553389" y="173736"/>
                  </a:lnTo>
                  <a:lnTo>
                    <a:pt x="601548" y="173736"/>
                  </a:lnTo>
                  <a:lnTo>
                    <a:pt x="639400" y="168478"/>
                  </a:lnTo>
                  <a:lnTo>
                    <a:pt x="667994" y="153390"/>
                  </a:lnTo>
                  <a:lnTo>
                    <a:pt x="677970" y="140208"/>
                  </a:lnTo>
                  <a:lnTo>
                    <a:pt x="553389" y="140208"/>
                  </a:lnTo>
                  <a:lnTo>
                    <a:pt x="553389" y="55473"/>
                  </a:lnTo>
                  <a:lnTo>
                    <a:pt x="678063" y="55473"/>
                  </a:lnTo>
                  <a:lnTo>
                    <a:pt x="667994" y="42176"/>
                  </a:lnTo>
                  <a:lnTo>
                    <a:pt x="639400" y="27160"/>
                  </a:lnTo>
                  <a:lnTo>
                    <a:pt x="601548" y="21945"/>
                  </a:lnTo>
                  <a:close/>
                </a:path>
                <a:path w="1883409" h="294639">
                  <a:moveTo>
                    <a:pt x="678063" y="55473"/>
                  </a:moveTo>
                  <a:lnTo>
                    <a:pt x="599719" y="55473"/>
                  </a:lnTo>
                  <a:lnTo>
                    <a:pt x="622617" y="58321"/>
                  </a:lnTo>
                  <a:lnTo>
                    <a:pt x="639114" y="66598"/>
                  </a:lnTo>
                  <a:lnTo>
                    <a:pt x="649097" y="79905"/>
                  </a:lnTo>
                  <a:lnTo>
                    <a:pt x="652449" y="97840"/>
                  </a:lnTo>
                  <a:lnTo>
                    <a:pt x="649096" y="115776"/>
                  </a:lnTo>
                  <a:lnTo>
                    <a:pt x="639114" y="129082"/>
                  </a:lnTo>
                  <a:lnTo>
                    <a:pt x="622617" y="137360"/>
                  </a:lnTo>
                  <a:lnTo>
                    <a:pt x="599719" y="140208"/>
                  </a:lnTo>
                  <a:lnTo>
                    <a:pt x="677970" y="140208"/>
                  </a:lnTo>
                  <a:lnTo>
                    <a:pt x="686073" y="129501"/>
                  </a:lnTo>
                  <a:lnTo>
                    <a:pt x="692378" y="97840"/>
                  </a:lnTo>
                  <a:lnTo>
                    <a:pt x="686073" y="66051"/>
                  </a:lnTo>
                  <a:lnTo>
                    <a:pt x="678063" y="55473"/>
                  </a:lnTo>
                  <a:close/>
                </a:path>
                <a:path w="1883409" h="294639">
                  <a:moveTo>
                    <a:pt x="297649" y="21945"/>
                  </a:moveTo>
                  <a:lnTo>
                    <a:pt x="212915" y="21945"/>
                  </a:lnTo>
                  <a:lnTo>
                    <a:pt x="212915" y="55168"/>
                  </a:lnTo>
                  <a:lnTo>
                    <a:pt x="258025" y="55168"/>
                  </a:lnTo>
                  <a:lnTo>
                    <a:pt x="258025" y="235305"/>
                  </a:lnTo>
                  <a:lnTo>
                    <a:pt x="297649" y="235305"/>
                  </a:lnTo>
                  <a:lnTo>
                    <a:pt x="297649" y="21945"/>
                  </a:lnTo>
                  <a:close/>
                </a:path>
                <a:path w="1883409" h="294639">
                  <a:moveTo>
                    <a:pt x="1845716" y="9143"/>
                  </a:moveTo>
                  <a:lnTo>
                    <a:pt x="1809445" y="9143"/>
                  </a:lnTo>
                  <a:lnTo>
                    <a:pt x="1825785" y="42876"/>
                  </a:lnTo>
                  <a:lnTo>
                    <a:pt x="1837067" y="77609"/>
                  </a:lnTo>
                  <a:lnTo>
                    <a:pt x="1843606" y="113771"/>
                  </a:lnTo>
                  <a:lnTo>
                    <a:pt x="1845716" y="151790"/>
                  </a:lnTo>
                  <a:lnTo>
                    <a:pt x="1843606" y="189809"/>
                  </a:lnTo>
                  <a:lnTo>
                    <a:pt x="1837067" y="225971"/>
                  </a:lnTo>
                  <a:lnTo>
                    <a:pt x="1825785" y="260704"/>
                  </a:lnTo>
                  <a:lnTo>
                    <a:pt x="1809445" y="294436"/>
                  </a:lnTo>
                  <a:lnTo>
                    <a:pt x="1845716" y="294436"/>
                  </a:lnTo>
                  <a:lnTo>
                    <a:pt x="1861685" y="264475"/>
                  </a:lnTo>
                  <a:lnTo>
                    <a:pt x="1873338" y="230314"/>
                  </a:lnTo>
                  <a:lnTo>
                    <a:pt x="1880477" y="192552"/>
                  </a:lnTo>
                  <a:lnTo>
                    <a:pt x="1882902" y="151790"/>
                  </a:lnTo>
                  <a:lnTo>
                    <a:pt x="1880477" y="110942"/>
                  </a:lnTo>
                  <a:lnTo>
                    <a:pt x="1873338" y="73037"/>
                  </a:lnTo>
                  <a:lnTo>
                    <a:pt x="1861685" y="38847"/>
                  </a:lnTo>
                  <a:lnTo>
                    <a:pt x="1845716" y="9143"/>
                  </a:lnTo>
                  <a:close/>
                </a:path>
                <a:path w="1883409" h="294639">
                  <a:moveTo>
                    <a:pt x="804837" y="9143"/>
                  </a:moveTo>
                  <a:lnTo>
                    <a:pt x="768565" y="9143"/>
                  </a:lnTo>
                  <a:lnTo>
                    <a:pt x="752725" y="38847"/>
                  </a:lnTo>
                  <a:lnTo>
                    <a:pt x="741057" y="73037"/>
                  </a:lnTo>
                  <a:lnTo>
                    <a:pt x="733847" y="110942"/>
                  </a:lnTo>
                  <a:lnTo>
                    <a:pt x="731380" y="151790"/>
                  </a:lnTo>
                  <a:lnTo>
                    <a:pt x="733847" y="192552"/>
                  </a:lnTo>
                  <a:lnTo>
                    <a:pt x="741057" y="230314"/>
                  </a:lnTo>
                  <a:lnTo>
                    <a:pt x="752725" y="264475"/>
                  </a:lnTo>
                  <a:lnTo>
                    <a:pt x="768565" y="294436"/>
                  </a:lnTo>
                  <a:lnTo>
                    <a:pt x="804837" y="294436"/>
                  </a:lnTo>
                  <a:lnTo>
                    <a:pt x="788544" y="260704"/>
                  </a:lnTo>
                  <a:lnTo>
                    <a:pt x="777367" y="225971"/>
                  </a:lnTo>
                  <a:lnTo>
                    <a:pt x="770932" y="189809"/>
                  </a:lnTo>
                  <a:lnTo>
                    <a:pt x="768870" y="151790"/>
                  </a:lnTo>
                  <a:lnTo>
                    <a:pt x="770932" y="113771"/>
                  </a:lnTo>
                  <a:lnTo>
                    <a:pt x="777367" y="77609"/>
                  </a:lnTo>
                  <a:lnTo>
                    <a:pt x="788544" y="42876"/>
                  </a:lnTo>
                  <a:lnTo>
                    <a:pt x="804837" y="9143"/>
                  </a:lnTo>
                  <a:close/>
                </a:path>
                <a:path w="1883409" h="294639">
                  <a:moveTo>
                    <a:pt x="1237335" y="0"/>
                  </a:moveTo>
                  <a:lnTo>
                    <a:pt x="1227610" y="1771"/>
                  </a:lnTo>
                  <a:lnTo>
                    <a:pt x="1219885" y="6629"/>
                  </a:lnTo>
                  <a:lnTo>
                    <a:pt x="1214789" y="13887"/>
                  </a:lnTo>
                  <a:lnTo>
                    <a:pt x="1212951" y="22860"/>
                  </a:lnTo>
                  <a:lnTo>
                    <a:pt x="1214789" y="31832"/>
                  </a:lnTo>
                  <a:lnTo>
                    <a:pt x="1219885" y="39090"/>
                  </a:lnTo>
                  <a:lnTo>
                    <a:pt x="1227610" y="43948"/>
                  </a:lnTo>
                  <a:lnTo>
                    <a:pt x="1237335" y="45720"/>
                  </a:lnTo>
                  <a:lnTo>
                    <a:pt x="1247189" y="43891"/>
                  </a:lnTo>
                  <a:lnTo>
                    <a:pt x="1254899" y="38862"/>
                  </a:lnTo>
                  <a:lnTo>
                    <a:pt x="1259924" y="31318"/>
                  </a:lnTo>
                  <a:lnTo>
                    <a:pt x="1261719" y="21945"/>
                  </a:lnTo>
                  <a:lnTo>
                    <a:pt x="1259881" y="13244"/>
                  </a:lnTo>
                  <a:lnTo>
                    <a:pt x="1254785" y="6286"/>
                  </a:lnTo>
                  <a:lnTo>
                    <a:pt x="1247060" y="1671"/>
                  </a:lnTo>
                  <a:lnTo>
                    <a:pt x="123733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19016" y="1835895"/>
              <a:ext cx="1722755" cy="167005"/>
            </a:xfrm>
            <a:custGeom>
              <a:avLst/>
              <a:gdLst/>
              <a:ahLst/>
              <a:cxnLst/>
              <a:rect l="l" t="t" r="r" b="b"/>
              <a:pathLst>
                <a:path w="1722754" h="167005">
                  <a:moveTo>
                    <a:pt x="291312" y="116128"/>
                  </a:moveTo>
                  <a:lnTo>
                    <a:pt x="301004" y="117938"/>
                  </a:lnTo>
                  <a:lnTo>
                    <a:pt x="308952" y="123062"/>
                  </a:lnTo>
                  <a:lnTo>
                    <a:pt x="314329" y="131044"/>
                  </a:lnTo>
                  <a:lnTo>
                    <a:pt x="316306" y="141427"/>
                  </a:lnTo>
                  <a:lnTo>
                    <a:pt x="314329" y="151552"/>
                  </a:lnTo>
                  <a:lnTo>
                    <a:pt x="308952" y="159562"/>
                  </a:lnTo>
                  <a:lnTo>
                    <a:pt x="301004" y="164830"/>
                  </a:lnTo>
                  <a:lnTo>
                    <a:pt x="291312" y="166725"/>
                  </a:lnTo>
                  <a:lnTo>
                    <a:pt x="281620" y="164830"/>
                  </a:lnTo>
                  <a:lnTo>
                    <a:pt x="273672" y="159562"/>
                  </a:lnTo>
                  <a:lnTo>
                    <a:pt x="268295" y="151552"/>
                  </a:lnTo>
                  <a:lnTo>
                    <a:pt x="266318" y="141427"/>
                  </a:lnTo>
                  <a:lnTo>
                    <a:pt x="268295" y="131044"/>
                  </a:lnTo>
                  <a:lnTo>
                    <a:pt x="273672" y="123062"/>
                  </a:lnTo>
                  <a:lnTo>
                    <a:pt x="281620" y="117938"/>
                  </a:lnTo>
                  <a:lnTo>
                    <a:pt x="291312" y="116128"/>
                  </a:lnTo>
                  <a:close/>
                </a:path>
                <a:path w="1722754" h="167005">
                  <a:moveTo>
                    <a:pt x="7010" y="30784"/>
                  </a:moveTo>
                  <a:lnTo>
                    <a:pt x="0" y="85039"/>
                  </a:lnTo>
                  <a:lnTo>
                    <a:pt x="51511" y="85039"/>
                  </a:lnTo>
                  <a:lnTo>
                    <a:pt x="58216" y="30784"/>
                  </a:lnTo>
                  <a:lnTo>
                    <a:pt x="7010" y="30784"/>
                  </a:lnTo>
                  <a:close/>
                </a:path>
                <a:path w="1722754" h="167005">
                  <a:moveTo>
                    <a:pt x="1480134" y="30479"/>
                  </a:moveTo>
                  <a:lnTo>
                    <a:pt x="1462993" y="33327"/>
                  </a:lnTo>
                  <a:lnTo>
                    <a:pt x="1449082" y="41376"/>
                  </a:lnTo>
                  <a:lnTo>
                    <a:pt x="1439114" y="53882"/>
                  </a:lnTo>
                  <a:lnTo>
                    <a:pt x="1433804" y="70104"/>
                  </a:lnTo>
                  <a:lnTo>
                    <a:pt x="1526158" y="70104"/>
                  </a:lnTo>
                  <a:lnTo>
                    <a:pt x="1521196" y="54011"/>
                  </a:lnTo>
                  <a:lnTo>
                    <a:pt x="1511376" y="41490"/>
                  </a:lnTo>
                  <a:lnTo>
                    <a:pt x="1497441" y="33370"/>
                  </a:lnTo>
                  <a:lnTo>
                    <a:pt x="1480134" y="30479"/>
                  </a:lnTo>
                  <a:close/>
                </a:path>
                <a:path w="1722754" h="167005">
                  <a:moveTo>
                    <a:pt x="1206690" y="1828"/>
                  </a:moveTo>
                  <a:lnTo>
                    <a:pt x="1246314" y="1828"/>
                  </a:lnTo>
                  <a:lnTo>
                    <a:pt x="1296911" y="122529"/>
                  </a:lnTo>
                  <a:lnTo>
                    <a:pt x="1349032" y="1828"/>
                  </a:lnTo>
                  <a:lnTo>
                    <a:pt x="1385608" y="1828"/>
                  </a:lnTo>
                  <a:lnTo>
                    <a:pt x="1315808" y="164591"/>
                  </a:lnTo>
                  <a:lnTo>
                    <a:pt x="1276489" y="164591"/>
                  </a:lnTo>
                  <a:lnTo>
                    <a:pt x="1206690" y="1828"/>
                  </a:lnTo>
                  <a:close/>
                </a:path>
                <a:path w="1722754" h="167005">
                  <a:moveTo>
                    <a:pt x="1145895" y="1828"/>
                  </a:moveTo>
                  <a:lnTo>
                    <a:pt x="1183995" y="1828"/>
                  </a:lnTo>
                  <a:lnTo>
                    <a:pt x="1183995" y="164591"/>
                  </a:lnTo>
                  <a:lnTo>
                    <a:pt x="1145895" y="164591"/>
                  </a:lnTo>
                  <a:lnTo>
                    <a:pt x="1145895" y="1828"/>
                  </a:lnTo>
                  <a:close/>
                </a:path>
                <a:path w="1722754" h="167005">
                  <a:moveTo>
                    <a:pt x="1656245" y="0"/>
                  </a:moveTo>
                  <a:lnTo>
                    <a:pt x="1672842" y="947"/>
                  </a:lnTo>
                  <a:lnTo>
                    <a:pt x="1689353" y="3695"/>
                  </a:lnTo>
                  <a:lnTo>
                    <a:pt x="1704551" y="8101"/>
                  </a:lnTo>
                  <a:lnTo>
                    <a:pt x="1717205" y="14020"/>
                  </a:lnTo>
                  <a:lnTo>
                    <a:pt x="1702574" y="42976"/>
                  </a:lnTo>
                  <a:lnTo>
                    <a:pt x="1690916" y="37214"/>
                  </a:lnTo>
                  <a:lnTo>
                    <a:pt x="1679257" y="33451"/>
                  </a:lnTo>
                  <a:lnTo>
                    <a:pt x="1667598" y="31403"/>
                  </a:lnTo>
                  <a:lnTo>
                    <a:pt x="1655940" y="30784"/>
                  </a:lnTo>
                  <a:lnTo>
                    <a:pt x="1640833" y="32142"/>
                  </a:lnTo>
                  <a:lnTo>
                    <a:pt x="1630184" y="35928"/>
                  </a:lnTo>
                  <a:lnTo>
                    <a:pt x="1623879" y="41714"/>
                  </a:lnTo>
                  <a:lnTo>
                    <a:pt x="1621802" y="49072"/>
                  </a:lnTo>
                  <a:lnTo>
                    <a:pt x="1637518" y="64527"/>
                  </a:lnTo>
                  <a:lnTo>
                    <a:pt x="1672094" y="71208"/>
                  </a:lnTo>
                  <a:lnTo>
                    <a:pt x="1706670" y="83662"/>
                  </a:lnTo>
                  <a:lnTo>
                    <a:pt x="1722386" y="116433"/>
                  </a:lnTo>
                  <a:lnTo>
                    <a:pt x="1717290" y="137150"/>
                  </a:lnTo>
                  <a:lnTo>
                    <a:pt x="1702650" y="153009"/>
                  </a:lnTo>
                  <a:lnTo>
                    <a:pt x="1679438" y="163153"/>
                  </a:lnTo>
                  <a:lnTo>
                    <a:pt x="1648625" y="166725"/>
                  </a:lnTo>
                  <a:lnTo>
                    <a:pt x="1628474" y="165325"/>
                  </a:lnTo>
                  <a:lnTo>
                    <a:pt x="1609496" y="161467"/>
                  </a:lnTo>
                  <a:lnTo>
                    <a:pt x="1592860" y="155667"/>
                  </a:lnTo>
                  <a:lnTo>
                    <a:pt x="1579740" y="148437"/>
                  </a:lnTo>
                  <a:lnTo>
                    <a:pt x="1594370" y="119481"/>
                  </a:lnTo>
                  <a:lnTo>
                    <a:pt x="1606400" y="125991"/>
                  </a:lnTo>
                  <a:lnTo>
                    <a:pt x="1620431" y="131102"/>
                  </a:lnTo>
                  <a:lnTo>
                    <a:pt x="1635604" y="134440"/>
                  </a:lnTo>
                  <a:lnTo>
                    <a:pt x="1651063" y="135635"/>
                  </a:lnTo>
                  <a:lnTo>
                    <a:pt x="1666555" y="134412"/>
                  </a:lnTo>
                  <a:lnTo>
                    <a:pt x="1677161" y="130873"/>
                  </a:lnTo>
                  <a:lnTo>
                    <a:pt x="1683253" y="125220"/>
                  </a:lnTo>
                  <a:lnTo>
                    <a:pt x="1685201" y="117652"/>
                  </a:lnTo>
                  <a:lnTo>
                    <a:pt x="1669484" y="103236"/>
                  </a:lnTo>
                  <a:lnTo>
                    <a:pt x="1634909" y="96964"/>
                  </a:lnTo>
                  <a:lnTo>
                    <a:pt x="1600333" y="84348"/>
                  </a:lnTo>
                  <a:lnTo>
                    <a:pt x="1584617" y="50901"/>
                  </a:lnTo>
                  <a:lnTo>
                    <a:pt x="1589636" y="29960"/>
                  </a:lnTo>
                  <a:lnTo>
                    <a:pt x="1603971" y="13906"/>
                  </a:lnTo>
                  <a:lnTo>
                    <a:pt x="1626536" y="3624"/>
                  </a:lnTo>
                  <a:lnTo>
                    <a:pt x="1656245" y="0"/>
                  </a:lnTo>
                  <a:close/>
                </a:path>
                <a:path w="1722754" h="167005">
                  <a:moveTo>
                    <a:pt x="1480134" y="0"/>
                  </a:moveTo>
                  <a:lnTo>
                    <a:pt x="1513052" y="5986"/>
                  </a:lnTo>
                  <a:lnTo>
                    <a:pt x="1539112" y="22974"/>
                  </a:lnTo>
                  <a:lnTo>
                    <a:pt x="1556257" y="49506"/>
                  </a:lnTo>
                  <a:lnTo>
                    <a:pt x="1562430" y="84124"/>
                  </a:lnTo>
                  <a:lnTo>
                    <a:pt x="1562430" y="87172"/>
                  </a:lnTo>
                  <a:lnTo>
                    <a:pt x="1562125" y="91744"/>
                  </a:lnTo>
                  <a:lnTo>
                    <a:pt x="1561820" y="95402"/>
                  </a:lnTo>
                  <a:lnTo>
                    <a:pt x="1434109" y="95402"/>
                  </a:lnTo>
                  <a:lnTo>
                    <a:pt x="1440291" y="111528"/>
                  </a:lnTo>
                  <a:lnTo>
                    <a:pt x="1451559" y="123825"/>
                  </a:lnTo>
                  <a:lnTo>
                    <a:pt x="1467284" y="131664"/>
                  </a:lnTo>
                  <a:lnTo>
                    <a:pt x="1486839" y="134416"/>
                  </a:lnTo>
                  <a:lnTo>
                    <a:pt x="1499831" y="133326"/>
                  </a:lnTo>
                  <a:lnTo>
                    <a:pt x="1511452" y="130035"/>
                  </a:lnTo>
                  <a:lnTo>
                    <a:pt x="1521815" y="124515"/>
                  </a:lnTo>
                  <a:lnTo>
                    <a:pt x="1531035" y="116738"/>
                  </a:lnTo>
                  <a:lnTo>
                    <a:pt x="1551457" y="140207"/>
                  </a:lnTo>
                  <a:lnTo>
                    <a:pt x="1538989" y="151680"/>
                  </a:lnTo>
                  <a:lnTo>
                    <a:pt x="1523720" y="159981"/>
                  </a:lnTo>
                  <a:lnTo>
                    <a:pt x="1505937" y="165025"/>
                  </a:lnTo>
                  <a:lnTo>
                    <a:pt x="1485925" y="166725"/>
                  </a:lnTo>
                  <a:lnTo>
                    <a:pt x="1448858" y="160491"/>
                  </a:lnTo>
                  <a:lnTo>
                    <a:pt x="1420507" y="143141"/>
                  </a:lnTo>
                  <a:lnTo>
                    <a:pt x="1402386" y="116705"/>
                  </a:lnTo>
                  <a:lnTo>
                    <a:pt x="1396009" y="83210"/>
                  </a:lnTo>
                  <a:lnTo>
                    <a:pt x="1402338" y="49763"/>
                  </a:lnTo>
                  <a:lnTo>
                    <a:pt x="1419898" y="23431"/>
                  </a:lnTo>
                  <a:lnTo>
                    <a:pt x="1446544" y="6186"/>
                  </a:lnTo>
                  <a:lnTo>
                    <a:pt x="148013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9974" y="1829545"/>
              <a:ext cx="106883" cy="1772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46778" y="1765181"/>
              <a:ext cx="1883410" cy="294640"/>
            </a:xfrm>
            <a:custGeom>
              <a:avLst/>
              <a:gdLst/>
              <a:ahLst/>
              <a:cxnLst/>
              <a:rect l="l" t="t" r="r" b="b"/>
              <a:pathLst>
                <a:path w="1883409" h="294639">
                  <a:moveTo>
                    <a:pt x="880414" y="55473"/>
                  </a:moveTo>
                  <a:lnTo>
                    <a:pt x="880414" y="201777"/>
                  </a:lnTo>
                  <a:lnTo>
                    <a:pt x="932230" y="201777"/>
                  </a:lnTo>
                  <a:lnTo>
                    <a:pt x="964529" y="196562"/>
                  </a:lnTo>
                  <a:lnTo>
                    <a:pt x="989228" y="181775"/>
                  </a:lnTo>
                  <a:lnTo>
                    <a:pt x="1005011" y="158700"/>
                  </a:lnTo>
                  <a:lnTo>
                    <a:pt x="1010564" y="128625"/>
                  </a:lnTo>
                  <a:lnTo>
                    <a:pt x="1005011" y="98550"/>
                  </a:lnTo>
                  <a:lnTo>
                    <a:pt x="989228" y="75476"/>
                  </a:lnTo>
                  <a:lnTo>
                    <a:pt x="964529" y="60688"/>
                  </a:lnTo>
                  <a:lnTo>
                    <a:pt x="932230" y="55473"/>
                  </a:lnTo>
                  <a:lnTo>
                    <a:pt x="880414" y="55473"/>
                  </a:lnTo>
                  <a:close/>
                </a:path>
                <a:path w="1883409" h="294639">
                  <a:moveTo>
                    <a:pt x="553389" y="55473"/>
                  </a:moveTo>
                  <a:lnTo>
                    <a:pt x="553389" y="140208"/>
                  </a:lnTo>
                  <a:lnTo>
                    <a:pt x="599719" y="140208"/>
                  </a:lnTo>
                  <a:lnTo>
                    <a:pt x="622617" y="137360"/>
                  </a:lnTo>
                  <a:lnTo>
                    <a:pt x="639114" y="129082"/>
                  </a:lnTo>
                  <a:lnTo>
                    <a:pt x="649096" y="115776"/>
                  </a:lnTo>
                  <a:lnTo>
                    <a:pt x="652449" y="97840"/>
                  </a:lnTo>
                  <a:lnTo>
                    <a:pt x="649096" y="79905"/>
                  </a:lnTo>
                  <a:lnTo>
                    <a:pt x="639114" y="66598"/>
                  </a:lnTo>
                  <a:lnTo>
                    <a:pt x="622617" y="58321"/>
                  </a:lnTo>
                  <a:lnTo>
                    <a:pt x="599719" y="55473"/>
                  </a:lnTo>
                  <a:lnTo>
                    <a:pt x="553389" y="55473"/>
                  </a:lnTo>
                  <a:close/>
                </a:path>
                <a:path w="1883409" h="294639">
                  <a:moveTo>
                    <a:pt x="840790" y="21945"/>
                  </a:moveTo>
                  <a:lnTo>
                    <a:pt x="934059" y="21945"/>
                  </a:lnTo>
                  <a:lnTo>
                    <a:pt x="981441" y="29613"/>
                  </a:lnTo>
                  <a:lnTo>
                    <a:pt x="1018222" y="51282"/>
                  </a:lnTo>
                  <a:lnTo>
                    <a:pt x="1042030" y="84953"/>
                  </a:lnTo>
                  <a:lnTo>
                    <a:pt x="1050493" y="128625"/>
                  </a:lnTo>
                  <a:lnTo>
                    <a:pt x="1042030" y="172297"/>
                  </a:lnTo>
                  <a:lnTo>
                    <a:pt x="1018222" y="205968"/>
                  </a:lnTo>
                  <a:lnTo>
                    <a:pt x="981441" y="227637"/>
                  </a:lnTo>
                  <a:lnTo>
                    <a:pt x="934059" y="235305"/>
                  </a:lnTo>
                  <a:lnTo>
                    <a:pt x="840790" y="235305"/>
                  </a:lnTo>
                  <a:lnTo>
                    <a:pt x="840790" y="21945"/>
                  </a:lnTo>
                  <a:close/>
                </a:path>
                <a:path w="1883409" h="294639">
                  <a:moveTo>
                    <a:pt x="513765" y="21945"/>
                  </a:moveTo>
                  <a:lnTo>
                    <a:pt x="601548" y="21945"/>
                  </a:lnTo>
                  <a:lnTo>
                    <a:pt x="639400" y="27160"/>
                  </a:lnTo>
                  <a:lnTo>
                    <a:pt x="667994" y="42176"/>
                  </a:lnTo>
                  <a:lnTo>
                    <a:pt x="686073" y="66051"/>
                  </a:lnTo>
                  <a:lnTo>
                    <a:pt x="692378" y="97840"/>
                  </a:lnTo>
                  <a:lnTo>
                    <a:pt x="686073" y="129501"/>
                  </a:lnTo>
                  <a:lnTo>
                    <a:pt x="667994" y="153390"/>
                  </a:lnTo>
                  <a:lnTo>
                    <a:pt x="639400" y="168478"/>
                  </a:lnTo>
                  <a:lnTo>
                    <a:pt x="601548" y="173736"/>
                  </a:lnTo>
                  <a:lnTo>
                    <a:pt x="553389" y="173736"/>
                  </a:lnTo>
                  <a:lnTo>
                    <a:pt x="553389" y="235305"/>
                  </a:lnTo>
                  <a:lnTo>
                    <a:pt x="513765" y="235305"/>
                  </a:lnTo>
                  <a:lnTo>
                    <a:pt x="513765" y="21945"/>
                  </a:lnTo>
                  <a:close/>
                </a:path>
                <a:path w="1883409" h="294639">
                  <a:moveTo>
                    <a:pt x="212915" y="21945"/>
                  </a:moveTo>
                  <a:lnTo>
                    <a:pt x="297649" y="21945"/>
                  </a:lnTo>
                  <a:lnTo>
                    <a:pt x="297649" y="235305"/>
                  </a:lnTo>
                  <a:lnTo>
                    <a:pt x="258025" y="235305"/>
                  </a:lnTo>
                  <a:lnTo>
                    <a:pt x="258025" y="55168"/>
                  </a:lnTo>
                  <a:lnTo>
                    <a:pt x="212915" y="55168"/>
                  </a:lnTo>
                  <a:lnTo>
                    <a:pt x="212915" y="21945"/>
                  </a:lnTo>
                  <a:close/>
                </a:path>
                <a:path w="1883409" h="294639">
                  <a:moveTo>
                    <a:pt x="61264" y="21945"/>
                  </a:moveTo>
                  <a:lnTo>
                    <a:pt x="89001" y="21945"/>
                  </a:lnTo>
                  <a:lnTo>
                    <a:pt x="82600" y="73761"/>
                  </a:lnTo>
                  <a:lnTo>
                    <a:pt x="133807" y="73761"/>
                  </a:lnTo>
                  <a:lnTo>
                    <a:pt x="140207" y="21945"/>
                  </a:lnTo>
                  <a:lnTo>
                    <a:pt x="167944" y="21945"/>
                  </a:lnTo>
                  <a:lnTo>
                    <a:pt x="161543" y="73761"/>
                  </a:lnTo>
                  <a:lnTo>
                    <a:pt x="202387" y="73761"/>
                  </a:lnTo>
                  <a:lnTo>
                    <a:pt x="202691" y="101498"/>
                  </a:lnTo>
                  <a:lnTo>
                    <a:pt x="158191" y="101498"/>
                  </a:lnTo>
                  <a:lnTo>
                    <a:pt x="151485" y="155752"/>
                  </a:lnTo>
                  <a:lnTo>
                    <a:pt x="192633" y="155752"/>
                  </a:lnTo>
                  <a:lnTo>
                    <a:pt x="192633" y="183489"/>
                  </a:lnTo>
                  <a:lnTo>
                    <a:pt x="148132" y="183489"/>
                  </a:lnTo>
                  <a:lnTo>
                    <a:pt x="141731" y="235305"/>
                  </a:lnTo>
                  <a:lnTo>
                    <a:pt x="113995" y="235305"/>
                  </a:lnTo>
                  <a:lnTo>
                    <a:pt x="120395" y="183489"/>
                  </a:lnTo>
                  <a:lnTo>
                    <a:pt x="68884" y="183489"/>
                  </a:lnTo>
                  <a:lnTo>
                    <a:pt x="62483" y="235305"/>
                  </a:lnTo>
                  <a:lnTo>
                    <a:pt x="34747" y="235305"/>
                  </a:lnTo>
                  <a:lnTo>
                    <a:pt x="41148" y="183489"/>
                  </a:lnTo>
                  <a:lnTo>
                    <a:pt x="0" y="183489"/>
                  </a:lnTo>
                  <a:lnTo>
                    <a:pt x="0" y="155752"/>
                  </a:lnTo>
                  <a:lnTo>
                    <a:pt x="44500" y="155752"/>
                  </a:lnTo>
                  <a:lnTo>
                    <a:pt x="51511" y="101498"/>
                  </a:lnTo>
                  <a:lnTo>
                    <a:pt x="10363" y="101498"/>
                  </a:lnTo>
                  <a:lnTo>
                    <a:pt x="10363" y="73761"/>
                  </a:lnTo>
                  <a:lnTo>
                    <a:pt x="54863" y="73761"/>
                  </a:lnTo>
                  <a:lnTo>
                    <a:pt x="61264" y="21945"/>
                  </a:lnTo>
                  <a:close/>
                </a:path>
                <a:path w="1883409" h="294639">
                  <a:moveTo>
                    <a:pt x="1809445" y="9144"/>
                  </a:moveTo>
                  <a:lnTo>
                    <a:pt x="1845716" y="9144"/>
                  </a:lnTo>
                  <a:lnTo>
                    <a:pt x="1861685" y="38847"/>
                  </a:lnTo>
                  <a:lnTo>
                    <a:pt x="1873338" y="73037"/>
                  </a:lnTo>
                  <a:lnTo>
                    <a:pt x="1880477" y="110942"/>
                  </a:lnTo>
                  <a:lnTo>
                    <a:pt x="1882901" y="151790"/>
                  </a:lnTo>
                  <a:lnTo>
                    <a:pt x="1880477" y="192552"/>
                  </a:lnTo>
                  <a:lnTo>
                    <a:pt x="1873338" y="230314"/>
                  </a:lnTo>
                  <a:lnTo>
                    <a:pt x="1861685" y="264475"/>
                  </a:lnTo>
                  <a:lnTo>
                    <a:pt x="1845716" y="294436"/>
                  </a:lnTo>
                  <a:lnTo>
                    <a:pt x="1809445" y="294436"/>
                  </a:lnTo>
                  <a:lnTo>
                    <a:pt x="1825785" y="260704"/>
                  </a:lnTo>
                  <a:lnTo>
                    <a:pt x="1837067" y="225971"/>
                  </a:lnTo>
                  <a:lnTo>
                    <a:pt x="1843606" y="189809"/>
                  </a:lnTo>
                  <a:lnTo>
                    <a:pt x="1845716" y="151790"/>
                  </a:lnTo>
                  <a:lnTo>
                    <a:pt x="1843606" y="113771"/>
                  </a:lnTo>
                  <a:lnTo>
                    <a:pt x="1837067" y="77609"/>
                  </a:lnTo>
                  <a:lnTo>
                    <a:pt x="1825785" y="42876"/>
                  </a:lnTo>
                  <a:lnTo>
                    <a:pt x="1809445" y="9144"/>
                  </a:lnTo>
                  <a:close/>
                </a:path>
                <a:path w="1883409" h="294639">
                  <a:moveTo>
                    <a:pt x="768565" y="9144"/>
                  </a:moveTo>
                  <a:lnTo>
                    <a:pt x="804836" y="9144"/>
                  </a:lnTo>
                  <a:lnTo>
                    <a:pt x="788544" y="42876"/>
                  </a:lnTo>
                  <a:lnTo>
                    <a:pt x="777366" y="77609"/>
                  </a:lnTo>
                  <a:lnTo>
                    <a:pt x="770932" y="113771"/>
                  </a:lnTo>
                  <a:lnTo>
                    <a:pt x="768870" y="151790"/>
                  </a:lnTo>
                  <a:lnTo>
                    <a:pt x="770932" y="189809"/>
                  </a:lnTo>
                  <a:lnTo>
                    <a:pt x="777366" y="225971"/>
                  </a:lnTo>
                  <a:lnTo>
                    <a:pt x="788544" y="260704"/>
                  </a:lnTo>
                  <a:lnTo>
                    <a:pt x="804836" y="294436"/>
                  </a:lnTo>
                  <a:lnTo>
                    <a:pt x="768565" y="294436"/>
                  </a:lnTo>
                  <a:lnTo>
                    <a:pt x="752725" y="264475"/>
                  </a:lnTo>
                  <a:lnTo>
                    <a:pt x="741057" y="230314"/>
                  </a:lnTo>
                  <a:lnTo>
                    <a:pt x="733847" y="192552"/>
                  </a:lnTo>
                  <a:lnTo>
                    <a:pt x="731380" y="151790"/>
                  </a:lnTo>
                  <a:lnTo>
                    <a:pt x="733847" y="110942"/>
                  </a:lnTo>
                  <a:lnTo>
                    <a:pt x="741057" y="73037"/>
                  </a:lnTo>
                  <a:lnTo>
                    <a:pt x="752725" y="38847"/>
                  </a:lnTo>
                  <a:lnTo>
                    <a:pt x="768565" y="9144"/>
                  </a:lnTo>
                  <a:close/>
                </a:path>
                <a:path w="1883409" h="294639">
                  <a:moveTo>
                    <a:pt x="1237335" y="0"/>
                  </a:moveTo>
                  <a:lnTo>
                    <a:pt x="1247060" y="1671"/>
                  </a:lnTo>
                  <a:lnTo>
                    <a:pt x="1254785" y="6286"/>
                  </a:lnTo>
                  <a:lnTo>
                    <a:pt x="1259881" y="13244"/>
                  </a:lnTo>
                  <a:lnTo>
                    <a:pt x="1261719" y="21945"/>
                  </a:lnTo>
                  <a:lnTo>
                    <a:pt x="1259923" y="31318"/>
                  </a:lnTo>
                  <a:lnTo>
                    <a:pt x="1254899" y="38862"/>
                  </a:lnTo>
                  <a:lnTo>
                    <a:pt x="1247189" y="43891"/>
                  </a:lnTo>
                  <a:lnTo>
                    <a:pt x="1237335" y="45720"/>
                  </a:lnTo>
                  <a:lnTo>
                    <a:pt x="1227610" y="43948"/>
                  </a:lnTo>
                  <a:lnTo>
                    <a:pt x="1219885" y="39090"/>
                  </a:lnTo>
                  <a:lnTo>
                    <a:pt x="1214789" y="31832"/>
                  </a:lnTo>
                  <a:lnTo>
                    <a:pt x="1212951" y="22860"/>
                  </a:lnTo>
                  <a:lnTo>
                    <a:pt x="1214789" y="13887"/>
                  </a:lnTo>
                  <a:lnTo>
                    <a:pt x="1219885" y="6629"/>
                  </a:lnTo>
                  <a:lnTo>
                    <a:pt x="1227610" y="1771"/>
                  </a:lnTo>
                  <a:lnTo>
                    <a:pt x="1237335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52104" y="2463401"/>
            <a:ext cx="11266170" cy="4288790"/>
            <a:chOff x="652104" y="2463401"/>
            <a:chExt cx="11266170" cy="4288790"/>
          </a:xfrm>
        </p:grpSpPr>
        <p:sp>
          <p:nvSpPr>
            <p:cNvPr id="28" name="object 28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</p:grp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6101669" y="2294635"/>
            <a:ext cx="44843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𝑃(𝐷𝑟𝑖𝑣𝑒𝑠)</a:t>
            </a:r>
            <a:r>
              <a:rPr sz="3600" spc="179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sz="3600" spc="172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3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5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𝐷𝑟𝑖𝑣𝑒𝑟𝑠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890147" y="2727452"/>
            <a:ext cx="2670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127067" y="3516883"/>
            <a:ext cx="1257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10" dirty="0">
                <a:latin typeface="Cambria Math"/>
                <a:cs typeface="Cambria Math"/>
              </a:rPr>
              <a:t>𝐷𝑟𝑖𝑣𝑒𝑠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551500" y="3285235"/>
            <a:ext cx="724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95" baseline="-41666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20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888558" y="3718052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30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6" name="object 26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33896" y="2864104"/>
            <a:ext cx="9665335" cy="1567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425065" algn="l"/>
                <a:tab pos="3162935" algn="l"/>
                <a:tab pos="4293235" algn="l"/>
                <a:tab pos="4827270" algn="l"/>
                <a:tab pos="6800850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15" baseline="-41343" dirty="0">
                <a:latin typeface="Cambria Math"/>
                <a:cs typeface="Cambria Math"/>
              </a:rPr>
              <a:t>𝐷𝑟𝑖𝑣𝑒𝑠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sz="6450" baseline="-41343" dirty="0">
                <a:latin typeface="Cambria Math"/>
                <a:cs typeface="Cambria Math"/>
              </a:rPr>
              <a:t>	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𝑃(𝐷𝑟𝑖𝑣𝑒𝑠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  <a:p>
            <a:pPr marL="6083935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6979919" y="5108447"/>
            <a:ext cx="4215765" cy="1262380"/>
            <a:chOff x="6979919" y="5108447"/>
            <a:chExt cx="4215765" cy="1262380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9919" y="5108447"/>
              <a:ext cx="4215383" cy="126187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25493" y="5152984"/>
              <a:ext cx="4070350" cy="1117600"/>
            </a:xfrm>
            <a:custGeom>
              <a:avLst/>
              <a:gdLst/>
              <a:ahLst/>
              <a:cxnLst/>
              <a:rect l="l" t="t" r="r" b="b"/>
              <a:pathLst>
                <a:path w="4070350" h="1117600">
                  <a:moveTo>
                    <a:pt x="0" y="558800"/>
                  </a:moveTo>
                  <a:lnTo>
                    <a:pt x="4895" y="519734"/>
                  </a:lnTo>
                  <a:lnTo>
                    <a:pt x="19368" y="481392"/>
                  </a:lnTo>
                  <a:lnTo>
                    <a:pt x="43094" y="443862"/>
                  </a:lnTo>
                  <a:lnTo>
                    <a:pt x="75751" y="407232"/>
                  </a:lnTo>
                  <a:lnTo>
                    <a:pt x="117015" y="371593"/>
                  </a:lnTo>
                  <a:lnTo>
                    <a:pt x="166565" y="337031"/>
                  </a:lnTo>
                  <a:lnTo>
                    <a:pt x="224077" y="303636"/>
                  </a:lnTo>
                  <a:lnTo>
                    <a:pt x="289228" y="271497"/>
                  </a:lnTo>
                  <a:lnTo>
                    <a:pt x="324568" y="255926"/>
                  </a:lnTo>
                  <a:lnTo>
                    <a:pt x="361696" y="240701"/>
                  </a:lnTo>
                  <a:lnTo>
                    <a:pt x="400573" y="225835"/>
                  </a:lnTo>
                  <a:lnTo>
                    <a:pt x="441157" y="211339"/>
                  </a:lnTo>
                  <a:lnTo>
                    <a:pt x="483410" y="197222"/>
                  </a:lnTo>
                  <a:lnTo>
                    <a:pt x="527289" y="183497"/>
                  </a:lnTo>
                  <a:lnTo>
                    <a:pt x="572756" y="170175"/>
                  </a:lnTo>
                  <a:lnTo>
                    <a:pt x="619769" y="157266"/>
                  </a:lnTo>
                  <a:lnTo>
                    <a:pt x="668289" y="144782"/>
                  </a:lnTo>
                  <a:lnTo>
                    <a:pt x="718274" y="132734"/>
                  </a:lnTo>
                  <a:lnTo>
                    <a:pt x="769685" y="121132"/>
                  </a:lnTo>
                  <a:lnTo>
                    <a:pt x="822481" y="109988"/>
                  </a:lnTo>
                  <a:lnTo>
                    <a:pt x="876622" y="99314"/>
                  </a:lnTo>
                  <a:lnTo>
                    <a:pt x="932068" y="89119"/>
                  </a:lnTo>
                  <a:lnTo>
                    <a:pt x="988777" y="79416"/>
                  </a:lnTo>
                  <a:lnTo>
                    <a:pt x="1046711" y="70214"/>
                  </a:lnTo>
                  <a:lnTo>
                    <a:pt x="1105827" y="61526"/>
                  </a:lnTo>
                  <a:lnTo>
                    <a:pt x="1166087" y="53363"/>
                  </a:lnTo>
                  <a:lnTo>
                    <a:pt x="1227450" y="45735"/>
                  </a:lnTo>
                  <a:lnTo>
                    <a:pt x="1289874" y="38653"/>
                  </a:lnTo>
                  <a:lnTo>
                    <a:pt x="1353321" y="32130"/>
                  </a:lnTo>
                  <a:lnTo>
                    <a:pt x="1417749" y="26174"/>
                  </a:lnTo>
                  <a:lnTo>
                    <a:pt x="1483119" y="20799"/>
                  </a:lnTo>
                  <a:lnTo>
                    <a:pt x="1549389" y="16015"/>
                  </a:lnTo>
                  <a:lnTo>
                    <a:pt x="1616520" y="11832"/>
                  </a:lnTo>
                  <a:lnTo>
                    <a:pt x="1684472" y="8263"/>
                  </a:lnTo>
                  <a:lnTo>
                    <a:pt x="1753203" y="5318"/>
                  </a:lnTo>
                  <a:lnTo>
                    <a:pt x="1822673" y="3008"/>
                  </a:lnTo>
                  <a:lnTo>
                    <a:pt x="1892843" y="1344"/>
                  </a:lnTo>
                  <a:lnTo>
                    <a:pt x="1963671" y="337"/>
                  </a:lnTo>
                  <a:lnTo>
                    <a:pt x="2035118" y="0"/>
                  </a:lnTo>
                  <a:lnTo>
                    <a:pt x="2106564" y="337"/>
                  </a:lnTo>
                  <a:lnTo>
                    <a:pt x="2177393" y="1344"/>
                  </a:lnTo>
                  <a:lnTo>
                    <a:pt x="2247562" y="3008"/>
                  </a:lnTo>
                  <a:lnTo>
                    <a:pt x="2317033" y="5318"/>
                  </a:lnTo>
                  <a:lnTo>
                    <a:pt x="2385764" y="8263"/>
                  </a:lnTo>
                  <a:lnTo>
                    <a:pt x="2453715" y="11832"/>
                  </a:lnTo>
                  <a:lnTo>
                    <a:pt x="2520846" y="16015"/>
                  </a:lnTo>
                  <a:lnTo>
                    <a:pt x="2587116" y="20799"/>
                  </a:lnTo>
                  <a:lnTo>
                    <a:pt x="2652486" y="26174"/>
                  </a:lnTo>
                  <a:lnTo>
                    <a:pt x="2716914" y="32130"/>
                  </a:lnTo>
                  <a:lnTo>
                    <a:pt x="2780361" y="38653"/>
                  </a:lnTo>
                  <a:lnTo>
                    <a:pt x="2842786" y="45735"/>
                  </a:lnTo>
                  <a:lnTo>
                    <a:pt x="2904148" y="53363"/>
                  </a:lnTo>
                  <a:lnTo>
                    <a:pt x="2964408" y="61526"/>
                  </a:lnTo>
                  <a:lnTo>
                    <a:pt x="3023525" y="70214"/>
                  </a:lnTo>
                  <a:lnTo>
                    <a:pt x="3081458" y="79416"/>
                  </a:lnTo>
                  <a:lnTo>
                    <a:pt x="3138167" y="89119"/>
                  </a:lnTo>
                  <a:lnTo>
                    <a:pt x="3193613" y="99314"/>
                  </a:lnTo>
                  <a:lnTo>
                    <a:pt x="3247754" y="109988"/>
                  </a:lnTo>
                  <a:lnTo>
                    <a:pt x="3300550" y="121132"/>
                  </a:lnTo>
                  <a:lnTo>
                    <a:pt x="3351961" y="132734"/>
                  </a:lnTo>
                  <a:lnTo>
                    <a:pt x="3401946" y="144782"/>
                  </a:lnTo>
                  <a:lnTo>
                    <a:pt x="3450466" y="157266"/>
                  </a:lnTo>
                  <a:lnTo>
                    <a:pt x="3497479" y="170175"/>
                  </a:lnTo>
                  <a:lnTo>
                    <a:pt x="3542946" y="183497"/>
                  </a:lnTo>
                  <a:lnTo>
                    <a:pt x="3586826" y="197222"/>
                  </a:lnTo>
                  <a:lnTo>
                    <a:pt x="3629078" y="211339"/>
                  </a:lnTo>
                  <a:lnTo>
                    <a:pt x="3669663" y="225835"/>
                  </a:lnTo>
                  <a:lnTo>
                    <a:pt x="3708539" y="240701"/>
                  </a:lnTo>
                  <a:lnTo>
                    <a:pt x="3745668" y="255926"/>
                  </a:lnTo>
                  <a:lnTo>
                    <a:pt x="3781007" y="271497"/>
                  </a:lnTo>
                  <a:lnTo>
                    <a:pt x="3846158" y="303636"/>
                  </a:lnTo>
                  <a:lnTo>
                    <a:pt x="3903670" y="337031"/>
                  </a:lnTo>
                  <a:lnTo>
                    <a:pt x="3953220" y="371593"/>
                  </a:lnTo>
                  <a:lnTo>
                    <a:pt x="3994485" y="407232"/>
                  </a:lnTo>
                  <a:lnTo>
                    <a:pt x="4027141" y="443862"/>
                  </a:lnTo>
                  <a:lnTo>
                    <a:pt x="4050867" y="481392"/>
                  </a:lnTo>
                  <a:lnTo>
                    <a:pt x="4065340" y="519734"/>
                  </a:lnTo>
                  <a:lnTo>
                    <a:pt x="4070236" y="558800"/>
                  </a:lnTo>
                  <a:lnTo>
                    <a:pt x="4069005" y="578417"/>
                  </a:lnTo>
                  <a:lnTo>
                    <a:pt x="4059280" y="617132"/>
                  </a:lnTo>
                  <a:lnTo>
                    <a:pt x="4040141" y="655079"/>
                  </a:lnTo>
                  <a:lnTo>
                    <a:pt x="4011909" y="692170"/>
                  </a:lnTo>
                  <a:lnTo>
                    <a:pt x="3974908" y="728316"/>
                  </a:lnTo>
                  <a:lnTo>
                    <a:pt x="3929460" y="763427"/>
                  </a:lnTo>
                  <a:lnTo>
                    <a:pt x="3875889" y="797417"/>
                  </a:lnTo>
                  <a:lnTo>
                    <a:pt x="3814517" y="830195"/>
                  </a:lnTo>
                  <a:lnTo>
                    <a:pt x="3745668" y="861673"/>
                  </a:lnTo>
                  <a:lnTo>
                    <a:pt x="3708539" y="876898"/>
                  </a:lnTo>
                  <a:lnTo>
                    <a:pt x="3669663" y="891764"/>
                  </a:lnTo>
                  <a:lnTo>
                    <a:pt x="3629078" y="906260"/>
                  </a:lnTo>
                  <a:lnTo>
                    <a:pt x="3586826" y="920377"/>
                  </a:lnTo>
                  <a:lnTo>
                    <a:pt x="3542946" y="934102"/>
                  </a:lnTo>
                  <a:lnTo>
                    <a:pt x="3497479" y="947424"/>
                  </a:lnTo>
                  <a:lnTo>
                    <a:pt x="3450466" y="960333"/>
                  </a:lnTo>
                  <a:lnTo>
                    <a:pt x="3401946" y="972817"/>
                  </a:lnTo>
                  <a:lnTo>
                    <a:pt x="3351961" y="984865"/>
                  </a:lnTo>
                  <a:lnTo>
                    <a:pt x="3300550" y="996467"/>
                  </a:lnTo>
                  <a:lnTo>
                    <a:pt x="3247754" y="1007611"/>
                  </a:lnTo>
                  <a:lnTo>
                    <a:pt x="3193613" y="1018285"/>
                  </a:lnTo>
                  <a:lnTo>
                    <a:pt x="3138167" y="1028480"/>
                  </a:lnTo>
                  <a:lnTo>
                    <a:pt x="3081458" y="1038184"/>
                  </a:lnTo>
                  <a:lnTo>
                    <a:pt x="3023525" y="1047385"/>
                  </a:lnTo>
                  <a:lnTo>
                    <a:pt x="2964408" y="1056073"/>
                  </a:lnTo>
                  <a:lnTo>
                    <a:pt x="2904148" y="1064236"/>
                  </a:lnTo>
                  <a:lnTo>
                    <a:pt x="2842786" y="1071864"/>
                  </a:lnTo>
                  <a:lnTo>
                    <a:pt x="2780361" y="1078946"/>
                  </a:lnTo>
                  <a:lnTo>
                    <a:pt x="2716914" y="1085470"/>
                  </a:lnTo>
                  <a:lnTo>
                    <a:pt x="2652486" y="1091425"/>
                  </a:lnTo>
                  <a:lnTo>
                    <a:pt x="2587116" y="1096800"/>
                  </a:lnTo>
                  <a:lnTo>
                    <a:pt x="2520846" y="1101584"/>
                  </a:lnTo>
                  <a:lnTo>
                    <a:pt x="2453715" y="1105767"/>
                  </a:lnTo>
                  <a:lnTo>
                    <a:pt x="2385764" y="1109336"/>
                  </a:lnTo>
                  <a:lnTo>
                    <a:pt x="2317033" y="1112281"/>
                  </a:lnTo>
                  <a:lnTo>
                    <a:pt x="2247562" y="1114591"/>
                  </a:lnTo>
                  <a:lnTo>
                    <a:pt x="2177393" y="1116255"/>
                  </a:lnTo>
                  <a:lnTo>
                    <a:pt x="2106564" y="1117262"/>
                  </a:lnTo>
                  <a:lnTo>
                    <a:pt x="2035118" y="1117600"/>
                  </a:lnTo>
                  <a:lnTo>
                    <a:pt x="1963671" y="1117262"/>
                  </a:lnTo>
                  <a:lnTo>
                    <a:pt x="1892843" y="1116255"/>
                  </a:lnTo>
                  <a:lnTo>
                    <a:pt x="1822673" y="1114591"/>
                  </a:lnTo>
                  <a:lnTo>
                    <a:pt x="1753203" y="1112281"/>
                  </a:lnTo>
                  <a:lnTo>
                    <a:pt x="1684472" y="1109336"/>
                  </a:lnTo>
                  <a:lnTo>
                    <a:pt x="1616520" y="1105767"/>
                  </a:lnTo>
                  <a:lnTo>
                    <a:pt x="1549389" y="1101584"/>
                  </a:lnTo>
                  <a:lnTo>
                    <a:pt x="1483119" y="1096800"/>
                  </a:lnTo>
                  <a:lnTo>
                    <a:pt x="1417749" y="1091425"/>
                  </a:lnTo>
                  <a:lnTo>
                    <a:pt x="1353321" y="1085470"/>
                  </a:lnTo>
                  <a:lnTo>
                    <a:pt x="1289874" y="1078946"/>
                  </a:lnTo>
                  <a:lnTo>
                    <a:pt x="1227450" y="1071864"/>
                  </a:lnTo>
                  <a:lnTo>
                    <a:pt x="1166087" y="1064236"/>
                  </a:lnTo>
                  <a:lnTo>
                    <a:pt x="1105827" y="1056073"/>
                  </a:lnTo>
                  <a:lnTo>
                    <a:pt x="1046711" y="1047385"/>
                  </a:lnTo>
                  <a:lnTo>
                    <a:pt x="988777" y="1038184"/>
                  </a:lnTo>
                  <a:lnTo>
                    <a:pt x="932068" y="1028480"/>
                  </a:lnTo>
                  <a:lnTo>
                    <a:pt x="876622" y="1018285"/>
                  </a:lnTo>
                  <a:lnTo>
                    <a:pt x="822481" y="1007611"/>
                  </a:lnTo>
                  <a:lnTo>
                    <a:pt x="769685" y="996467"/>
                  </a:lnTo>
                  <a:lnTo>
                    <a:pt x="718274" y="984865"/>
                  </a:lnTo>
                  <a:lnTo>
                    <a:pt x="668289" y="972817"/>
                  </a:lnTo>
                  <a:lnTo>
                    <a:pt x="619769" y="960333"/>
                  </a:lnTo>
                  <a:lnTo>
                    <a:pt x="572756" y="947424"/>
                  </a:lnTo>
                  <a:lnTo>
                    <a:pt x="527289" y="934102"/>
                  </a:lnTo>
                  <a:lnTo>
                    <a:pt x="483410" y="920377"/>
                  </a:lnTo>
                  <a:lnTo>
                    <a:pt x="441157" y="906260"/>
                  </a:lnTo>
                  <a:lnTo>
                    <a:pt x="400573" y="891764"/>
                  </a:lnTo>
                  <a:lnTo>
                    <a:pt x="361696" y="876898"/>
                  </a:lnTo>
                  <a:lnTo>
                    <a:pt x="324568" y="861673"/>
                  </a:lnTo>
                  <a:lnTo>
                    <a:pt x="289228" y="846102"/>
                  </a:lnTo>
                  <a:lnTo>
                    <a:pt x="224077" y="813963"/>
                  </a:lnTo>
                  <a:lnTo>
                    <a:pt x="166565" y="780568"/>
                  </a:lnTo>
                  <a:lnTo>
                    <a:pt x="117015" y="746006"/>
                  </a:lnTo>
                  <a:lnTo>
                    <a:pt x="75751" y="710367"/>
                  </a:lnTo>
                  <a:lnTo>
                    <a:pt x="43094" y="673737"/>
                  </a:lnTo>
                  <a:lnTo>
                    <a:pt x="19368" y="636207"/>
                  </a:lnTo>
                  <a:lnTo>
                    <a:pt x="4895" y="597865"/>
                  </a:lnTo>
                  <a:lnTo>
                    <a:pt x="0" y="558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CAC30B7-0792-A168-2A72-07C1141D6E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124716"/>
            <a:ext cx="11802471" cy="5352284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6135623" y="1761744"/>
            <a:ext cx="1219200" cy="338455"/>
            <a:chOff x="6135623" y="1761744"/>
            <a:chExt cx="1219200" cy="33845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623" y="1761744"/>
              <a:ext cx="1219200" cy="33832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425462" y="177698"/>
                  </a:moveTo>
                  <a:lnTo>
                    <a:pt x="415771" y="179508"/>
                  </a:lnTo>
                  <a:lnTo>
                    <a:pt x="407822" y="184632"/>
                  </a:lnTo>
                  <a:lnTo>
                    <a:pt x="402445" y="192614"/>
                  </a:lnTo>
                  <a:lnTo>
                    <a:pt x="400469" y="202996"/>
                  </a:lnTo>
                  <a:lnTo>
                    <a:pt x="402445" y="213121"/>
                  </a:lnTo>
                  <a:lnTo>
                    <a:pt x="407822" y="221132"/>
                  </a:lnTo>
                  <a:lnTo>
                    <a:pt x="415771" y="226399"/>
                  </a:lnTo>
                  <a:lnTo>
                    <a:pt x="425462" y="228295"/>
                  </a:lnTo>
                  <a:lnTo>
                    <a:pt x="435154" y="226399"/>
                  </a:lnTo>
                  <a:lnTo>
                    <a:pt x="443102" y="221132"/>
                  </a:lnTo>
                  <a:lnTo>
                    <a:pt x="448479" y="213121"/>
                  </a:lnTo>
                  <a:lnTo>
                    <a:pt x="450456" y="202996"/>
                  </a:lnTo>
                  <a:lnTo>
                    <a:pt x="448479" y="192614"/>
                  </a:lnTo>
                  <a:lnTo>
                    <a:pt x="443103" y="184632"/>
                  </a:lnTo>
                  <a:lnTo>
                    <a:pt x="435154" y="179508"/>
                  </a:lnTo>
                  <a:lnTo>
                    <a:pt x="425462" y="177698"/>
                  </a:lnTo>
                  <a:close/>
                </a:path>
                <a:path w="1165859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1165859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1165859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1165859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1165859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1165859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1165859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3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1165859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1165859" h="285750">
                  <a:moveTo>
                    <a:pt x="663460" y="12801"/>
                  </a:moveTo>
                  <a:lnTo>
                    <a:pt x="575678" y="12801"/>
                  </a:lnTo>
                  <a:lnTo>
                    <a:pt x="575678" y="226161"/>
                  </a:lnTo>
                  <a:lnTo>
                    <a:pt x="615302" y="226161"/>
                  </a:lnTo>
                  <a:lnTo>
                    <a:pt x="615302" y="164592"/>
                  </a:lnTo>
                  <a:lnTo>
                    <a:pt x="663460" y="164592"/>
                  </a:lnTo>
                  <a:lnTo>
                    <a:pt x="701313" y="159334"/>
                  </a:lnTo>
                  <a:lnTo>
                    <a:pt x="729907" y="144246"/>
                  </a:lnTo>
                  <a:lnTo>
                    <a:pt x="739883" y="131064"/>
                  </a:lnTo>
                  <a:lnTo>
                    <a:pt x="615302" y="131064"/>
                  </a:lnTo>
                  <a:lnTo>
                    <a:pt x="615302" y="46329"/>
                  </a:lnTo>
                  <a:lnTo>
                    <a:pt x="739975" y="46329"/>
                  </a:lnTo>
                  <a:lnTo>
                    <a:pt x="729907" y="33032"/>
                  </a:lnTo>
                  <a:lnTo>
                    <a:pt x="701313" y="18016"/>
                  </a:lnTo>
                  <a:lnTo>
                    <a:pt x="663460" y="12801"/>
                  </a:lnTo>
                  <a:close/>
                </a:path>
                <a:path w="1165859" h="285750">
                  <a:moveTo>
                    <a:pt x="739975" y="46329"/>
                  </a:moveTo>
                  <a:lnTo>
                    <a:pt x="661631" y="46329"/>
                  </a:lnTo>
                  <a:lnTo>
                    <a:pt x="684530" y="49177"/>
                  </a:lnTo>
                  <a:lnTo>
                    <a:pt x="701027" y="57454"/>
                  </a:lnTo>
                  <a:lnTo>
                    <a:pt x="711009" y="70761"/>
                  </a:lnTo>
                  <a:lnTo>
                    <a:pt x="714362" y="88696"/>
                  </a:lnTo>
                  <a:lnTo>
                    <a:pt x="711009" y="106632"/>
                  </a:lnTo>
                  <a:lnTo>
                    <a:pt x="701027" y="119938"/>
                  </a:lnTo>
                  <a:lnTo>
                    <a:pt x="684530" y="128216"/>
                  </a:lnTo>
                  <a:lnTo>
                    <a:pt x="661631" y="131064"/>
                  </a:lnTo>
                  <a:lnTo>
                    <a:pt x="739883" y="131064"/>
                  </a:lnTo>
                  <a:lnTo>
                    <a:pt x="747985" y="120357"/>
                  </a:lnTo>
                  <a:lnTo>
                    <a:pt x="754291" y="88696"/>
                  </a:lnTo>
                  <a:lnTo>
                    <a:pt x="747985" y="56907"/>
                  </a:lnTo>
                  <a:lnTo>
                    <a:pt x="739975" y="46329"/>
                  </a:lnTo>
                  <a:close/>
                </a:path>
                <a:path w="1165859" h="285750">
                  <a:moveTo>
                    <a:pt x="925868" y="12801"/>
                  </a:moveTo>
                  <a:lnTo>
                    <a:pt x="881062" y="12801"/>
                  </a:lnTo>
                  <a:lnTo>
                    <a:pt x="956043" y="117348"/>
                  </a:lnTo>
                  <a:lnTo>
                    <a:pt x="876795" y="226161"/>
                  </a:lnTo>
                  <a:lnTo>
                    <a:pt x="921905" y="226161"/>
                  </a:lnTo>
                  <a:lnTo>
                    <a:pt x="979208" y="145084"/>
                  </a:lnTo>
                  <a:lnTo>
                    <a:pt x="1023936" y="145084"/>
                  </a:lnTo>
                  <a:lnTo>
                    <a:pt x="1002677" y="115824"/>
                  </a:lnTo>
                  <a:lnTo>
                    <a:pt x="1022340" y="88696"/>
                  </a:lnTo>
                  <a:lnTo>
                    <a:pt x="980427" y="88696"/>
                  </a:lnTo>
                  <a:lnTo>
                    <a:pt x="925868" y="12801"/>
                  </a:lnTo>
                  <a:close/>
                </a:path>
                <a:path w="1165859" h="285750">
                  <a:moveTo>
                    <a:pt x="1023936" y="145084"/>
                  </a:moveTo>
                  <a:lnTo>
                    <a:pt x="979208" y="145084"/>
                  </a:lnTo>
                  <a:lnTo>
                    <a:pt x="1037120" y="226161"/>
                  </a:lnTo>
                  <a:lnTo>
                    <a:pt x="1082840" y="226161"/>
                  </a:lnTo>
                  <a:lnTo>
                    <a:pt x="1023936" y="145084"/>
                  </a:lnTo>
                  <a:close/>
                </a:path>
                <a:path w="1165859" h="285750">
                  <a:moveTo>
                    <a:pt x="1077353" y="12801"/>
                  </a:moveTo>
                  <a:lnTo>
                    <a:pt x="1034376" y="12801"/>
                  </a:lnTo>
                  <a:lnTo>
                    <a:pt x="980427" y="88696"/>
                  </a:lnTo>
                  <a:lnTo>
                    <a:pt x="1022340" y="88696"/>
                  </a:lnTo>
                  <a:lnTo>
                    <a:pt x="1077353" y="12801"/>
                  </a:lnTo>
                  <a:close/>
                </a:path>
                <a:path w="1165859" h="285750">
                  <a:moveTo>
                    <a:pt x="363763" y="44196"/>
                  </a:moveTo>
                  <a:lnTo>
                    <a:pt x="290639" y="44196"/>
                  </a:lnTo>
                  <a:lnTo>
                    <a:pt x="307889" y="46262"/>
                  </a:lnTo>
                  <a:lnTo>
                    <a:pt x="320281" y="52273"/>
                  </a:lnTo>
                  <a:lnTo>
                    <a:pt x="327758" y="61941"/>
                  </a:lnTo>
                  <a:lnTo>
                    <a:pt x="330263" y="74980"/>
                  </a:lnTo>
                  <a:lnTo>
                    <a:pt x="329368" y="84115"/>
                  </a:lnTo>
                  <a:lnTo>
                    <a:pt x="325843" y="94107"/>
                  </a:lnTo>
                  <a:lnTo>
                    <a:pt x="318433" y="105584"/>
                  </a:lnTo>
                  <a:lnTo>
                    <a:pt x="305879" y="119176"/>
                  </a:lnTo>
                  <a:lnTo>
                    <a:pt x="221145" y="199644"/>
                  </a:lnTo>
                  <a:lnTo>
                    <a:pt x="221145" y="226161"/>
                  </a:lnTo>
                  <a:lnTo>
                    <a:pt x="378421" y="226161"/>
                  </a:lnTo>
                  <a:lnTo>
                    <a:pt x="378421" y="192633"/>
                  </a:lnTo>
                  <a:lnTo>
                    <a:pt x="277837" y="192633"/>
                  </a:lnTo>
                  <a:lnTo>
                    <a:pt x="334835" y="138379"/>
                  </a:lnTo>
                  <a:lnTo>
                    <a:pt x="352832" y="119067"/>
                  </a:lnTo>
                  <a:lnTo>
                    <a:pt x="363601" y="102069"/>
                  </a:lnTo>
                  <a:lnTo>
                    <a:pt x="368825" y="86386"/>
                  </a:lnTo>
                  <a:lnTo>
                    <a:pt x="370192" y="71018"/>
                  </a:lnTo>
                  <a:lnTo>
                    <a:pt x="364801" y="45500"/>
                  </a:lnTo>
                  <a:lnTo>
                    <a:pt x="363763" y="44196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268851" y="12149"/>
                  </a:lnTo>
                  <a:lnTo>
                    <a:pt x="246481" y="19088"/>
                  </a:lnTo>
                  <a:lnTo>
                    <a:pt x="227598" y="30199"/>
                  </a:lnTo>
                  <a:lnTo>
                    <a:pt x="212915" y="45110"/>
                  </a:lnTo>
                  <a:lnTo>
                    <a:pt x="240652" y="66446"/>
                  </a:lnTo>
                  <a:lnTo>
                    <a:pt x="250563" y="56540"/>
                  </a:lnTo>
                  <a:lnTo>
                    <a:pt x="262331" y="49606"/>
                  </a:lnTo>
                  <a:lnTo>
                    <a:pt x="275756" y="45529"/>
                  </a:lnTo>
                  <a:lnTo>
                    <a:pt x="290639" y="44196"/>
                  </a:lnTo>
                  <a:lnTo>
                    <a:pt x="363763" y="44196"/>
                  </a:lnTo>
                  <a:lnTo>
                    <a:pt x="349465" y="26212"/>
                  </a:lnTo>
                  <a:lnTo>
                    <a:pt x="325443" y="14011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128166" y="0"/>
                  </a:moveTo>
                  <a:lnTo>
                    <a:pt x="1091895" y="0"/>
                  </a:lnTo>
                  <a:lnTo>
                    <a:pt x="1108235" y="33732"/>
                  </a:lnTo>
                  <a:lnTo>
                    <a:pt x="1119517" y="68465"/>
                  </a:lnTo>
                  <a:lnTo>
                    <a:pt x="1126056" y="104627"/>
                  </a:lnTo>
                  <a:lnTo>
                    <a:pt x="1128166" y="142646"/>
                  </a:lnTo>
                  <a:lnTo>
                    <a:pt x="1126056" y="180665"/>
                  </a:lnTo>
                  <a:lnTo>
                    <a:pt x="1119517" y="216827"/>
                  </a:lnTo>
                  <a:lnTo>
                    <a:pt x="1108235" y="251560"/>
                  </a:lnTo>
                  <a:lnTo>
                    <a:pt x="1091895" y="285292"/>
                  </a:lnTo>
                  <a:lnTo>
                    <a:pt x="1128166" y="285292"/>
                  </a:lnTo>
                  <a:lnTo>
                    <a:pt x="1144135" y="255331"/>
                  </a:lnTo>
                  <a:lnTo>
                    <a:pt x="1155788" y="221170"/>
                  </a:lnTo>
                  <a:lnTo>
                    <a:pt x="1162927" y="183408"/>
                  </a:lnTo>
                  <a:lnTo>
                    <a:pt x="1165352" y="142646"/>
                  </a:lnTo>
                  <a:lnTo>
                    <a:pt x="1162927" y="101798"/>
                  </a:lnTo>
                  <a:lnTo>
                    <a:pt x="1155788" y="63893"/>
                  </a:lnTo>
                  <a:lnTo>
                    <a:pt x="1144135" y="29703"/>
                  </a:lnTo>
                  <a:lnTo>
                    <a:pt x="1128166" y="0"/>
                  </a:lnTo>
                  <a:close/>
                </a:path>
                <a:path w="1165859" h="285750">
                  <a:moveTo>
                    <a:pt x="866749" y="0"/>
                  </a:moveTo>
                  <a:lnTo>
                    <a:pt x="830478" y="0"/>
                  </a:lnTo>
                  <a:lnTo>
                    <a:pt x="814638" y="29703"/>
                  </a:lnTo>
                  <a:lnTo>
                    <a:pt x="802970" y="63893"/>
                  </a:lnTo>
                  <a:lnTo>
                    <a:pt x="795759" y="101798"/>
                  </a:lnTo>
                  <a:lnTo>
                    <a:pt x="793292" y="142646"/>
                  </a:lnTo>
                  <a:lnTo>
                    <a:pt x="795759" y="183408"/>
                  </a:lnTo>
                  <a:lnTo>
                    <a:pt x="802970" y="221170"/>
                  </a:lnTo>
                  <a:lnTo>
                    <a:pt x="814638" y="255331"/>
                  </a:lnTo>
                  <a:lnTo>
                    <a:pt x="830478" y="285292"/>
                  </a:lnTo>
                  <a:lnTo>
                    <a:pt x="866749" y="285292"/>
                  </a:lnTo>
                  <a:lnTo>
                    <a:pt x="850457" y="251560"/>
                  </a:lnTo>
                  <a:lnTo>
                    <a:pt x="839279" y="216827"/>
                  </a:lnTo>
                  <a:lnTo>
                    <a:pt x="832845" y="180665"/>
                  </a:lnTo>
                  <a:lnTo>
                    <a:pt x="830783" y="142646"/>
                  </a:lnTo>
                  <a:lnTo>
                    <a:pt x="832845" y="104627"/>
                  </a:lnTo>
                  <a:lnTo>
                    <a:pt x="839279" y="68465"/>
                  </a:lnTo>
                  <a:lnTo>
                    <a:pt x="850457" y="33732"/>
                  </a:lnTo>
                  <a:lnTo>
                    <a:pt x="8667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21117" y="1820655"/>
              <a:ext cx="642620" cy="182245"/>
            </a:xfrm>
            <a:custGeom>
              <a:avLst/>
              <a:gdLst/>
              <a:ahLst/>
              <a:cxnLst/>
              <a:rect l="l" t="t" r="r" b="b"/>
              <a:pathLst>
                <a:path w="642620" h="182244">
                  <a:moveTo>
                    <a:pt x="353225" y="131368"/>
                  </a:moveTo>
                  <a:lnTo>
                    <a:pt x="362916" y="133178"/>
                  </a:lnTo>
                  <a:lnTo>
                    <a:pt x="370865" y="138303"/>
                  </a:lnTo>
                  <a:lnTo>
                    <a:pt x="376242" y="146284"/>
                  </a:lnTo>
                  <a:lnTo>
                    <a:pt x="378218" y="156667"/>
                  </a:lnTo>
                  <a:lnTo>
                    <a:pt x="376242" y="166792"/>
                  </a:lnTo>
                  <a:lnTo>
                    <a:pt x="370865" y="174802"/>
                  </a:lnTo>
                  <a:lnTo>
                    <a:pt x="362916" y="180070"/>
                  </a:lnTo>
                  <a:lnTo>
                    <a:pt x="353225" y="181965"/>
                  </a:lnTo>
                  <a:lnTo>
                    <a:pt x="343533" y="180070"/>
                  </a:lnTo>
                  <a:lnTo>
                    <a:pt x="335584" y="174802"/>
                  </a:lnTo>
                  <a:lnTo>
                    <a:pt x="330207" y="166792"/>
                  </a:lnTo>
                  <a:lnTo>
                    <a:pt x="328231" y="156667"/>
                  </a:lnTo>
                  <a:lnTo>
                    <a:pt x="330207" y="146284"/>
                  </a:lnTo>
                  <a:lnTo>
                    <a:pt x="335584" y="138303"/>
                  </a:lnTo>
                  <a:lnTo>
                    <a:pt x="343533" y="133178"/>
                  </a:lnTo>
                  <a:lnTo>
                    <a:pt x="353225" y="131368"/>
                  </a:lnTo>
                  <a:close/>
                </a:path>
                <a:path w="642620" h="182244">
                  <a:moveTo>
                    <a:pt x="7010" y="46024"/>
                  </a:moveTo>
                  <a:lnTo>
                    <a:pt x="0" y="100279"/>
                  </a:lnTo>
                  <a:lnTo>
                    <a:pt x="51511" y="100279"/>
                  </a:lnTo>
                  <a:lnTo>
                    <a:pt x="58216" y="46024"/>
                  </a:lnTo>
                  <a:lnTo>
                    <a:pt x="7010" y="46024"/>
                  </a:lnTo>
                  <a:close/>
                </a:path>
                <a:path w="642620" h="182244">
                  <a:moveTo>
                    <a:pt x="543064" y="0"/>
                  </a:moveTo>
                  <a:lnTo>
                    <a:pt x="543064" y="84734"/>
                  </a:lnTo>
                  <a:lnTo>
                    <a:pt x="589394" y="84734"/>
                  </a:lnTo>
                  <a:lnTo>
                    <a:pt x="612292" y="81886"/>
                  </a:lnTo>
                  <a:lnTo>
                    <a:pt x="628789" y="73609"/>
                  </a:lnTo>
                  <a:lnTo>
                    <a:pt x="638771" y="60302"/>
                  </a:lnTo>
                  <a:lnTo>
                    <a:pt x="642124" y="42367"/>
                  </a:lnTo>
                  <a:lnTo>
                    <a:pt x="638771" y="24431"/>
                  </a:lnTo>
                  <a:lnTo>
                    <a:pt x="628789" y="11125"/>
                  </a:lnTo>
                  <a:lnTo>
                    <a:pt x="612292" y="2847"/>
                  </a:lnTo>
                  <a:lnTo>
                    <a:pt x="589394" y="0"/>
                  </a:lnTo>
                  <a:lnTo>
                    <a:pt x="54306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9325" y="1780777"/>
              <a:ext cx="218744" cy="22606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575678" y="12801"/>
                  </a:moveTo>
                  <a:lnTo>
                    <a:pt x="663460" y="12801"/>
                  </a:lnTo>
                  <a:lnTo>
                    <a:pt x="701313" y="18016"/>
                  </a:lnTo>
                  <a:lnTo>
                    <a:pt x="729907" y="33032"/>
                  </a:lnTo>
                  <a:lnTo>
                    <a:pt x="747985" y="56907"/>
                  </a:lnTo>
                  <a:lnTo>
                    <a:pt x="754290" y="88696"/>
                  </a:lnTo>
                  <a:lnTo>
                    <a:pt x="747985" y="120357"/>
                  </a:lnTo>
                  <a:lnTo>
                    <a:pt x="729907" y="144246"/>
                  </a:lnTo>
                  <a:lnTo>
                    <a:pt x="701313" y="159334"/>
                  </a:lnTo>
                  <a:lnTo>
                    <a:pt x="663460" y="164591"/>
                  </a:lnTo>
                  <a:lnTo>
                    <a:pt x="615302" y="164591"/>
                  </a:lnTo>
                  <a:lnTo>
                    <a:pt x="615302" y="226161"/>
                  </a:lnTo>
                  <a:lnTo>
                    <a:pt x="575678" y="226161"/>
                  </a:lnTo>
                  <a:lnTo>
                    <a:pt x="575678" y="12801"/>
                  </a:lnTo>
                  <a:close/>
                </a:path>
                <a:path w="1165859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4" y="226161"/>
                  </a:lnTo>
                  <a:lnTo>
                    <a:pt x="34747" y="226161"/>
                  </a:lnTo>
                  <a:lnTo>
                    <a:pt x="41148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4" y="64617"/>
                  </a:lnTo>
                  <a:lnTo>
                    <a:pt x="61264" y="12801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325443" y="14011"/>
                  </a:lnTo>
                  <a:lnTo>
                    <a:pt x="349465" y="26212"/>
                  </a:lnTo>
                  <a:lnTo>
                    <a:pt x="364801" y="45500"/>
                  </a:lnTo>
                  <a:lnTo>
                    <a:pt x="370192" y="71018"/>
                  </a:lnTo>
                  <a:lnTo>
                    <a:pt x="368825" y="86386"/>
                  </a:lnTo>
                  <a:lnTo>
                    <a:pt x="363600" y="102069"/>
                  </a:lnTo>
                  <a:lnTo>
                    <a:pt x="352832" y="119067"/>
                  </a:lnTo>
                  <a:lnTo>
                    <a:pt x="334835" y="138379"/>
                  </a:lnTo>
                  <a:lnTo>
                    <a:pt x="277837" y="192633"/>
                  </a:lnTo>
                  <a:lnTo>
                    <a:pt x="378421" y="192633"/>
                  </a:lnTo>
                  <a:lnTo>
                    <a:pt x="378421" y="226161"/>
                  </a:lnTo>
                  <a:lnTo>
                    <a:pt x="221145" y="226161"/>
                  </a:lnTo>
                  <a:lnTo>
                    <a:pt x="221145" y="199643"/>
                  </a:lnTo>
                  <a:lnTo>
                    <a:pt x="305879" y="119176"/>
                  </a:lnTo>
                  <a:lnTo>
                    <a:pt x="318433" y="105584"/>
                  </a:lnTo>
                  <a:lnTo>
                    <a:pt x="325843" y="94107"/>
                  </a:lnTo>
                  <a:lnTo>
                    <a:pt x="329368" y="84115"/>
                  </a:lnTo>
                  <a:lnTo>
                    <a:pt x="330263" y="74980"/>
                  </a:lnTo>
                  <a:lnTo>
                    <a:pt x="327758" y="61941"/>
                  </a:lnTo>
                  <a:lnTo>
                    <a:pt x="320281" y="52273"/>
                  </a:lnTo>
                  <a:lnTo>
                    <a:pt x="307889" y="46262"/>
                  </a:lnTo>
                  <a:lnTo>
                    <a:pt x="290639" y="44195"/>
                  </a:lnTo>
                  <a:lnTo>
                    <a:pt x="275756" y="45529"/>
                  </a:lnTo>
                  <a:lnTo>
                    <a:pt x="262331" y="49606"/>
                  </a:lnTo>
                  <a:lnTo>
                    <a:pt x="250563" y="56540"/>
                  </a:lnTo>
                  <a:lnTo>
                    <a:pt x="240652" y="66446"/>
                  </a:lnTo>
                  <a:lnTo>
                    <a:pt x="212915" y="45110"/>
                  </a:lnTo>
                  <a:lnTo>
                    <a:pt x="227598" y="30199"/>
                  </a:lnTo>
                  <a:lnTo>
                    <a:pt x="246481" y="19088"/>
                  </a:lnTo>
                  <a:lnTo>
                    <a:pt x="268851" y="12149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091894" y="0"/>
                  </a:moveTo>
                  <a:lnTo>
                    <a:pt x="1128166" y="0"/>
                  </a:lnTo>
                  <a:lnTo>
                    <a:pt x="1144134" y="29703"/>
                  </a:lnTo>
                  <a:lnTo>
                    <a:pt x="1155788" y="63893"/>
                  </a:lnTo>
                  <a:lnTo>
                    <a:pt x="1162927" y="101798"/>
                  </a:lnTo>
                  <a:lnTo>
                    <a:pt x="1165351" y="142646"/>
                  </a:lnTo>
                  <a:lnTo>
                    <a:pt x="1162927" y="183408"/>
                  </a:lnTo>
                  <a:lnTo>
                    <a:pt x="1155788" y="221170"/>
                  </a:lnTo>
                  <a:lnTo>
                    <a:pt x="1144134" y="255331"/>
                  </a:lnTo>
                  <a:lnTo>
                    <a:pt x="1128166" y="285292"/>
                  </a:lnTo>
                  <a:lnTo>
                    <a:pt x="1091894" y="285292"/>
                  </a:lnTo>
                  <a:lnTo>
                    <a:pt x="1108235" y="251560"/>
                  </a:lnTo>
                  <a:lnTo>
                    <a:pt x="1119517" y="216827"/>
                  </a:lnTo>
                  <a:lnTo>
                    <a:pt x="1126056" y="180665"/>
                  </a:lnTo>
                  <a:lnTo>
                    <a:pt x="1128166" y="142646"/>
                  </a:lnTo>
                  <a:lnTo>
                    <a:pt x="1126056" y="104627"/>
                  </a:lnTo>
                  <a:lnTo>
                    <a:pt x="1119517" y="68465"/>
                  </a:lnTo>
                  <a:lnTo>
                    <a:pt x="1108235" y="33732"/>
                  </a:lnTo>
                  <a:lnTo>
                    <a:pt x="1091894" y="0"/>
                  </a:lnTo>
                  <a:close/>
                </a:path>
                <a:path w="1165859" h="285750">
                  <a:moveTo>
                    <a:pt x="830478" y="0"/>
                  </a:moveTo>
                  <a:lnTo>
                    <a:pt x="866749" y="0"/>
                  </a:lnTo>
                  <a:lnTo>
                    <a:pt x="850456" y="33732"/>
                  </a:lnTo>
                  <a:lnTo>
                    <a:pt x="839279" y="68465"/>
                  </a:lnTo>
                  <a:lnTo>
                    <a:pt x="832845" y="104627"/>
                  </a:lnTo>
                  <a:lnTo>
                    <a:pt x="830783" y="142646"/>
                  </a:lnTo>
                  <a:lnTo>
                    <a:pt x="832845" y="180665"/>
                  </a:lnTo>
                  <a:lnTo>
                    <a:pt x="839279" y="216827"/>
                  </a:lnTo>
                  <a:lnTo>
                    <a:pt x="850456" y="251560"/>
                  </a:lnTo>
                  <a:lnTo>
                    <a:pt x="866749" y="285292"/>
                  </a:lnTo>
                  <a:lnTo>
                    <a:pt x="830478" y="285292"/>
                  </a:lnTo>
                  <a:lnTo>
                    <a:pt x="814638" y="255331"/>
                  </a:lnTo>
                  <a:lnTo>
                    <a:pt x="802970" y="221170"/>
                  </a:lnTo>
                  <a:lnTo>
                    <a:pt x="795759" y="183408"/>
                  </a:lnTo>
                  <a:lnTo>
                    <a:pt x="793292" y="142646"/>
                  </a:lnTo>
                  <a:lnTo>
                    <a:pt x="795759" y="101798"/>
                  </a:lnTo>
                  <a:lnTo>
                    <a:pt x="802970" y="63893"/>
                  </a:lnTo>
                  <a:lnTo>
                    <a:pt x="814638" y="29703"/>
                  </a:lnTo>
                  <a:lnTo>
                    <a:pt x="83047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52104" y="2463401"/>
            <a:ext cx="11266170" cy="4288790"/>
            <a:chOff x="652104" y="2463401"/>
            <a:chExt cx="11266170" cy="4288790"/>
          </a:xfrm>
        </p:grpSpPr>
        <p:sp>
          <p:nvSpPr>
            <p:cNvPr id="28" name="object 28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443168" y="3567638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0" y="397665"/>
                  </a:moveTo>
                  <a:lnTo>
                    <a:pt x="2675" y="351289"/>
                  </a:lnTo>
                  <a:lnTo>
                    <a:pt x="10502" y="306484"/>
                  </a:lnTo>
                  <a:lnTo>
                    <a:pt x="23183" y="263549"/>
                  </a:lnTo>
                  <a:lnTo>
                    <a:pt x="40419" y="222782"/>
                  </a:lnTo>
                  <a:lnTo>
                    <a:pt x="61911" y="184481"/>
                  </a:lnTo>
                  <a:lnTo>
                    <a:pt x="87362" y="148946"/>
                  </a:lnTo>
                  <a:lnTo>
                    <a:pt x="116473" y="116473"/>
                  </a:lnTo>
                  <a:lnTo>
                    <a:pt x="148946" y="87362"/>
                  </a:lnTo>
                  <a:lnTo>
                    <a:pt x="184481" y="61911"/>
                  </a:lnTo>
                  <a:lnTo>
                    <a:pt x="222782" y="40419"/>
                  </a:lnTo>
                  <a:lnTo>
                    <a:pt x="263549" y="23183"/>
                  </a:lnTo>
                  <a:lnTo>
                    <a:pt x="306484" y="10502"/>
                  </a:lnTo>
                  <a:lnTo>
                    <a:pt x="351289" y="2675"/>
                  </a:lnTo>
                  <a:lnTo>
                    <a:pt x="397665" y="0"/>
                  </a:lnTo>
                  <a:lnTo>
                    <a:pt x="444041" y="2675"/>
                  </a:lnTo>
                  <a:lnTo>
                    <a:pt x="488846" y="10502"/>
                  </a:lnTo>
                  <a:lnTo>
                    <a:pt x="531781" y="23183"/>
                  </a:lnTo>
                  <a:lnTo>
                    <a:pt x="572548" y="40419"/>
                  </a:lnTo>
                  <a:lnTo>
                    <a:pt x="610849" y="61911"/>
                  </a:lnTo>
                  <a:lnTo>
                    <a:pt x="646384" y="87362"/>
                  </a:lnTo>
                  <a:lnTo>
                    <a:pt x="678857" y="116473"/>
                  </a:lnTo>
                  <a:lnTo>
                    <a:pt x="707968" y="148946"/>
                  </a:lnTo>
                  <a:lnTo>
                    <a:pt x="733419" y="184481"/>
                  </a:lnTo>
                  <a:lnTo>
                    <a:pt x="754911" y="222782"/>
                  </a:lnTo>
                  <a:lnTo>
                    <a:pt x="772147" y="263549"/>
                  </a:lnTo>
                  <a:lnTo>
                    <a:pt x="784828" y="306484"/>
                  </a:lnTo>
                  <a:lnTo>
                    <a:pt x="792655" y="351289"/>
                  </a:lnTo>
                  <a:lnTo>
                    <a:pt x="795331" y="397665"/>
                  </a:lnTo>
                  <a:lnTo>
                    <a:pt x="792655" y="444041"/>
                  </a:lnTo>
                  <a:lnTo>
                    <a:pt x="784828" y="488846"/>
                  </a:lnTo>
                  <a:lnTo>
                    <a:pt x="772147" y="531781"/>
                  </a:lnTo>
                  <a:lnTo>
                    <a:pt x="754911" y="572548"/>
                  </a:lnTo>
                  <a:lnTo>
                    <a:pt x="733419" y="610849"/>
                  </a:lnTo>
                  <a:lnTo>
                    <a:pt x="707968" y="646384"/>
                  </a:lnTo>
                  <a:lnTo>
                    <a:pt x="678857" y="678857"/>
                  </a:lnTo>
                  <a:lnTo>
                    <a:pt x="646384" y="707968"/>
                  </a:lnTo>
                  <a:lnTo>
                    <a:pt x="610849" y="733419"/>
                  </a:lnTo>
                  <a:lnTo>
                    <a:pt x="572548" y="754911"/>
                  </a:lnTo>
                  <a:lnTo>
                    <a:pt x="531781" y="772147"/>
                  </a:lnTo>
                  <a:lnTo>
                    <a:pt x="488846" y="784828"/>
                  </a:lnTo>
                  <a:lnTo>
                    <a:pt x="444041" y="792655"/>
                  </a:lnTo>
                  <a:lnTo>
                    <a:pt x="397665" y="795331"/>
                  </a:lnTo>
                  <a:lnTo>
                    <a:pt x="351289" y="792655"/>
                  </a:lnTo>
                  <a:lnTo>
                    <a:pt x="306484" y="784828"/>
                  </a:lnTo>
                  <a:lnTo>
                    <a:pt x="263549" y="772147"/>
                  </a:lnTo>
                  <a:lnTo>
                    <a:pt x="222782" y="754911"/>
                  </a:lnTo>
                  <a:lnTo>
                    <a:pt x="184481" y="733419"/>
                  </a:lnTo>
                  <a:lnTo>
                    <a:pt x="148946" y="707968"/>
                  </a:lnTo>
                  <a:lnTo>
                    <a:pt x="116473" y="678857"/>
                  </a:lnTo>
                  <a:lnTo>
                    <a:pt x="87362" y="646384"/>
                  </a:lnTo>
                  <a:lnTo>
                    <a:pt x="61911" y="610849"/>
                  </a:lnTo>
                  <a:lnTo>
                    <a:pt x="40419" y="572548"/>
                  </a:lnTo>
                  <a:lnTo>
                    <a:pt x="23183" y="531781"/>
                  </a:lnTo>
                  <a:lnTo>
                    <a:pt x="10502" y="488846"/>
                  </a:lnTo>
                  <a:lnTo>
                    <a:pt x="2675" y="444041"/>
                  </a:lnTo>
                  <a:lnTo>
                    <a:pt x="0" y="397665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44748" y="3567116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397666" y="0"/>
                  </a:moveTo>
                  <a:lnTo>
                    <a:pt x="351289" y="2675"/>
                  </a:lnTo>
                  <a:lnTo>
                    <a:pt x="306485" y="10502"/>
                  </a:lnTo>
                  <a:lnTo>
                    <a:pt x="263549" y="23183"/>
                  </a:lnTo>
                  <a:lnTo>
                    <a:pt x="222782" y="40419"/>
                  </a:lnTo>
                  <a:lnTo>
                    <a:pt x="184482" y="61911"/>
                  </a:lnTo>
                  <a:lnTo>
                    <a:pt x="148946" y="87362"/>
                  </a:lnTo>
                  <a:lnTo>
                    <a:pt x="116473" y="116473"/>
                  </a:lnTo>
                  <a:lnTo>
                    <a:pt x="87362" y="148946"/>
                  </a:lnTo>
                  <a:lnTo>
                    <a:pt x="61911" y="184482"/>
                  </a:lnTo>
                  <a:lnTo>
                    <a:pt x="40419" y="222782"/>
                  </a:lnTo>
                  <a:lnTo>
                    <a:pt x="23183" y="263549"/>
                  </a:lnTo>
                  <a:lnTo>
                    <a:pt x="10502" y="306485"/>
                  </a:lnTo>
                  <a:lnTo>
                    <a:pt x="2675" y="351289"/>
                  </a:lnTo>
                  <a:lnTo>
                    <a:pt x="0" y="397666"/>
                  </a:lnTo>
                  <a:lnTo>
                    <a:pt x="2675" y="444042"/>
                  </a:lnTo>
                  <a:lnTo>
                    <a:pt x="10502" y="488847"/>
                  </a:lnTo>
                  <a:lnTo>
                    <a:pt x="23183" y="531782"/>
                  </a:lnTo>
                  <a:lnTo>
                    <a:pt x="40419" y="572549"/>
                  </a:lnTo>
                  <a:lnTo>
                    <a:pt x="61911" y="610849"/>
                  </a:lnTo>
                  <a:lnTo>
                    <a:pt x="87362" y="646385"/>
                  </a:lnTo>
                  <a:lnTo>
                    <a:pt x="116473" y="678858"/>
                  </a:lnTo>
                  <a:lnTo>
                    <a:pt x="148946" y="707968"/>
                  </a:lnTo>
                  <a:lnTo>
                    <a:pt x="184482" y="733419"/>
                  </a:lnTo>
                  <a:lnTo>
                    <a:pt x="222782" y="754912"/>
                  </a:lnTo>
                  <a:lnTo>
                    <a:pt x="263549" y="772147"/>
                  </a:lnTo>
                  <a:lnTo>
                    <a:pt x="306485" y="784828"/>
                  </a:lnTo>
                  <a:lnTo>
                    <a:pt x="351289" y="792655"/>
                  </a:lnTo>
                  <a:lnTo>
                    <a:pt x="397666" y="795331"/>
                  </a:lnTo>
                  <a:lnTo>
                    <a:pt x="444042" y="792655"/>
                  </a:lnTo>
                  <a:lnTo>
                    <a:pt x="488846" y="784828"/>
                  </a:lnTo>
                  <a:lnTo>
                    <a:pt x="531781" y="772147"/>
                  </a:lnTo>
                  <a:lnTo>
                    <a:pt x="572548" y="754912"/>
                  </a:lnTo>
                  <a:lnTo>
                    <a:pt x="610849" y="733419"/>
                  </a:lnTo>
                  <a:lnTo>
                    <a:pt x="646385" y="707968"/>
                  </a:lnTo>
                  <a:lnTo>
                    <a:pt x="678857" y="678858"/>
                  </a:lnTo>
                  <a:lnTo>
                    <a:pt x="707968" y="646385"/>
                  </a:lnTo>
                  <a:lnTo>
                    <a:pt x="733419" y="610849"/>
                  </a:lnTo>
                  <a:lnTo>
                    <a:pt x="754911" y="572549"/>
                  </a:lnTo>
                  <a:lnTo>
                    <a:pt x="772147" y="531782"/>
                  </a:lnTo>
                  <a:lnTo>
                    <a:pt x="784828" y="488847"/>
                  </a:lnTo>
                  <a:lnTo>
                    <a:pt x="792655" y="444042"/>
                  </a:lnTo>
                  <a:lnTo>
                    <a:pt x="795331" y="397666"/>
                  </a:lnTo>
                  <a:lnTo>
                    <a:pt x="792655" y="351289"/>
                  </a:lnTo>
                  <a:lnTo>
                    <a:pt x="784828" y="306485"/>
                  </a:lnTo>
                  <a:lnTo>
                    <a:pt x="772147" y="263549"/>
                  </a:lnTo>
                  <a:lnTo>
                    <a:pt x="754911" y="222782"/>
                  </a:lnTo>
                  <a:lnTo>
                    <a:pt x="733419" y="184482"/>
                  </a:lnTo>
                  <a:lnTo>
                    <a:pt x="707968" y="148946"/>
                  </a:lnTo>
                  <a:lnTo>
                    <a:pt x="678857" y="116473"/>
                  </a:lnTo>
                  <a:lnTo>
                    <a:pt x="646385" y="87362"/>
                  </a:lnTo>
                  <a:lnTo>
                    <a:pt x="610849" y="61911"/>
                  </a:lnTo>
                  <a:lnTo>
                    <a:pt x="572548" y="40419"/>
                  </a:lnTo>
                  <a:lnTo>
                    <a:pt x="531781" y="23183"/>
                  </a:lnTo>
                  <a:lnTo>
                    <a:pt x="488846" y="10502"/>
                  </a:lnTo>
                  <a:lnTo>
                    <a:pt x="444042" y="2675"/>
                  </a:lnTo>
                  <a:lnTo>
                    <a:pt x="397666" y="0"/>
                  </a:lnTo>
                  <a:close/>
                </a:path>
              </a:pathLst>
            </a:custGeom>
            <a:solidFill>
              <a:srgbClr val="595959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6101669" y="2294635"/>
            <a:ext cx="565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𝑃(𝑋)</a:t>
            </a:r>
            <a:r>
              <a:rPr sz="3600" spc="172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sz="3600" spc="165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5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𝑆𝑖𝑚𝑖𝑙𝑎𝑟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118556" y="2727452"/>
            <a:ext cx="2670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127067" y="3516883"/>
            <a:ext cx="54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𝑋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839918" y="3285235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3705" algn="l"/>
              </a:tabLst>
            </a:pP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176976" y="3718052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30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4" name="object 2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9" name="object 39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720840" y="5062727"/>
            <a:ext cx="1024255" cy="1024255"/>
            <a:chOff x="6720840" y="5062727"/>
            <a:chExt cx="1024255" cy="1024255"/>
          </a:xfrm>
        </p:grpSpPr>
        <p:pic>
          <p:nvPicPr>
            <p:cNvPr id="46" name="object 4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4050791" y="1078991"/>
            <a:ext cx="4871085" cy="1262380"/>
            <a:chOff x="4050791" y="1078991"/>
            <a:chExt cx="4871085" cy="1262380"/>
          </a:xfrm>
        </p:grpSpPr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7367" y="1130807"/>
              <a:ext cx="1024127" cy="102412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50791" y="1078991"/>
              <a:ext cx="4212336" cy="126187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094145" y="1124723"/>
              <a:ext cx="4070350" cy="1117600"/>
            </a:xfrm>
            <a:custGeom>
              <a:avLst/>
              <a:gdLst/>
              <a:ahLst/>
              <a:cxnLst/>
              <a:rect l="l" t="t" r="r" b="b"/>
              <a:pathLst>
                <a:path w="4070350" h="1117600">
                  <a:moveTo>
                    <a:pt x="0" y="558800"/>
                  </a:moveTo>
                  <a:lnTo>
                    <a:pt x="4895" y="519734"/>
                  </a:lnTo>
                  <a:lnTo>
                    <a:pt x="19368" y="481392"/>
                  </a:lnTo>
                  <a:lnTo>
                    <a:pt x="43094" y="443862"/>
                  </a:lnTo>
                  <a:lnTo>
                    <a:pt x="75751" y="407232"/>
                  </a:lnTo>
                  <a:lnTo>
                    <a:pt x="117015" y="371593"/>
                  </a:lnTo>
                  <a:lnTo>
                    <a:pt x="166565" y="337031"/>
                  </a:lnTo>
                  <a:lnTo>
                    <a:pt x="224077" y="303636"/>
                  </a:lnTo>
                  <a:lnTo>
                    <a:pt x="289228" y="271497"/>
                  </a:lnTo>
                  <a:lnTo>
                    <a:pt x="324568" y="255926"/>
                  </a:lnTo>
                  <a:lnTo>
                    <a:pt x="361696" y="240701"/>
                  </a:lnTo>
                  <a:lnTo>
                    <a:pt x="400573" y="225835"/>
                  </a:lnTo>
                  <a:lnTo>
                    <a:pt x="441157" y="211339"/>
                  </a:lnTo>
                  <a:lnTo>
                    <a:pt x="483410" y="197222"/>
                  </a:lnTo>
                  <a:lnTo>
                    <a:pt x="527289" y="183497"/>
                  </a:lnTo>
                  <a:lnTo>
                    <a:pt x="572756" y="170175"/>
                  </a:lnTo>
                  <a:lnTo>
                    <a:pt x="619769" y="157266"/>
                  </a:lnTo>
                  <a:lnTo>
                    <a:pt x="668289" y="144782"/>
                  </a:lnTo>
                  <a:lnTo>
                    <a:pt x="718274" y="132734"/>
                  </a:lnTo>
                  <a:lnTo>
                    <a:pt x="769685" y="121132"/>
                  </a:lnTo>
                  <a:lnTo>
                    <a:pt x="822481" y="109988"/>
                  </a:lnTo>
                  <a:lnTo>
                    <a:pt x="876622" y="99314"/>
                  </a:lnTo>
                  <a:lnTo>
                    <a:pt x="932068" y="89119"/>
                  </a:lnTo>
                  <a:lnTo>
                    <a:pt x="988777" y="79416"/>
                  </a:lnTo>
                  <a:lnTo>
                    <a:pt x="1046711" y="70214"/>
                  </a:lnTo>
                  <a:lnTo>
                    <a:pt x="1105827" y="61526"/>
                  </a:lnTo>
                  <a:lnTo>
                    <a:pt x="1166087" y="53363"/>
                  </a:lnTo>
                  <a:lnTo>
                    <a:pt x="1227450" y="45735"/>
                  </a:lnTo>
                  <a:lnTo>
                    <a:pt x="1289874" y="38653"/>
                  </a:lnTo>
                  <a:lnTo>
                    <a:pt x="1353321" y="32130"/>
                  </a:lnTo>
                  <a:lnTo>
                    <a:pt x="1417749" y="26174"/>
                  </a:lnTo>
                  <a:lnTo>
                    <a:pt x="1483119" y="20799"/>
                  </a:lnTo>
                  <a:lnTo>
                    <a:pt x="1549389" y="16015"/>
                  </a:lnTo>
                  <a:lnTo>
                    <a:pt x="1616520" y="11832"/>
                  </a:lnTo>
                  <a:lnTo>
                    <a:pt x="1684472" y="8263"/>
                  </a:lnTo>
                  <a:lnTo>
                    <a:pt x="1753203" y="5318"/>
                  </a:lnTo>
                  <a:lnTo>
                    <a:pt x="1822673" y="3008"/>
                  </a:lnTo>
                  <a:lnTo>
                    <a:pt x="1892843" y="1344"/>
                  </a:lnTo>
                  <a:lnTo>
                    <a:pt x="1963671" y="337"/>
                  </a:lnTo>
                  <a:lnTo>
                    <a:pt x="2035118" y="0"/>
                  </a:lnTo>
                  <a:lnTo>
                    <a:pt x="2106564" y="337"/>
                  </a:lnTo>
                  <a:lnTo>
                    <a:pt x="2177393" y="1344"/>
                  </a:lnTo>
                  <a:lnTo>
                    <a:pt x="2247562" y="3008"/>
                  </a:lnTo>
                  <a:lnTo>
                    <a:pt x="2317033" y="5318"/>
                  </a:lnTo>
                  <a:lnTo>
                    <a:pt x="2385764" y="8263"/>
                  </a:lnTo>
                  <a:lnTo>
                    <a:pt x="2453715" y="11832"/>
                  </a:lnTo>
                  <a:lnTo>
                    <a:pt x="2520846" y="16015"/>
                  </a:lnTo>
                  <a:lnTo>
                    <a:pt x="2587116" y="20799"/>
                  </a:lnTo>
                  <a:lnTo>
                    <a:pt x="2652486" y="26174"/>
                  </a:lnTo>
                  <a:lnTo>
                    <a:pt x="2716914" y="32130"/>
                  </a:lnTo>
                  <a:lnTo>
                    <a:pt x="2780361" y="38653"/>
                  </a:lnTo>
                  <a:lnTo>
                    <a:pt x="2842786" y="45735"/>
                  </a:lnTo>
                  <a:lnTo>
                    <a:pt x="2904148" y="53363"/>
                  </a:lnTo>
                  <a:lnTo>
                    <a:pt x="2964408" y="61526"/>
                  </a:lnTo>
                  <a:lnTo>
                    <a:pt x="3023525" y="70214"/>
                  </a:lnTo>
                  <a:lnTo>
                    <a:pt x="3081458" y="79416"/>
                  </a:lnTo>
                  <a:lnTo>
                    <a:pt x="3138167" y="89119"/>
                  </a:lnTo>
                  <a:lnTo>
                    <a:pt x="3193613" y="99314"/>
                  </a:lnTo>
                  <a:lnTo>
                    <a:pt x="3247754" y="109988"/>
                  </a:lnTo>
                  <a:lnTo>
                    <a:pt x="3300550" y="121132"/>
                  </a:lnTo>
                  <a:lnTo>
                    <a:pt x="3351961" y="132734"/>
                  </a:lnTo>
                  <a:lnTo>
                    <a:pt x="3401946" y="144782"/>
                  </a:lnTo>
                  <a:lnTo>
                    <a:pt x="3450466" y="157266"/>
                  </a:lnTo>
                  <a:lnTo>
                    <a:pt x="3497479" y="170175"/>
                  </a:lnTo>
                  <a:lnTo>
                    <a:pt x="3542946" y="183497"/>
                  </a:lnTo>
                  <a:lnTo>
                    <a:pt x="3586826" y="197222"/>
                  </a:lnTo>
                  <a:lnTo>
                    <a:pt x="3629078" y="211339"/>
                  </a:lnTo>
                  <a:lnTo>
                    <a:pt x="3669663" y="225835"/>
                  </a:lnTo>
                  <a:lnTo>
                    <a:pt x="3708539" y="240701"/>
                  </a:lnTo>
                  <a:lnTo>
                    <a:pt x="3745668" y="255926"/>
                  </a:lnTo>
                  <a:lnTo>
                    <a:pt x="3781007" y="271497"/>
                  </a:lnTo>
                  <a:lnTo>
                    <a:pt x="3846158" y="303636"/>
                  </a:lnTo>
                  <a:lnTo>
                    <a:pt x="3903670" y="337031"/>
                  </a:lnTo>
                  <a:lnTo>
                    <a:pt x="3953220" y="371593"/>
                  </a:lnTo>
                  <a:lnTo>
                    <a:pt x="3994485" y="407232"/>
                  </a:lnTo>
                  <a:lnTo>
                    <a:pt x="4027141" y="443862"/>
                  </a:lnTo>
                  <a:lnTo>
                    <a:pt x="4050867" y="481392"/>
                  </a:lnTo>
                  <a:lnTo>
                    <a:pt x="4065340" y="519734"/>
                  </a:lnTo>
                  <a:lnTo>
                    <a:pt x="4070236" y="558800"/>
                  </a:lnTo>
                  <a:lnTo>
                    <a:pt x="4069005" y="578417"/>
                  </a:lnTo>
                  <a:lnTo>
                    <a:pt x="4059280" y="617132"/>
                  </a:lnTo>
                  <a:lnTo>
                    <a:pt x="4040141" y="655079"/>
                  </a:lnTo>
                  <a:lnTo>
                    <a:pt x="4011909" y="692170"/>
                  </a:lnTo>
                  <a:lnTo>
                    <a:pt x="3974908" y="728316"/>
                  </a:lnTo>
                  <a:lnTo>
                    <a:pt x="3929460" y="763427"/>
                  </a:lnTo>
                  <a:lnTo>
                    <a:pt x="3875889" y="797417"/>
                  </a:lnTo>
                  <a:lnTo>
                    <a:pt x="3814517" y="830195"/>
                  </a:lnTo>
                  <a:lnTo>
                    <a:pt x="3745668" y="861673"/>
                  </a:lnTo>
                  <a:lnTo>
                    <a:pt x="3708539" y="876898"/>
                  </a:lnTo>
                  <a:lnTo>
                    <a:pt x="3669663" y="891764"/>
                  </a:lnTo>
                  <a:lnTo>
                    <a:pt x="3629078" y="906260"/>
                  </a:lnTo>
                  <a:lnTo>
                    <a:pt x="3586826" y="920377"/>
                  </a:lnTo>
                  <a:lnTo>
                    <a:pt x="3542946" y="934102"/>
                  </a:lnTo>
                  <a:lnTo>
                    <a:pt x="3497479" y="947424"/>
                  </a:lnTo>
                  <a:lnTo>
                    <a:pt x="3450466" y="960333"/>
                  </a:lnTo>
                  <a:lnTo>
                    <a:pt x="3401946" y="972817"/>
                  </a:lnTo>
                  <a:lnTo>
                    <a:pt x="3351961" y="984865"/>
                  </a:lnTo>
                  <a:lnTo>
                    <a:pt x="3300550" y="996467"/>
                  </a:lnTo>
                  <a:lnTo>
                    <a:pt x="3247754" y="1007611"/>
                  </a:lnTo>
                  <a:lnTo>
                    <a:pt x="3193613" y="1018285"/>
                  </a:lnTo>
                  <a:lnTo>
                    <a:pt x="3138167" y="1028480"/>
                  </a:lnTo>
                  <a:lnTo>
                    <a:pt x="3081458" y="1038184"/>
                  </a:lnTo>
                  <a:lnTo>
                    <a:pt x="3023525" y="1047385"/>
                  </a:lnTo>
                  <a:lnTo>
                    <a:pt x="2964408" y="1056073"/>
                  </a:lnTo>
                  <a:lnTo>
                    <a:pt x="2904148" y="1064236"/>
                  </a:lnTo>
                  <a:lnTo>
                    <a:pt x="2842786" y="1071864"/>
                  </a:lnTo>
                  <a:lnTo>
                    <a:pt x="2780361" y="1078946"/>
                  </a:lnTo>
                  <a:lnTo>
                    <a:pt x="2716914" y="1085470"/>
                  </a:lnTo>
                  <a:lnTo>
                    <a:pt x="2652486" y="1091425"/>
                  </a:lnTo>
                  <a:lnTo>
                    <a:pt x="2587116" y="1096800"/>
                  </a:lnTo>
                  <a:lnTo>
                    <a:pt x="2520846" y="1101584"/>
                  </a:lnTo>
                  <a:lnTo>
                    <a:pt x="2453715" y="1105767"/>
                  </a:lnTo>
                  <a:lnTo>
                    <a:pt x="2385764" y="1109336"/>
                  </a:lnTo>
                  <a:lnTo>
                    <a:pt x="2317033" y="1112281"/>
                  </a:lnTo>
                  <a:lnTo>
                    <a:pt x="2247562" y="1114591"/>
                  </a:lnTo>
                  <a:lnTo>
                    <a:pt x="2177393" y="1116255"/>
                  </a:lnTo>
                  <a:lnTo>
                    <a:pt x="2106564" y="1117262"/>
                  </a:lnTo>
                  <a:lnTo>
                    <a:pt x="2035118" y="1117600"/>
                  </a:lnTo>
                  <a:lnTo>
                    <a:pt x="1963671" y="1117262"/>
                  </a:lnTo>
                  <a:lnTo>
                    <a:pt x="1892843" y="1116255"/>
                  </a:lnTo>
                  <a:lnTo>
                    <a:pt x="1822673" y="1114591"/>
                  </a:lnTo>
                  <a:lnTo>
                    <a:pt x="1753203" y="1112281"/>
                  </a:lnTo>
                  <a:lnTo>
                    <a:pt x="1684472" y="1109336"/>
                  </a:lnTo>
                  <a:lnTo>
                    <a:pt x="1616520" y="1105767"/>
                  </a:lnTo>
                  <a:lnTo>
                    <a:pt x="1549389" y="1101584"/>
                  </a:lnTo>
                  <a:lnTo>
                    <a:pt x="1483119" y="1096800"/>
                  </a:lnTo>
                  <a:lnTo>
                    <a:pt x="1417749" y="1091425"/>
                  </a:lnTo>
                  <a:lnTo>
                    <a:pt x="1353321" y="1085470"/>
                  </a:lnTo>
                  <a:lnTo>
                    <a:pt x="1289874" y="1078946"/>
                  </a:lnTo>
                  <a:lnTo>
                    <a:pt x="1227450" y="1071864"/>
                  </a:lnTo>
                  <a:lnTo>
                    <a:pt x="1166087" y="1064236"/>
                  </a:lnTo>
                  <a:lnTo>
                    <a:pt x="1105827" y="1056073"/>
                  </a:lnTo>
                  <a:lnTo>
                    <a:pt x="1046711" y="1047385"/>
                  </a:lnTo>
                  <a:lnTo>
                    <a:pt x="988777" y="1038184"/>
                  </a:lnTo>
                  <a:lnTo>
                    <a:pt x="932068" y="1028480"/>
                  </a:lnTo>
                  <a:lnTo>
                    <a:pt x="876622" y="1018285"/>
                  </a:lnTo>
                  <a:lnTo>
                    <a:pt x="822481" y="1007611"/>
                  </a:lnTo>
                  <a:lnTo>
                    <a:pt x="769685" y="996467"/>
                  </a:lnTo>
                  <a:lnTo>
                    <a:pt x="718274" y="984865"/>
                  </a:lnTo>
                  <a:lnTo>
                    <a:pt x="668289" y="972817"/>
                  </a:lnTo>
                  <a:lnTo>
                    <a:pt x="619769" y="960333"/>
                  </a:lnTo>
                  <a:lnTo>
                    <a:pt x="572756" y="947424"/>
                  </a:lnTo>
                  <a:lnTo>
                    <a:pt x="527289" y="934102"/>
                  </a:lnTo>
                  <a:lnTo>
                    <a:pt x="483410" y="920377"/>
                  </a:lnTo>
                  <a:lnTo>
                    <a:pt x="441157" y="906260"/>
                  </a:lnTo>
                  <a:lnTo>
                    <a:pt x="400573" y="891764"/>
                  </a:lnTo>
                  <a:lnTo>
                    <a:pt x="361696" y="876898"/>
                  </a:lnTo>
                  <a:lnTo>
                    <a:pt x="324568" y="861673"/>
                  </a:lnTo>
                  <a:lnTo>
                    <a:pt x="289228" y="846102"/>
                  </a:lnTo>
                  <a:lnTo>
                    <a:pt x="224077" y="813963"/>
                  </a:lnTo>
                  <a:lnTo>
                    <a:pt x="166565" y="780568"/>
                  </a:lnTo>
                  <a:lnTo>
                    <a:pt x="117015" y="746006"/>
                  </a:lnTo>
                  <a:lnTo>
                    <a:pt x="75751" y="710367"/>
                  </a:lnTo>
                  <a:lnTo>
                    <a:pt x="43094" y="673737"/>
                  </a:lnTo>
                  <a:lnTo>
                    <a:pt x="19368" y="636207"/>
                  </a:lnTo>
                  <a:lnTo>
                    <a:pt x="4895" y="597865"/>
                  </a:lnTo>
                  <a:lnTo>
                    <a:pt x="0" y="55880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0424144-0C59-85C1-857A-825C83CDF437}"/>
              </a:ext>
            </a:extLst>
          </p:cNvPr>
          <p:cNvGrpSpPr/>
          <p:nvPr/>
        </p:nvGrpSpPr>
        <p:grpSpPr>
          <a:xfrm>
            <a:off x="1233896" y="2864104"/>
            <a:ext cx="9665335" cy="1568378"/>
            <a:chOff x="1233896" y="2864104"/>
            <a:chExt cx="9665335" cy="1568378"/>
          </a:xfrm>
        </p:grpSpPr>
        <p:sp>
          <p:nvSpPr>
            <p:cNvPr id="33" name="object 33"/>
            <p:cNvSpPr txBox="1"/>
            <p:nvPr/>
          </p:nvSpPr>
          <p:spPr>
            <a:xfrm>
              <a:off x="1233896" y="2864104"/>
              <a:ext cx="9665335" cy="1568378"/>
            </a:xfrm>
            <a:prstGeom prst="rect">
              <a:avLst/>
            </a:prstGeom>
          </p:spPr>
          <p:txBody>
            <a:bodyPr vert="horz" wrap="square" lIns="0" tIns="12827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10"/>
                </a:spcBef>
                <a:tabLst>
                  <a:tab pos="624840" algn="l"/>
                  <a:tab pos="2425065" algn="l"/>
                  <a:tab pos="3162935" algn="l"/>
                  <a:tab pos="4293235" algn="l"/>
                  <a:tab pos="4827270" algn="l"/>
                  <a:tab pos="6800850" algn="l"/>
                </a:tabLst>
              </a:pPr>
              <a:r>
                <a:rPr sz="6450" spc="-75" baseline="-41343" dirty="0">
                  <a:latin typeface="Cambria Math"/>
                  <a:cs typeface="Cambria Math"/>
                </a:rPr>
                <a:t>𝑃</a:t>
              </a:r>
              <a:r>
                <a:rPr sz="6450" baseline="-41343" dirty="0">
                  <a:latin typeface="Cambria Math"/>
                  <a:cs typeface="Cambria Math"/>
                </a:rPr>
                <a:t>	</a:t>
              </a:r>
              <a:r>
                <a:rPr lang="en-CA" sz="6450" baseline="-41343" dirty="0">
                  <a:latin typeface="Cambria Math"/>
                  <a:cs typeface="Cambria Math"/>
                </a:rPr>
                <a:t>(</a:t>
              </a:r>
              <a:r>
                <a:rPr sz="6450" spc="-15" baseline="-41343" dirty="0">
                  <a:latin typeface="Cambria Math"/>
                  <a:cs typeface="Cambria Math"/>
                </a:rPr>
                <a:t>𝐷𝑟𝑖𝑣𝑒𝑠</a:t>
              </a:r>
              <a:r>
                <a:rPr lang="en-CA" sz="6450" spc="-15" baseline="-41343" dirty="0">
                  <a:latin typeface="Cambria Math"/>
                  <a:cs typeface="Cambria Math"/>
                </a:rPr>
                <a:t>|</a:t>
              </a:r>
              <a:r>
                <a:rPr sz="6450" spc="-75" baseline="-41343" dirty="0">
                  <a:latin typeface="Cambria Math"/>
                  <a:cs typeface="Cambria Math"/>
                </a:rPr>
                <a:t>𝑋</a:t>
              </a:r>
              <a:r>
                <a:rPr lang="en-CA" sz="6450" spc="-75" baseline="-41343" dirty="0">
                  <a:latin typeface="Cambria Math"/>
                  <a:cs typeface="Cambria Math"/>
                </a:rPr>
                <a:t>)</a:t>
              </a:r>
              <a:r>
                <a:rPr sz="6450" baseline="-41343" dirty="0">
                  <a:latin typeface="Cambria Math"/>
                  <a:cs typeface="Cambria Math"/>
                </a:rPr>
                <a:t>=</a:t>
              </a:r>
              <a:r>
                <a:rPr sz="6450" spc="315" baseline="-41343" dirty="0">
                  <a:latin typeface="Cambria Math"/>
                  <a:cs typeface="Cambria Math"/>
                </a:rPr>
                <a:t> </a:t>
              </a:r>
              <a:r>
                <a:rPr sz="4300" spc="-50" dirty="0">
                  <a:latin typeface="Cambria Math"/>
                  <a:cs typeface="Cambria Math"/>
                </a:rPr>
                <a:t>𝑃</a:t>
              </a:r>
              <a:r>
                <a:rPr lang="en-CA" sz="4300" spc="-50" dirty="0">
                  <a:latin typeface="Cambria Math"/>
                  <a:cs typeface="Cambria Math"/>
                </a:rPr>
                <a:t>(</a:t>
              </a:r>
              <a:r>
                <a:rPr sz="4300" spc="-50" dirty="0">
                  <a:latin typeface="Cambria Math"/>
                  <a:cs typeface="Cambria Math"/>
                </a:rPr>
                <a:t>𝑋</a:t>
              </a:r>
              <a:r>
                <a:rPr lang="en-CA" sz="4300" spc="-50" dirty="0">
                  <a:latin typeface="Cambria Math"/>
                  <a:cs typeface="Cambria Math"/>
                </a:rPr>
                <a:t>|</a:t>
              </a:r>
              <a:r>
                <a:rPr sz="4300" spc="-10" dirty="0">
                  <a:latin typeface="Cambria Math"/>
                  <a:cs typeface="Cambria Math"/>
                </a:rPr>
                <a:t>𝐷𝑟𝑖𝑣𝑒𝑠</a:t>
              </a:r>
              <a:r>
                <a:rPr lang="en-CA" sz="4300" spc="-10" dirty="0">
                  <a:latin typeface="Cambria Math"/>
                  <a:cs typeface="Cambria Math"/>
                </a:rPr>
                <a:t>)</a:t>
              </a:r>
              <a:r>
                <a:rPr sz="4300" dirty="0">
                  <a:latin typeface="Cambria Math"/>
                  <a:cs typeface="Cambria Math"/>
                </a:rPr>
                <a:t>	∗</a:t>
              </a:r>
              <a:r>
                <a:rPr sz="4300" spc="-25" dirty="0">
                  <a:latin typeface="Cambria Math"/>
                  <a:cs typeface="Cambria Math"/>
                </a:rPr>
                <a:t> </a:t>
              </a:r>
              <a:r>
                <a:rPr sz="4300" spc="-10" dirty="0">
                  <a:latin typeface="Cambria Math"/>
                  <a:cs typeface="Cambria Math"/>
                </a:rPr>
                <a:t>𝑃(𝐷𝑟𝑖𝑣𝑒𝑠</a:t>
              </a:r>
              <a:r>
                <a:rPr sz="6450" spc="-15" baseline="2583" dirty="0">
                  <a:latin typeface="Cambria Math"/>
                  <a:cs typeface="Cambria Math"/>
                </a:rPr>
                <a:t>)</a:t>
              </a:r>
              <a:endParaRPr sz="6450" baseline="2583" dirty="0">
                <a:latin typeface="Cambria Math"/>
                <a:cs typeface="Cambria Math"/>
              </a:endParaRPr>
            </a:p>
            <a:p>
              <a:pPr marL="6083935">
                <a:lnSpc>
                  <a:spcPct val="100000"/>
                </a:lnSpc>
                <a:spcBef>
                  <a:spcPts val="910"/>
                </a:spcBef>
              </a:pPr>
              <a:r>
                <a:rPr sz="4300" spc="-20" dirty="0">
                  <a:latin typeface="Cambria Math"/>
                  <a:cs typeface="Cambria Math"/>
                </a:rPr>
                <a:t>𝑃(𝑋</a:t>
              </a:r>
              <a:r>
                <a:rPr sz="6450" spc="-30" baseline="1937" dirty="0">
                  <a:latin typeface="Cambria Math"/>
                  <a:cs typeface="Cambria Math"/>
                </a:rPr>
                <a:t>)</a:t>
              </a:r>
              <a:endParaRPr sz="6450" baseline="1937" dirty="0">
                <a:latin typeface="Cambria Math"/>
                <a:cs typeface="Cambria Math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C4BCE7-12DC-2169-6D2B-03F862949D0E}"/>
                </a:ext>
              </a:extLst>
            </p:cNvPr>
            <p:cNvCxnSpPr/>
            <p:nvPr/>
          </p:nvCxnSpPr>
          <p:spPr>
            <a:xfrm>
              <a:off x="5009696" y="3657600"/>
              <a:ext cx="5734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362899" y="4131344"/>
            <a:ext cx="5554980" cy="2620645"/>
            <a:chOff x="6362899" y="4131344"/>
            <a:chExt cx="5554980" cy="262064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362899" y="4131344"/>
              <a:ext cx="1416685" cy="282575"/>
            </a:xfrm>
            <a:custGeom>
              <a:avLst/>
              <a:gdLst/>
              <a:ahLst/>
              <a:cxnLst/>
              <a:rect l="l" t="t" r="r" b="b"/>
              <a:pathLst>
                <a:path w="1416684" h="282575">
                  <a:moveTo>
                    <a:pt x="1326353" y="0"/>
                  </a:moveTo>
                  <a:lnTo>
                    <a:pt x="1322335" y="11459"/>
                  </a:lnTo>
                  <a:lnTo>
                    <a:pt x="1338678" y="18552"/>
                  </a:lnTo>
                  <a:lnTo>
                    <a:pt x="1352733" y="28370"/>
                  </a:lnTo>
                  <a:lnTo>
                    <a:pt x="1381271" y="73878"/>
                  </a:lnTo>
                  <a:lnTo>
                    <a:pt x="1389605" y="115662"/>
                  </a:lnTo>
                  <a:lnTo>
                    <a:pt x="1390647" y="139749"/>
                  </a:lnTo>
                  <a:lnTo>
                    <a:pt x="1389601" y="164649"/>
                  </a:lnTo>
                  <a:lnTo>
                    <a:pt x="1381229" y="207587"/>
                  </a:lnTo>
                  <a:lnTo>
                    <a:pt x="1352751" y="253825"/>
                  </a:lnTo>
                  <a:lnTo>
                    <a:pt x="1322782" y="270866"/>
                  </a:lnTo>
                  <a:lnTo>
                    <a:pt x="1326353" y="282326"/>
                  </a:lnTo>
                  <a:lnTo>
                    <a:pt x="1364863" y="264262"/>
                  </a:lnTo>
                  <a:lnTo>
                    <a:pt x="1393177" y="232990"/>
                  </a:lnTo>
                  <a:lnTo>
                    <a:pt x="1410590" y="191113"/>
                  </a:lnTo>
                  <a:lnTo>
                    <a:pt x="1416394" y="141237"/>
                  </a:lnTo>
                  <a:lnTo>
                    <a:pt x="1414938" y="115355"/>
                  </a:lnTo>
                  <a:lnTo>
                    <a:pt x="1403293" y="69479"/>
                  </a:lnTo>
                  <a:lnTo>
                    <a:pt x="1380197" y="32132"/>
                  </a:lnTo>
                  <a:lnTo>
                    <a:pt x="1346822" y="7389"/>
                  </a:lnTo>
                  <a:lnTo>
                    <a:pt x="1326353" y="0"/>
                  </a:lnTo>
                  <a:close/>
                </a:path>
                <a:path w="1416684" h="282575">
                  <a:moveTo>
                    <a:pt x="90040" y="0"/>
                  </a:moveTo>
                  <a:lnTo>
                    <a:pt x="51624" y="18100"/>
                  </a:lnTo>
                  <a:lnTo>
                    <a:pt x="23291" y="49485"/>
                  </a:lnTo>
                  <a:lnTo>
                    <a:pt x="5822" y="91435"/>
                  </a:lnTo>
                  <a:lnTo>
                    <a:pt x="0" y="141237"/>
                  </a:lnTo>
                  <a:lnTo>
                    <a:pt x="1450" y="167175"/>
                  </a:lnTo>
                  <a:lnTo>
                    <a:pt x="13059" y="213051"/>
                  </a:lnTo>
                  <a:lnTo>
                    <a:pt x="36099" y="250277"/>
                  </a:lnTo>
                  <a:lnTo>
                    <a:pt x="69511" y="274945"/>
                  </a:lnTo>
                  <a:lnTo>
                    <a:pt x="90040" y="282326"/>
                  </a:lnTo>
                  <a:lnTo>
                    <a:pt x="93612" y="270866"/>
                  </a:lnTo>
                  <a:lnTo>
                    <a:pt x="77525" y="263741"/>
                  </a:lnTo>
                  <a:lnTo>
                    <a:pt x="63642" y="253825"/>
                  </a:lnTo>
                  <a:lnTo>
                    <a:pt x="35165" y="207587"/>
                  </a:lnTo>
                  <a:lnTo>
                    <a:pt x="26793" y="164649"/>
                  </a:lnTo>
                  <a:lnTo>
                    <a:pt x="25746" y="139749"/>
                  </a:lnTo>
                  <a:lnTo>
                    <a:pt x="26793" y="115662"/>
                  </a:lnTo>
                  <a:lnTo>
                    <a:pt x="35165" y="73878"/>
                  </a:lnTo>
                  <a:lnTo>
                    <a:pt x="63754" y="28370"/>
                  </a:lnTo>
                  <a:lnTo>
                    <a:pt x="94058" y="11459"/>
                  </a:lnTo>
                  <a:lnTo>
                    <a:pt x="900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6135623" y="1752600"/>
            <a:ext cx="2304415" cy="347980"/>
            <a:chOff x="6135623" y="1752600"/>
            <a:chExt cx="2304415" cy="34798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623" y="1761744"/>
              <a:ext cx="920496" cy="3383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48880" y="1774325"/>
              <a:ext cx="866775" cy="285750"/>
            </a:xfrm>
            <a:custGeom>
              <a:avLst/>
              <a:gdLst/>
              <a:ahLst/>
              <a:cxnLst/>
              <a:rect l="l" t="t" r="r" b="b"/>
              <a:pathLst>
                <a:path w="866775" h="285750">
                  <a:moveTo>
                    <a:pt x="425462" y="177698"/>
                  </a:moveTo>
                  <a:lnTo>
                    <a:pt x="415771" y="179508"/>
                  </a:lnTo>
                  <a:lnTo>
                    <a:pt x="407822" y="184632"/>
                  </a:lnTo>
                  <a:lnTo>
                    <a:pt x="402445" y="192614"/>
                  </a:lnTo>
                  <a:lnTo>
                    <a:pt x="400469" y="202996"/>
                  </a:lnTo>
                  <a:lnTo>
                    <a:pt x="402445" y="213121"/>
                  </a:lnTo>
                  <a:lnTo>
                    <a:pt x="407822" y="221132"/>
                  </a:lnTo>
                  <a:lnTo>
                    <a:pt x="415771" y="226399"/>
                  </a:lnTo>
                  <a:lnTo>
                    <a:pt x="425462" y="228295"/>
                  </a:lnTo>
                  <a:lnTo>
                    <a:pt x="435154" y="226399"/>
                  </a:lnTo>
                  <a:lnTo>
                    <a:pt x="443102" y="221132"/>
                  </a:lnTo>
                  <a:lnTo>
                    <a:pt x="448479" y="213121"/>
                  </a:lnTo>
                  <a:lnTo>
                    <a:pt x="450456" y="202996"/>
                  </a:lnTo>
                  <a:lnTo>
                    <a:pt x="448479" y="192614"/>
                  </a:lnTo>
                  <a:lnTo>
                    <a:pt x="443103" y="184632"/>
                  </a:lnTo>
                  <a:lnTo>
                    <a:pt x="435154" y="179508"/>
                  </a:lnTo>
                  <a:lnTo>
                    <a:pt x="425462" y="177698"/>
                  </a:lnTo>
                  <a:close/>
                </a:path>
                <a:path w="866775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866775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866775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866775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866775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866775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866775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3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866775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866775" h="285750">
                  <a:moveTo>
                    <a:pt x="663460" y="12801"/>
                  </a:moveTo>
                  <a:lnTo>
                    <a:pt x="575678" y="12801"/>
                  </a:lnTo>
                  <a:lnTo>
                    <a:pt x="575678" y="226161"/>
                  </a:lnTo>
                  <a:lnTo>
                    <a:pt x="615302" y="226161"/>
                  </a:lnTo>
                  <a:lnTo>
                    <a:pt x="615302" y="164592"/>
                  </a:lnTo>
                  <a:lnTo>
                    <a:pt x="663460" y="164592"/>
                  </a:lnTo>
                  <a:lnTo>
                    <a:pt x="701313" y="159334"/>
                  </a:lnTo>
                  <a:lnTo>
                    <a:pt x="729907" y="144246"/>
                  </a:lnTo>
                  <a:lnTo>
                    <a:pt x="739883" y="131064"/>
                  </a:lnTo>
                  <a:lnTo>
                    <a:pt x="615302" y="131064"/>
                  </a:lnTo>
                  <a:lnTo>
                    <a:pt x="615302" y="46329"/>
                  </a:lnTo>
                  <a:lnTo>
                    <a:pt x="739975" y="46329"/>
                  </a:lnTo>
                  <a:lnTo>
                    <a:pt x="729907" y="33032"/>
                  </a:lnTo>
                  <a:lnTo>
                    <a:pt x="701313" y="18016"/>
                  </a:lnTo>
                  <a:lnTo>
                    <a:pt x="663460" y="12801"/>
                  </a:lnTo>
                  <a:close/>
                </a:path>
                <a:path w="866775" h="285750">
                  <a:moveTo>
                    <a:pt x="739975" y="46329"/>
                  </a:moveTo>
                  <a:lnTo>
                    <a:pt x="661631" y="46329"/>
                  </a:lnTo>
                  <a:lnTo>
                    <a:pt x="684530" y="49177"/>
                  </a:lnTo>
                  <a:lnTo>
                    <a:pt x="701027" y="57454"/>
                  </a:lnTo>
                  <a:lnTo>
                    <a:pt x="711009" y="70761"/>
                  </a:lnTo>
                  <a:lnTo>
                    <a:pt x="714362" y="88696"/>
                  </a:lnTo>
                  <a:lnTo>
                    <a:pt x="711009" y="106632"/>
                  </a:lnTo>
                  <a:lnTo>
                    <a:pt x="701027" y="119938"/>
                  </a:lnTo>
                  <a:lnTo>
                    <a:pt x="684530" y="128216"/>
                  </a:lnTo>
                  <a:lnTo>
                    <a:pt x="661631" y="131064"/>
                  </a:lnTo>
                  <a:lnTo>
                    <a:pt x="739883" y="131064"/>
                  </a:lnTo>
                  <a:lnTo>
                    <a:pt x="747985" y="120357"/>
                  </a:lnTo>
                  <a:lnTo>
                    <a:pt x="754291" y="88696"/>
                  </a:lnTo>
                  <a:lnTo>
                    <a:pt x="747985" y="56907"/>
                  </a:lnTo>
                  <a:lnTo>
                    <a:pt x="739975" y="46329"/>
                  </a:lnTo>
                  <a:close/>
                </a:path>
                <a:path w="866775" h="285750">
                  <a:moveTo>
                    <a:pt x="227850" y="173736"/>
                  </a:moveTo>
                  <a:lnTo>
                    <a:pt x="210781" y="204520"/>
                  </a:lnTo>
                  <a:lnTo>
                    <a:pt x="227422" y="214936"/>
                  </a:lnTo>
                  <a:lnTo>
                    <a:pt x="246976" y="222694"/>
                  </a:lnTo>
                  <a:lnTo>
                    <a:pt x="268474" y="227537"/>
                  </a:lnTo>
                  <a:lnTo>
                    <a:pt x="290944" y="229209"/>
                  </a:lnTo>
                  <a:lnTo>
                    <a:pt x="328310" y="223789"/>
                  </a:lnTo>
                  <a:lnTo>
                    <a:pt x="354647" y="209169"/>
                  </a:lnTo>
                  <a:lnTo>
                    <a:pt x="365158" y="194767"/>
                  </a:lnTo>
                  <a:lnTo>
                    <a:pt x="290334" y="194767"/>
                  </a:lnTo>
                  <a:lnTo>
                    <a:pt x="272556" y="193281"/>
                  </a:lnTo>
                  <a:lnTo>
                    <a:pt x="255778" y="189052"/>
                  </a:lnTo>
                  <a:lnTo>
                    <a:pt x="240657" y="182422"/>
                  </a:lnTo>
                  <a:lnTo>
                    <a:pt x="227850" y="173736"/>
                  </a:lnTo>
                  <a:close/>
                </a:path>
                <a:path w="866775" h="285750">
                  <a:moveTo>
                    <a:pt x="366534" y="12801"/>
                  </a:moveTo>
                  <a:lnTo>
                    <a:pt x="221145" y="12801"/>
                  </a:lnTo>
                  <a:lnTo>
                    <a:pt x="221145" y="46024"/>
                  </a:lnTo>
                  <a:lnTo>
                    <a:pt x="318071" y="46024"/>
                  </a:lnTo>
                  <a:lnTo>
                    <a:pt x="269608" y="103632"/>
                  </a:lnTo>
                  <a:lnTo>
                    <a:pt x="269608" y="130759"/>
                  </a:lnTo>
                  <a:lnTo>
                    <a:pt x="289115" y="130759"/>
                  </a:lnTo>
                  <a:lnTo>
                    <a:pt x="309984" y="133011"/>
                  </a:lnTo>
                  <a:lnTo>
                    <a:pt x="324396" y="139407"/>
                  </a:lnTo>
                  <a:lnTo>
                    <a:pt x="332749" y="149404"/>
                  </a:lnTo>
                  <a:lnTo>
                    <a:pt x="335445" y="162458"/>
                  </a:lnTo>
                  <a:lnTo>
                    <a:pt x="332382" y="175864"/>
                  </a:lnTo>
                  <a:lnTo>
                    <a:pt x="323519" y="186042"/>
                  </a:lnTo>
                  <a:lnTo>
                    <a:pt x="309341" y="192505"/>
                  </a:lnTo>
                  <a:lnTo>
                    <a:pt x="290334" y="194767"/>
                  </a:lnTo>
                  <a:lnTo>
                    <a:pt x="365158" y="194767"/>
                  </a:lnTo>
                  <a:lnTo>
                    <a:pt x="370239" y="187804"/>
                  </a:lnTo>
                  <a:lnTo>
                    <a:pt x="375373" y="162153"/>
                  </a:lnTo>
                  <a:lnTo>
                    <a:pt x="371554" y="139807"/>
                  </a:lnTo>
                  <a:lnTo>
                    <a:pt x="360133" y="121462"/>
                  </a:lnTo>
                  <a:lnTo>
                    <a:pt x="341169" y="108146"/>
                  </a:lnTo>
                  <a:lnTo>
                    <a:pt x="314718" y="100888"/>
                  </a:lnTo>
                  <a:lnTo>
                    <a:pt x="366534" y="39319"/>
                  </a:lnTo>
                  <a:lnTo>
                    <a:pt x="366534" y="12801"/>
                  </a:lnTo>
                  <a:close/>
                </a:path>
                <a:path w="866775" h="285750">
                  <a:moveTo>
                    <a:pt x="866749" y="0"/>
                  </a:moveTo>
                  <a:lnTo>
                    <a:pt x="830478" y="0"/>
                  </a:lnTo>
                  <a:lnTo>
                    <a:pt x="814638" y="29703"/>
                  </a:lnTo>
                  <a:lnTo>
                    <a:pt x="802970" y="63893"/>
                  </a:lnTo>
                  <a:lnTo>
                    <a:pt x="795759" y="101798"/>
                  </a:lnTo>
                  <a:lnTo>
                    <a:pt x="793292" y="142646"/>
                  </a:lnTo>
                  <a:lnTo>
                    <a:pt x="795759" y="183408"/>
                  </a:lnTo>
                  <a:lnTo>
                    <a:pt x="802970" y="221170"/>
                  </a:lnTo>
                  <a:lnTo>
                    <a:pt x="814638" y="255331"/>
                  </a:lnTo>
                  <a:lnTo>
                    <a:pt x="830478" y="285292"/>
                  </a:lnTo>
                  <a:lnTo>
                    <a:pt x="866749" y="285292"/>
                  </a:lnTo>
                  <a:lnTo>
                    <a:pt x="850457" y="251560"/>
                  </a:lnTo>
                  <a:lnTo>
                    <a:pt x="839279" y="216827"/>
                  </a:lnTo>
                  <a:lnTo>
                    <a:pt x="832845" y="180665"/>
                  </a:lnTo>
                  <a:lnTo>
                    <a:pt x="830783" y="142646"/>
                  </a:lnTo>
                  <a:lnTo>
                    <a:pt x="832845" y="104627"/>
                  </a:lnTo>
                  <a:lnTo>
                    <a:pt x="839279" y="68465"/>
                  </a:lnTo>
                  <a:lnTo>
                    <a:pt x="850457" y="33732"/>
                  </a:lnTo>
                  <a:lnTo>
                    <a:pt x="8667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21117" y="1866680"/>
              <a:ext cx="378460" cy="136525"/>
            </a:xfrm>
            <a:custGeom>
              <a:avLst/>
              <a:gdLst/>
              <a:ahLst/>
              <a:cxnLst/>
              <a:rect l="l" t="t" r="r" b="b"/>
              <a:pathLst>
                <a:path w="378459" h="136525">
                  <a:moveTo>
                    <a:pt x="353225" y="85344"/>
                  </a:moveTo>
                  <a:lnTo>
                    <a:pt x="362916" y="87153"/>
                  </a:lnTo>
                  <a:lnTo>
                    <a:pt x="370865" y="92278"/>
                  </a:lnTo>
                  <a:lnTo>
                    <a:pt x="376242" y="100260"/>
                  </a:lnTo>
                  <a:lnTo>
                    <a:pt x="378218" y="110642"/>
                  </a:lnTo>
                  <a:lnTo>
                    <a:pt x="376242" y="120767"/>
                  </a:lnTo>
                  <a:lnTo>
                    <a:pt x="370865" y="128778"/>
                  </a:lnTo>
                  <a:lnTo>
                    <a:pt x="362916" y="134045"/>
                  </a:lnTo>
                  <a:lnTo>
                    <a:pt x="353225" y="135940"/>
                  </a:lnTo>
                  <a:lnTo>
                    <a:pt x="343533" y="134045"/>
                  </a:lnTo>
                  <a:lnTo>
                    <a:pt x="335584" y="128778"/>
                  </a:lnTo>
                  <a:lnTo>
                    <a:pt x="330207" y="120767"/>
                  </a:lnTo>
                  <a:lnTo>
                    <a:pt x="328231" y="110642"/>
                  </a:lnTo>
                  <a:lnTo>
                    <a:pt x="330207" y="100260"/>
                  </a:lnTo>
                  <a:lnTo>
                    <a:pt x="335584" y="92278"/>
                  </a:lnTo>
                  <a:lnTo>
                    <a:pt x="343533" y="87153"/>
                  </a:lnTo>
                  <a:lnTo>
                    <a:pt x="353225" y="85344"/>
                  </a:lnTo>
                  <a:close/>
                </a:path>
                <a:path w="378459" h="136525">
                  <a:moveTo>
                    <a:pt x="7010" y="0"/>
                  </a:moveTo>
                  <a:lnTo>
                    <a:pt x="0" y="54254"/>
                  </a:lnTo>
                  <a:lnTo>
                    <a:pt x="51511" y="54254"/>
                  </a:lnTo>
                  <a:lnTo>
                    <a:pt x="58216" y="0"/>
                  </a:lnTo>
                  <a:lnTo>
                    <a:pt x="701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18208" y="1780777"/>
              <a:ext cx="191312" cy="2260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148880" y="1774325"/>
              <a:ext cx="866775" cy="285750"/>
            </a:xfrm>
            <a:custGeom>
              <a:avLst/>
              <a:gdLst/>
              <a:ahLst/>
              <a:cxnLst/>
              <a:rect l="l" t="t" r="r" b="b"/>
              <a:pathLst>
                <a:path w="866775" h="285750">
                  <a:moveTo>
                    <a:pt x="221145" y="12801"/>
                  </a:moveTo>
                  <a:lnTo>
                    <a:pt x="366534" y="12801"/>
                  </a:lnTo>
                  <a:lnTo>
                    <a:pt x="366534" y="39319"/>
                  </a:lnTo>
                  <a:lnTo>
                    <a:pt x="314718" y="100888"/>
                  </a:lnTo>
                  <a:lnTo>
                    <a:pt x="341169" y="108146"/>
                  </a:lnTo>
                  <a:lnTo>
                    <a:pt x="360133" y="121462"/>
                  </a:lnTo>
                  <a:lnTo>
                    <a:pt x="371554" y="139807"/>
                  </a:lnTo>
                  <a:lnTo>
                    <a:pt x="375373" y="162153"/>
                  </a:lnTo>
                  <a:lnTo>
                    <a:pt x="370239" y="187804"/>
                  </a:lnTo>
                  <a:lnTo>
                    <a:pt x="354647" y="209169"/>
                  </a:lnTo>
                  <a:lnTo>
                    <a:pt x="328310" y="223789"/>
                  </a:lnTo>
                  <a:lnTo>
                    <a:pt x="290944" y="229209"/>
                  </a:lnTo>
                  <a:lnTo>
                    <a:pt x="268474" y="227537"/>
                  </a:lnTo>
                  <a:lnTo>
                    <a:pt x="246976" y="222694"/>
                  </a:lnTo>
                  <a:lnTo>
                    <a:pt x="227422" y="214936"/>
                  </a:lnTo>
                  <a:lnTo>
                    <a:pt x="210781" y="204520"/>
                  </a:lnTo>
                  <a:lnTo>
                    <a:pt x="227850" y="173735"/>
                  </a:lnTo>
                  <a:lnTo>
                    <a:pt x="240657" y="182422"/>
                  </a:lnTo>
                  <a:lnTo>
                    <a:pt x="255777" y="189052"/>
                  </a:lnTo>
                  <a:lnTo>
                    <a:pt x="272556" y="193281"/>
                  </a:lnTo>
                  <a:lnTo>
                    <a:pt x="290334" y="194767"/>
                  </a:lnTo>
                  <a:lnTo>
                    <a:pt x="309341" y="192505"/>
                  </a:lnTo>
                  <a:lnTo>
                    <a:pt x="323519" y="186042"/>
                  </a:lnTo>
                  <a:lnTo>
                    <a:pt x="332382" y="175864"/>
                  </a:lnTo>
                  <a:lnTo>
                    <a:pt x="335445" y="162458"/>
                  </a:lnTo>
                  <a:lnTo>
                    <a:pt x="332749" y="149404"/>
                  </a:lnTo>
                  <a:lnTo>
                    <a:pt x="324396" y="139407"/>
                  </a:lnTo>
                  <a:lnTo>
                    <a:pt x="309984" y="133011"/>
                  </a:lnTo>
                  <a:lnTo>
                    <a:pt x="289115" y="130759"/>
                  </a:lnTo>
                  <a:lnTo>
                    <a:pt x="269608" y="130759"/>
                  </a:lnTo>
                  <a:lnTo>
                    <a:pt x="269608" y="103631"/>
                  </a:lnTo>
                  <a:lnTo>
                    <a:pt x="318071" y="46024"/>
                  </a:lnTo>
                  <a:lnTo>
                    <a:pt x="221145" y="46024"/>
                  </a:lnTo>
                  <a:lnTo>
                    <a:pt x="221145" y="12801"/>
                  </a:lnTo>
                  <a:close/>
                </a:path>
                <a:path w="866775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3" y="226161"/>
                  </a:lnTo>
                  <a:lnTo>
                    <a:pt x="34747" y="226161"/>
                  </a:lnTo>
                  <a:lnTo>
                    <a:pt x="41147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3" y="64617"/>
                  </a:lnTo>
                  <a:lnTo>
                    <a:pt x="61264" y="12801"/>
                  </a:lnTo>
                  <a:close/>
                </a:path>
                <a:path w="866775" h="285750">
                  <a:moveTo>
                    <a:pt x="830478" y="0"/>
                  </a:moveTo>
                  <a:lnTo>
                    <a:pt x="866749" y="0"/>
                  </a:lnTo>
                  <a:lnTo>
                    <a:pt x="850456" y="33732"/>
                  </a:lnTo>
                  <a:lnTo>
                    <a:pt x="839279" y="68465"/>
                  </a:lnTo>
                  <a:lnTo>
                    <a:pt x="832845" y="104627"/>
                  </a:lnTo>
                  <a:lnTo>
                    <a:pt x="830783" y="142646"/>
                  </a:lnTo>
                  <a:lnTo>
                    <a:pt x="832845" y="180665"/>
                  </a:lnTo>
                  <a:lnTo>
                    <a:pt x="839279" y="216827"/>
                  </a:lnTo>
                  <a:lnTo>
                    <a:pt x="850456" y="251560"/>
                  </a:lnTo>
                  <a:lnTo>
                    <a:pt x="866749" y="285292"/>
                  </a:lnTo>
                  <a:lnTo>
                    <a:pt x="830478" y="285292"/>
                  </a:lnTo>
                  <a:lnTo>
                    <a:pt x="814638" y="255331"/>
                  </a:lnTo>
                  <a:lnTo>
                    <a:pt x="802970" y="221170"/>
                  </a:lnTo>
                  <a:lnTo>
                    <a:pt x="795759" y="183408"/>
                  </a:lnTo>
                  <a:lnTo>
                    <a:pt x="793292" y="142646"/>
                  </a:lnTo>
                  <a:lnTo>
                    <a:pt x="795759" y="101798"/>
                  </a:lnTo>
                  <a:lnTo>
                    <a:pt x="802970" y="63893"/>
                  </a:lnTo>
                  <a:lnTo>
                    <a:pt x="814638" y="29703"/>
                  </a:lnTo>
                  <a:lnTo>
                    <a:pt x="83047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13447" y="1752600"/>
              <a:ext cx="1338072" cy="34747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25675" y="1765181"/>
              <a:ext cx="1283335" cy="294640"/>
            </a:xfrm>
            <a:custGeom>
              <a:avLst/>
              <a:gdLst/>
              <a:ahLst/>
              <a:cxnLst/>
              <a:rect l="l" t="t" r="r" b="b"/>
              <a:pathLst>
                <a:path w="1283334" h="294639">
                  <a:moveTo>
                    <a:pt x="1040701" y="70713"/>
                  </a:moveTo>
                  <a:lnTo>
                    <a:pt x="1007111" y="76900"/>
                  </a:lnTo>
                  <a:lnTo>
                    <a:pt x="980465" y="94145"/>
                  </a:lnTo>
                  <a:lnTo>
                    <a:pt x="962906" y="120476"/>
                  </a:lnTo>
                  <a:lnTo>
                    <a:pt x="956576" y="153924"/>
                  </a:lnTo>
                  <a:lnTo>
                    <a:pt x="962953" y="187418"/>
                  </a:lnTo>
                  <a:lnTo>
                    <a:pt x="981075" y="213855"/>
                  </a:lnTo>
                  <a:lnTo>
                    <a:pt x="1009426" y="231205"/>
                  </a:lnTo>
                  <a:lnTo>
                    <a:pt x="1046492" y="237439"/>
                  </a:lnTo>
                  <a:lnTo>
                    <a:pt x="1066504" y="235738"/>
                  </a:lnTo>
                  <a:lnTo>
                    <a:pt x="1084287" y="230695"/>
                  </a:lnTo>
                  <a:lnTo>
                    <a:pt x="1099556" y="222394"/>
                  </a:lnTo>
                  <a:lnTo>
                    <a:pt x="1112024" y="210921"/>
                  </a:lnTo>
                  <a:lnTo>
                    <a:pt x="1106985" y="205130"/>
                  </a:lnTo>
                  <a:lnTo>
                    <a:pt x="1047407" y="205130"/>
                  </a:lnTo>
                  <a:lnTo>
                    <a:pt x="1027852" y="202377"/>
                  </a:lnTo>
                  <a:lnTo>
                    <a:pt x="1012126" y="194538"/>
                  </a:lnTo>
                  <a:lnTo>
                    <a:pt x="1000858" y="182241"/>
                  </a:lnTo>
                  <a:lnTo>
                    <a:pt x="994676" y="166115"/>
                  </a:lnTo>
                  <a:lnTo>
                    <a:pt x="1122387" y="166115"/>
                  </a:lnTo>
                  <a:lnTo>
                    <a:pt x="1122692" y="162458"/>
                  </a:lnTo>
                  <a:lnTo>
                    <a:pt x="1122997" y="157886"/>
                  </a:lnTo>
                  <a:lnTo>
                    <a:pt x="1122997" y="154838"/>
                  </a:lnTo>
                  <a:lnTo>
                    <a:pt x="1120497" y="140817"/>
                  </a:lnTo>
                  <a:lnTo>
                    <a:pt x="994371" y="140817"/>
                  </a:lnTo>
                  <a:lnTo>
                    <a:pt x="999682" y="124596"/>
                  </a:lnTo>
                  <a:lnTo>
                    <a:pt x="1009650" y="112090"/>
                  </a:lnTo>
                  <a:lnTo>
                    <a:pt x="1023561" y="104041"/>
                  </a:lnTo>
                  <a:lnTo>
                    <a:pt x="1040701" y="101193"/>
                  </a:lnTo>
                  <a:lnTo>
                    <a:pt x="1104530" y="101193"/>
                  </a:lnTo>
                  <a:lnTo>
                    <a:pt x="1099680" y="93687"/>
                  </a:lnTo>
                  <a:lnTo>
                    <a:pt x="1073619" y="76700"/>
                  </a:lnTo>
                  <a:lnTo>
                    <a:pt x="1040701" y="70713"/>
                  </a:lnTo>
                  <a:close/>
                </a:path>
                <a:path w="1283334" h="294639">
                  <a:moveTo>
                    <a:pt x="1091603" y="187451"/>
                  </a:moveTo>
                  <a:lnTo>
                    <a:pt x="1082382" y="195229"/>
                  </a:lnTo>
                  <a:lnTo>
                    <a:pt x="1072019" y="200748"/>
                  </a:lnTo>
                  <a:lnTo>
                    <a:pt x="1060399" y="204039"/>
                  </a:lnTo>
                  <a:lnTo>
                    <a:pt x="1047407" y="205130"/>
                  </a:lnTo>
                  <a:lnTo>
                    <a:pt x="1106985" y="205130"/>
                  </a:lnTo>
                  <a:lnTo>
                    <a:pt x="1091603" y="187451"/>
                  </a:lnTo>
                  <a:close/>
                </a:path>
                <a:path w="1283334" h="294639">
                  <a:moveTo>
                    <a:pt x="1104530" y="101193"/>
                  </a:moveTo>
                  <a:lnTo>
                    <a:pt x="1040701" y="101193"/>
                  </a:lnTo>
                  <a:lnTo>
                    <a:pt x="1058008" y="104084"/>
                  </a:lnTo>
                  <a:lnTo>
                    <a:pt x="1071943" y="112204"/>
                  </a:lnTo>
                  <a:lnTo>
                    <a:pt x="1081763" y="124725"/>
                  </a:lnTo>
                  <a:lnTo>
                    <a:pt x="1086726" y="140817"/>
                  </a:lnTo>
                  <a:lnTo>
                    <a:pt x="1120497" y="140817"/>
                  </a:lnTo>
                  <a:lnTo>
                    <a:pt x="1116825" y="120219"/>
                  </a:lnTo>
                  <a:lnTo>
                    <a:pt x="1104530" y="101193"/>
                  </a:lnTo>
                  <a:close/>
                </a:path>
                <a:path w="1283334" h="294639">
                  <a:moveTo>
                    <a:pt x="806881" y="72542"/>
                  </a:moveTo>
                  <a:lnTo>
                    <a:pt x="767257" y="72542"/>
                  </a:lnTo>
                  <a:lnTo>
                    <a:pt x="837056" y="235305"/>
                  </a:lnTo>
                  <a:lnTo>
                    <a:pt x="876376" y="235305"/>
                  </a:lnTo>
                  <a:lnTo>
                    <a:pt x="894414" y="193243"/>
                  </a:lnTo>
                  <a:lnTo>
                    <a:pt x="857478" y="193243"/>
                  </a:lnTo>
                  <a:lnTo>
                    <a:pt x="806881" y="72542"/>
                  </a:lnTo>
                  <a:close/>
                </a:path>
                <a:path w="1283334" h="294639">
                  <a:moveTo>
                    <a:pt x="946175" y="72542"/>
                  </a:moveTo>
                  <a:lnTo>
                    <a:pt x="909599" y="72542"/>
                  </a:lnTo>
                  <a:lnTo>
                    <a:pt x="857478" y="193243"/>
                  </a:lnTo>
                  <a:lnTo>
                    <a:pt x="894414" y="193243"/>
                  </a:lnTo>
                  <a:lnTo>
                    <a:pt x="946175" y="72542"/>
                  </a:lnTo>
                  <a:close/>
                </a:path>
                <a:path w="1283334" h="294639">
                  <a:moveTo>
                    <a:pt x="744562" y="72542"/>
                  </a:moveTo>
                  <a:lnTo>
                    <a:pt x="706462" y="72542"/>
                  </a:lnTo>
                  <a:lnTo>
                    <a:pt x="706462" y="235305"/>
                  </a:lnTo>
                  <a:lnTo>
                    <a:pt x="744562" y="235305"/>
                  </a:lnTo>
                  <a:lnTo>
                    <a:pt x="744562" y="72542"/>
                  </a:lnTo>
                  <a:close/>
                </a:path>
                <a:path w="1283334" h="294639">
                  <a:moveTo>
                    <a:pt x="1154937" y="190195"/>
                  </a:moveTo>
                  <a:lnTo>
                    <a:pt x="1140307" y="219151"/>
                  </a:lnTo>
                  <a:lnTo>
                    <a:pt x="1153428" y="226380"/>
                  </a:lnTo>
                  <a:lnTo>
                    <a:pt x="1170063" y="232181"/>
                  </a:lnTo>
                  <a:lnTo>
                    <a:pt x="1189042" y="236039"/>
                  </a:lnTo>
                  <a:lnTo>
                    <a:pt x="1209192" y="237439"/>
                  </a:lnTo>
                  <a:lnTo>
                    <a:pt x="1240005" y="233867"/>
                  </a:lnTo>
                  <a:lnTo>
                    <a:pt x="1263218" y="223723"/>
                  </a:lnTo>
                  <a:lnTo>
                    <a:pt x="1277858" y="207864"/>
                  </a:lnTo>
                  <a:lnTo>
                    <a:pt x="1278230" y="206349"/>
                  </a:lnTo>
                  <a:lnTo>
                    <a:pt x="1211630" y="206349"/>
                  </a:lnTo>
                  <a:lnTo>
                    <a:pt x="1196171" y="205154"/>
                  </a:lnTo>
                  <a:lnTo>
                    <a:pt x="1180998" y="201815"/>
                  </a:lnTo>
                  <a:lnTo>
                    <a:pt x="1166968" y="196705"/>
                  </a:lnTo>
                  <a:lnTo>
                    <a:pt x="1154937" y="190195"/>
                  </a:lnTo>
                  <a:close/>
                </a:path>
                <a:path w="1283334" h="294639">
                  <a:moveTo>
                    <a:pt x="1216812" y="70713"/>
                  </a:moveTo>
                  <a:lnTo>
                    <a:pt x="1187103" y="74337"/>
                  </a:lnTo>
                  <a:lnTo>
                    <a:pt x="1164539" y="84620"/>
                  </a:lnTo>
                  <a:lnTo>
                    <a:pt x="1150204" y="100674"/>
                  </a:lnTo>
                  <a:lnTo>
                    <a:pt x="1145184" y="121615"/>
                  </a:lnTo>
                  <a:lnTo>
                    <a:pt x="1160900" y="155062"/>
                  </a:lnTo>
                  <a:lnTo>
                    <a:pt x="1195476" y="167678"/>
                  </a:lnTo>
                  <a:lnTo>
                    <a:pt x="1230052" y="173950"/>
                  </a:lnTo>
                  <a:lnTo>
                    <a:pt x="1245768" y="188366"/>
                  </a:lnTo>
                  <a:lnTo>
                    <a:pt x="1243820" y="195934"/>
                  </a:lnTo>
                  <a:lnTo>
                    <a:pt x="1237729" y="201587"/>
                  </a:lnTo>
                  <a:lnTo>
                    <a:pt x="1227123" y="205125"/>
                  </a:lnTo>
                  <a:lnTo>
                    <a:pt x="1211630" y="206349"/>
                  </a:lnTo>
                  <a:lnTo>
                    <a:pt x="1278230" y="206349"/>
                  </a:lnTo>
                  <a:lnTo>
                    <a:pt x="1282953" y="187147"/>
                  </a:lnTo>
                  <a:lnTo>
                    <a:pt x="1267237" y="154376"/>
                  </a:lnTo>
                  <a:lnTo>
                    <a:pt x="1232661" y="141922"/>
                  </a:lnTo>
                  <a:lnTo>
                    <a:pt x="1198086" y="135240"/>
                  </a:lnTo>
                  <a:lnTo>
                    <a:pt x="1182370" y="119786"/>
                  </a:lnTo>
                  <a:lnTo>
                    <a:pt x="1184446" y="112428"/>
                  </a:lnTo>
                  <a:lnTo>
                    <a:pt x="1190752" y="106641"/>
                  </a:lnTo>
                  <a:lnTo>
                    <a:pt x="1201400" y="102855"/>
                  </a:lnTo>
                  <a:lnTo>
                    <a:pt x="1216507" y="101498"/>
                  </a:lnTo>
                  <a:lnTo>
                    <a:pt x="1269302" y="101498"/>
                  </a:lnTo>
                  <a:lnTo>
                    <a:pt x="1277772" y="84734"/>
                  </a:lnTo>
                  <a:lnTo>
                    <a:pt x="1265118" y="78814"/>
                  </a:lnTo>
                  <a:lnTo>
                    <a:pt x="1249921" y="74409"/>
                  </a:lnTo>
                  <a:lnTo>
                    <a:pt x="1233409" y="71661"/>
                  </a:lnTo>
                  <a:lnTo>
                    <a:pt x="1216812" y="70713"/>
                  </a:lnTo>
                  <a:close/>
                </a:path>
                <a:path w="1283334" h="294639">
                  <a:moveTo>
                    <a:pt x="1269302" y="101498"/>
                  </a:moveTo>
                  <a:lnTo>
                    <a:pt x="1216507" y="101498"/>
                  </a:lnTo>
                  <a:lnTo>
                    <a:pt x="1228166" y="102117"/>
                  </a:lnTo>
                  <a:lnTo>
                    <a:pt x="1239824" y="104165"/>
                  </a:lnTo>
                  <a:lnTo>
                    <a:pt x="1251483" y="107927"/>
                  </a:lnTo>
                  <a:lnTo>
                    <a:pt x="1263141" y="113690"/>
                  </a:lnTo>
                  <a:lnTo>
                    <a:pt x="1269302" y="101498"/>
                  </a:lnTo>
                  <a:close/>
                </a:path>
                <a:path w="1283334" h="294639">
                  <a:moveTo>
                    <a:pt x="614146" y="72542"/>
                  </a:moveTo>
                  <a:lnTo>
                    <a:pt x="577875" y="72542"/>
                  </a:lnTo>
                  <a:lnTo>
                    <a:pt x="577875" y="235305"/>
                  </a:lnTo>
                  <a:lnTo>
                    <a:pt x="615975" y="235305"/>
                  </a:lnTo>
                  <a:lnTo>
                    <a:pt x="615975" y="156362"/>
                  </a:lnTo>
                  <a:lnTo>
                    <a:pt x="619285" y="134488"/>
                  </a:lnTo>
                  <a:lnTo>
                    <a:pt x="628738" y="118757"/>
                  </a:lnTo>
                  <a:lnTo>
                    <a:pt x="643621" y="109256"/>
                  </a:lnTo>
                  <a:lnTo>
                    <a:pt x="663219" y="106070"/>
                  </a:lnTo>
                  <a:lnTo>
                    <a:pt x="672058" y="106070"/>
                  </a:lnTo>
                  <a:lnTo>
                    <a:pt x="672058" y="96316"/>
                  </a:lnTo>
                  <a:lnTo>
                    <a:pt x="614146" y="96316"/>
                  </a:lnTo>
                  <a:lnTo>
                    <a:pt x="614146" y="72542"/>
                  </a:lnTo>
                  <a:close/>
                </a:path>
                <a:path w="1283334" h="294639">
                  <a:moveTo>
                    <a:pt x="672058" y="106070"/>
                  </a:moveTo>
                  <a:lnTo>
                    <a:pt x="665962" y="106070"/>
                  </a:lnTo>
                  <a:lnTo>
                    <a:pt x="668705" y="106375"/>
                  </a:lnTo>
                  <a:lnTo>
                    <a:pt x="672058" y="106984"/>
                  </a:lnTo>
                  <a:lnTo>
                    <a:pt x="672058" y="106070"/>
                  </a:lnTo>
                  <a:close/>
                </a:path>
                <a:path w="1283334" h="294639">
                  <a:moveTo>
                    <a:pt x="672058" y="70713"/>
                  </a:moveTo>
                  <a:lnTo>
                    <a:pt x="653108" y="72313"/>
                  </a:lnTo>
                  <a:lnTo>
                    <a:pt x="637044" y="77114"/>
                  </a:lnTo>
                  <a:lnTo>
                    <a:pt x="624009" y="85115"/>
                  </a:lnTo>
                  <a:lnTo>
                    <a:pt x="614146" y="96316"/>
                  </a:lnTo>
                  <a:lnTo>
                    <a:pt x="672058" y="96316"/>
                  </a:lnTo>
                  <a:lnTo>
                    <a:pt x="672058" y="70713"/>
                  </a:lnTo>
                  <a:close/>
                </a:path>
                <a:path w="1283334" h="294639">
                  <a:moveTo>
                    <a:pt x="422389" y="21945"/>
                  </a:moveTo>
                  <a:lnTo>
                    <a:pt x="329120" y="21945"/>
                  </a:lnTo>
                  <a:lnTo>
                    <a:pt x="329120" y="235305"/>
                  </a:lnTo>
                  <a:lnTo>
                    <a:pt x="422389" y="235305"/>
                  </a:lnTo>
                  <a:lnTo>
                    <a:pt x="469771" y="227637"/>
                  </a:lnTo>
                  <a:lnTo>
                    <a:pt x="506552" y="205968"/>
                  </a:lnTo>
                  <a:lnTo>
                    <a:pt x="509515" y="201777"/>
                  </a:lnTo>
                  <a:lnTo>
                    <a:pt x="368744" y="201777"/>
                  </a:lnTo>
                  <a:lnTo>
                    <a:pt x="368744" y="55473"/>
                  </a:lnTo>
                  <a:lnTo>
                    <a:pt x="509515" y="55473"/>
                  </a:lnTo>
                  <a:lnTo>
                    <a:pt x="506552" y="51282"/>
                  </a:lnTo>
                  <a:lnTo>
                    <a:pt x="469771" y="29613"/>
                  </a:lnTo>
                  <a:lnTo>
                    <a:pt x="422389" y="21945"/>
                  </a:lnTo>
                  <a:close/>
                </a:path>
                <a:path w="1283334" h="294639">
                  <a:moveTo>
                    <a:pt x="509515" y="55473"/>
                  </a:moveTo>
                  <a:lnTo>
                    <a:pt x="420560" y="55473"/>
                  </a:lnTo>
                  <a:lnTo>
                    <a:pt x="452859" y="60688"/>
                  </a:lnTo>
                  <a:lnTo>
                    <a:pt x="477558" y="75476"/>
                  </a:lnTo>
                  <a:lnTo>
                    <a:pt x="493341" y="98550"/>
                  </a:lnTo>
                  <a:lnTo>
                    <a:pt x="498894" y="128625"/>
                  </a:lnTo>
                  <a:lnTo>
                    <a:pt x="493341" y="158700"/>
                  </a:lnTo>
                  <a:lnTo>
                    <a:pt x="477558" y="181775"/>
                  </a:lnTo>
                  <a:lnTo>
                    <a:pt x="452859" y="196562"/>
                  </a:lnTo>
                  <a:lnTo>
                    <a:pt x="420560" y="201777"/>
                  </a:lnTo>
                  <a:lnTo>
                    <a:pt x="509515" y="201777"/>
                  </a:lnTo>
                  <a:lnTo>
                    <a:pt x="530359" y="172297"/>
                  </a:lnTo>
                  <a:lnTo>
                    <a:pt x="538822" y="128625"/>
                  </a:lnTo>
                  <a:lnTo>
                    <a:pt x="530359" y="84953"/>
                  </a:lnTo>
                  <a:lnTo>
                    <a:pt x="509515" y="55473"/>
                  </a:lnTo>
                  <a:close/>
                </a:path>
                <a:path w="1283334" h="294639">
                  <a:moveTo>
                    <a:pt x="49072" y="21945"/>
                  </a:moveTo>
                  <a:lnTo>
                    <a:pt x="4267" y="21945"/>
                  </a:lnTo>
                  <a:lnTo>
                    <a:pt x="79248" y="126491"/>
                  </a:lnTo>
                  <a:lnTo>
                    <a:pt x="0" y="235305"/>
                  </a:lnTo>
                  <a:lnTo>
                    <a:pt x="45110" y="235305"/>
                  </a:lnTo>
                  <a:lnTo>
                    <a:pt x="102412" y="154228"/>
                  </a:lnTo>
                  <a:lnTo>
                    <a:pt x="147140" y="154228"/>
                  </a:lnTo>
                  <a:lnTo>
                    <a:pt x="125882" y="124967"/>
                  </a:lnTo>
                  <a:lnTo>
                    <a:pt x="145545" y="97840"/>
                  </a:lnTo>
                  <a:lnTo>
                    <a:pt x="103631" y="97840"/>
                  </a:lnTo>
                  <a:lnTo>
                    <a:pt x="49072" y="21945"/>
                  </a:lnTo>
                  <a:close/>
                </a:path>
                <a:path w="1283334" h="294639">
                  <a:moveTo>
                    <a:pt x="147140" y="154228"/>
                  </a:moveTo>
                  <a:lnTo>
                    <a:pt x="102412" y="154228"/>
                  </a:lnTo>
                  <a:lnTo>
                    <a:pt x="160324" y="235305"/>
                  </a:lnTo>
                  <a:lnTo>
                    <a:pt x="206044" y="235305"/>
                  </a:lnTo>
                  <a:lnTo>
                    <a:pt x="147140" y="154228"/>
                  </a:lnTo>
                  <a:close/>
                </a:path>
                <a:path w="1283334" h="294639">
                  <a:moveTo>
                    <a:pt x="200558" y="21945"/>
                  </a:moveTo>
                  <a:lnTo>
                    <a:pt x="157581" y="21945"/>
                  </a:lnTo>
                  <a:lnTo>
                    <a:pt x="103631" y="97840"/>
                  </a:lnTo>
                  <a:lnTo>
                    <a:pt x="145545" y="97840"/>
                  </a:lnTo>
                  <a:lnTo>
                    <a:pt x="200558" y="21945"/>
                  </a:lnTo>
                  <a:close/>
                </a:path>
                <a:path w="1283334" h="294639">
                  <a:moveTo>
                    <a:pt x="272097" y="9143"/>
                  </a:moveTo>
                  <a:lnTo>
                    <a:pt x="237045" y="9143"/>
                  </a:lnTo>
                  <a:lnTo>
                    <a:pt x="237045" y="294436"/>
                  </a:lnTo>
                  <a:lnTo>
                    <a:pt x="272097" y="294436"/>
                  </a:lnTo>
                  <a:lnTo>
                    <a:pt x="272097" y="9143"/>
                  </a:lnTo>
                  <a:close/>
                </a:path>
                <a:path w="1283334" h="294639">
                  <a:moveTo>
                    <a:pt x="725665" y="0"/>
                  </a:moveTo>
                  <a:lnTo>
                    <a:pt x="715940" y="1771"/>
                  </a:lnTo>
                  <a:lnTo>
                    <a:pt x="708215" y="6629"/>
                  </a:lnTo>
                  <a:lnTo>
                    <a:pt x="703119" y="13887"/>
                  </a:lnTo>
                  <a:lnTo>
                    <a:pt x="701281" y="22860"/>
                  </a:lnTo>
                  <a:lnTo>
                    <a:pt x="703119" y="31832"/>
                  </a:lnTo>
                  <a:lnTo>
                    <a:pt x="708215" y="39090"/>
                  </a:lnTo>
                  <a:lnTo>
                    <a:pt x="715940" y="43948"/>
                  </a:lnTo>
                  <a:lnTo>
                    <a:pt x="725665" y="45720"/>
                  </a:lnTo>
                  <a:lnTo>
                    <a:pt x="735518" y="43891"/>
                  </a:lnTo>
                  <a:lnTo>
                    <a:pt x="743229" y="38862"/>
                  </a:lnTo>
                  <a:lnTo>
                    <a:pt x="748253" y="31318"/>
                  </a:lnTo>
                  <a:lnTo>
                    <a:pt x="750049" y="21945"/>
                  </a:lnTo>
                  <a:lnTo>
                    <a:pt x="748210" y="13244"/>
                  </a:lnTo>
                  <a:lnTo>
                    <a:pt x="743115" y="6286"/>
                  </a:lnTo>
                  <a:lnTo>
                    <a:pt x="735390" y="1671"/>
                  </a:lnTo>
                  <a:lnTo>
                    <a:pt x="72566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32138" y="1835895"/>
              <a:ext cx="576580" cy="167005"/>
            </a:xfrm>
            <a:custGeom>
              <a:avLst/>
              <a:gdLst/>
              <a:ahLst/>
              <a:cxnLst/>
              <a:rect l="l" t="t" r="r" b="b"/>
              <a:pathLst>
                <a:path w="576579" h="167005">
                  <a:moveTo>
                    <a:pt x="334238" y="30479"/>
                  </a:moveTo>
                  <a:lnTo>
                    <a:pt x="317098" y="33327"/>
                  </a:lnTo>
                  <a:lnTo>
                    <a:pt x="303187" y="41376"/>
                  </a:lnTo>
                  <a:lnTo>
                    <a:pt x="293219" y="53882"/>
                  </a:lnTo>
                  <a:lnTo>
                    <a:pt x="287908" y="70104"/>
                  </a:lnTo>
                  <a:lnTo>
                    <a:pt x="380263" y="70104"/>
                  </a:lnTo>
                  <a:lnTo>
                    <a:pt x="375300" y="54011"/>
                  </a:lnTo>
                  <a:lnTo>
                    <a:pt x="365480" y="41490"/>
                  </a:lnTo>
                  <a:lnTo>
                    <a:pt x="351545" y="33370"/>
                  </a:lnTo>
                  <a:lnTo>
                    <a:pt x="334238" y="30479"/>
                  </a:lnTo>
                  <a:close/>
                </a:path>
                <a:path w="576579" h="167005">
                  <a:moveTo>
                    <a:pt x="60794" y="1828"/>
                  </a:moveTo>
                  <a:lnTo>
                    <a:pt x="100418" y="1828"/>
                  </a:lnTo>
                  <a:lnTo>
                    <a:pt x="151015" y="122529"/>
                  </a:lnTo>
                  <a:lnTo>
                    <a:pt x="203136" y="1828"/>
                  </a:lnTo>
                  <a:lnTo>
                    <a:pt x="239712" y="1828"/>
                  </a:lnTo>
                  <a:lnTo>
                    <a:pt x="169913" y="164591"/>
                  </a:lnTo>
                  <a:lnTo>
                    <a:pt x="130593" y="164591"/>
                  </a:lnTo>
                  <a:lnTo>
                    <a:pt x="60794" y="1828"/>
                  </a:lnTo>
                  <a:close/>
                </a:path>
                <a:path w="576579" h="167005">
                  <a:moveTo>
                    <a:pt x="0" y="1828"/>
                  </a:moveTo>
                  <a:lnTo>
                    <a:pt x="38100" y="1828"/>
                  </a:lnTo>
                  <a:lnTo>
                    <a:pt x="38100" y="164591"/>
                  </a:lnTo>
                  <a:lnTo>
                    <a:pt x="0" y="164591"/>
                  </a:lnTo>
                  <a:lnTo>
                    <a:pt x="0" y="1828"/>
                  </a:lnTo>
                  <a:close/>
                </a:path>
                <a:path w="576579" h="167005">
                  <a:moveTo>
                    <a:pt x="510349" y="0"/>
                  </a:moveTo>
                  <a:lnTo>
                    <a:pt x="526946" y="947"/>
                  </a:lnTo>
                  <a:lnTo>
                    <a:pt x="543458" y="3695"/>
                  </a:lnTo>
                  <a:lnTo>
                    <a:pt x="558655" y="8101"/>
                  </a:lnTo>
                  <a:lnTo>
                    <a:pt x="571309" y="14020"/>
                  </a:lnTo>
                  <a:lnTo>
                    <a:pt x="556679" y="42976"/>
                  </a:lnTo>
                  <a:lnTo>
                    <a:pt x="545020" y="37214"/>
                  </a:lnTo>
                  <a:lnTo>
                    <a:pt x="533361" y="33451"/>
                  </a:lnTo>
                  <a:lnTo>
                    <a:pt x="521703" y="31403"/>
                  </a:lnTo>
                  <a:lnTo>
                    <a:pt x="510044" y="30784"/>
                  </a:lnTo>
                  <a:lnTo>
                    <a:pt x="494937" y="32142"/>
                  </a:lnTo>
                  <a:lnTo>
                    <a:pt x="484288" y="35928"/>
                  </a:lnTo>
                  <a:lnTo>
                    <a:pt x="477983" y="41714"/>
                  </a:lnTo>
                  <a:lnTo>
                    <a:pt x="475906" y="49072"/>
                  </a:lnTo>
                  <a:lnTo>
                    <a:pt x="491623" y="64527"/>
                  </a:lnTo>
                  <a:lnTo>
                    <a:pt x="526199" y="71208"/>
                  </a:lnTo>
                  <a:lnTo>
                    <a:pt x="560774" y="83662"/>
                  </a:lnTo>
                  <a:lnTo>
                    <a:pt x="576491" y="116433"/>
                  </a:lnTo>
                  <a:lnTo>
                    <a:pt x="571395" y="137150"/>
                  </a:lnTo>
                  <a:lnTo>
                    <a:pt x="556755" y="153009"/>
                  </a:lnTo>
                  <a:lnTo>
                    <a:pt x="533542" y="163153"/>
                  </a:lnTo>
                  <a:lnTo>
                    <a:pt x="502729" y="166725"/>
                  </a:lnTo>
                  <a:lnTo>
                    <a:pt x="482579" y="165325"/>
                  </a:lnTo>
                  <a:lnTo>
                    <a:pt x="463600" y="161467"/>
                  </a:lnTo>
                  <a:lnTo>
                    <a:pt x="446965" y="155667"/>
                  </a:lnTo>
                  <a:lnTo>
                    <a:pt x="433844" y="148437"/>
                  </a:lnTo>
                  <a:lnTo>
                    <a:pt x="448475" y="119481"/>
                  </a:lnTo>
                  <a:lnTo>
                    <a:pt x="460505" y="125991"/>
                  </a:lnTo>
                  <a:lnTo>
                    <a:pt x="474535" y="131102"/>
                  </a:lnTo>
                  <a:lnTo>
                    <a:pt x="489708" y="134440"/>
                  </a:lnTo>
                  <a:lnTo>
                    <a:pt x="505167" y="135635"/>
                  </a:lnTo>
                  <a:lnTo>
                    <a:pt x="520660" y="134412"/>
                  </a:lnTo>
                  <a:lnTo>
                    <a:pt x="531266" y="130873"/>
                  </a:lnTo>
                  <a:lnTo>
                    <a:pt x="537357" y="125220"/>
                  </a:lnTo>
                  <a:lnTo>
                    <a:pt x="539305" y="117652"/>
                  </a:lnTo>
                  <a:lnTo>
                    <a:pt x="523589" y="103236"/>
                  </a:lnTo>
                  <a:lnTo>
                    <a:pt x="489013" y="96964"/>
                  </a:lnTo>
                  <a:lnTo>
                    <a:pt x="454437" y="84348"/>
                  </a:lnTo>
                  <a:lnTo>
                    <a:pt x="438721" y="50901"/>
                  </a:lnTo>
                  <a:lnTo>
                    <a:pt x="443741" y="29960"/>
                  </a:lnTo>
                  <a:lnTo>
                    <a:pt x="458076" y="13906"/>
                  </a:lnTo>
                  <a:lnTo>
                    <a:pt x="480640" y="3624"/>
                  </a:lnTo>
                  <a:lnTo>
                    <a:pt x="510349" y="0"/>
                  </a:lnTo>
                  <a:close/>
                </a:path>
                <a:path w="576579" h="167005">
                  <a:moveTo>
                    <a:pt x="334238" y="0"/>
                  </a:moveTo>
                  <a:lnTo>
                    <a:pt x="367156" y="5986"/>
                  </a:lnTo>
                  <a:lnTo>
                    <a:pt x="393217" y="22974"/>
                  </a:lnTo>
                  <a:lnTo>
                    <a:pt x="410362" y="49506"/>
                  </a:lnTo>
                  <a:lnTo>
                    <a:pt x="416534" y="84124"/>
                  </a:lnTo>
                  <a:lnTo>
                    <a:pt x="416534" y="87172"/>
                  </a:lnTo>
                  <a:lnTo>
                    <a:pt x="416229" y="91744"/>
                  </a:lnTo>
                  <a:lnTo>
                    <a:pt x="415924" y="95402"/>
                  </a:lnTo>
                  <a:lnTo>
                    <a:pt x="288213" y="95402"/>
                  </a:lnTo>
                  <a:lnTo>
                    <a:pt x="294395" y="111528"/>
                  </a:lnTo>
                  <a:lnTo>
                    <a:pt x="305663" y="123825"/>
                  </a:lnTo>
                  <a:lnTo>
                    <a:pt x="321389" y="131664"/>
                  </a:lnTo>
                  <a:lnTo>
                    <a:pt x="340944" y="134416"/>
                  </a:lnTo>
                  <a:lnTo>
                    <a:pt x="353936" y="133326"/>
                  </a:lnTo>
                  <a:lnTo>
                    <a:pt x="365556" y="130035"/>
                  </a:lnTo>
                  <a:lnTo>
                    <a:pt x="375919" y="124515"/>
                  </a:lnTo>
                  <a:lnTo>
                    <a:pt x="385140" y="116738"/>
                  </a:lnTo>
                  <a:lnTo>
                    <a:pt x="405561" y="140207"/>
                  </a:lnTo>
                  <a:lnTo>
                    <a:pt x="393093" y="151680"/>
                  </a:lnTo>
                  <a:lnTo>
                    <a:pt x="377824" y="159981"/>
                  </a:lnTo>
                  <a:lnTo>
                    <a:pt x="360041" y="165025"/>
                  </a:lnTo>
                  <a:lnTo>
                    <a:pt x="340029" y="166725"/>
                  </a:lnTo>
                  <a:lnTo>
                    <a:pt x="302963" y="160491"/>
                  </a:lnTo>
                  <a:lnTo>
                    <a:pt x="274611" y="143141"/>
                  </a:lnTo>
                  <a:lnTo>
                    <a:pt x="256490" y="116705"/>
                  </a:lnTo>
                  <a:lnTo>
                    <a:pt x="250113" y="83210"/>
                  </a:lnTo>
                  <a:lnTo>
                    <a:pt x="256443" y="49763"/>
                  </a:lnTo>
                  <a:lnTo>
                    <a:pt x="274002" y="23431"/>
                  </a:lnTo>
                  <a:lnTo>
                    <a:pt x="300648" y="6186"/>
                  </a:lnTo>
                  <a:lnTo>
                    <a:pt x="3342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7200" y="1829545"/>
              <a:ext cx="106883" cy="1772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48446" y="1780777"/>
              <a:ext cx="222402" cy="2260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9325" y="1780777"/>
              <a:ext cx="218744" cy="22606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262721" y="1765181"/>
              <a:ext cx="513080" cy="294640"/>
            </a:xfrm>
            <a:custGeom>
              <a:avLst/>
              <a:gdLst/>
              <a:ahLst/>
              <a:cxnLst/>
              <a:rect l="l" t="t" r="r" b="b"/>
              <a:pathLst>
                <a:path w="513079" h="294639">
                  <a:moveTo>
                    <a:pt x="0" y="9144"/>
                  </a:moveTo>
                  <a:lnTo>
                    <a:pt x="35052" y="9144"/>
                  </a:lnTo>
                  <a:lnTo>
                    <a:pt x="35052" y="294436"/>
                  </a:lnTo>
                  <a:lnTo>
                    <a:pt x="0" y="294436"/>
                  </a:lnTo>
                  <a:lnTo>
                    <a:pt x="0" y="9144"/>
                  </a:lnTo>
                  <a:close/>
                </a:path>
                <a:path w="513079" h="294639">
                  <a:moveTo>
                    <a:pt x="488619" y="0"/>
                  </a:moveTo>
                  <a:lnTo>
                    <a:pt x="498344" y="1671"/>
                  </a:lnTo>
                  <a:lnTo>
                    <a:pt x="506069" y="6286"/>
                  </a:lnTo>
                  <a:lnTo>
                    <a:pt x="511165" y="13244"/>
                  </a:lnTo>
                  <a:lnTo>
                    <a:pt x="513003" y="21945"/>
                  </a:lnTo>
                  <a:lnTo>
                    <a:pt x="511208" y="31318"/>
                  </a:lnTo>
                  <a:lnTo>
                    <a:pt x="506183" y="38862"/>
                  </a:lnTo>
                  <a:lnTo>
                    <a:pt x="498473" y="43891"/>
                  </a:lnTo>
                  <a:lnTo>
                    <a:pt x="488619" y="45720"/>
                  </a:lnTo>
                  <a:lnTo>
                    <a:pt x="478894" y="43948"/>
                  </a:lnTo>
                  <a:lnTo>
                    <a:pt x="471170" y="39090"/>
                  </a:lnTo>
                  <a:lnTo>
                    <a:pt x="466074" y="31832"/>
                  </a:lnTo>
                  <a:lnTo>
                    <a:pt x="464235" y="22860"/>
                  </a:lnTo>
                  <a:lnTo>
                    <a:pt x="466074" y="13887"/>
                  </a:lnTo>
                  <a:lnTo>
                    <a:pt x="471170" y="6629"/>
                  </a:lnTo>
                  <a:lnTo>
                    <a:pt x="478894" y="1771"/>
                  </a:lnTo>
                  <a:lnTo>
                    <a:pt x="48861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8847" y="1761744"/>
              <a:ext cx="131064" cy="33832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323450" y="177432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36271" y="0"/>
                  </a:moveTo>
                  <a:lnTo>
                    <a:pt x="0" y="0"/>
                  </a:lnTo>
                  <a:lnTo>
                    <a:pt x="16340" y="33732"/>
                  </a:lnTo>
                  <a:lnTo>
                    <a:pt x="27622" y="68465"/>
                  </a:lnTo>
                  <a:lnTo>
                    <a:pt x="34161" y="104627"/>
                  </a:lnTo>
                  <a:lnTo>
                    <a:pt x="36271" y="142646"/>
                  </a:lnTo>
                  <a:lnTo>
                    <a:pt x="34161" y="180665"/>
                  </a:lnTo>
                  <a:lnTo>
                    <a:pt x="27622" y="216827"/>
                  </a:lnTo>
                  <a:lnTo>
                    <a:pt x="16340" y="251560"/>
                  </a:lnTo>
                  <a:lnTo>
                    <a:pt x="0" y="285292"/>
                  </a:lnTo>
                  <a:lnTo>
                    <a:pt x="36271" y="285292"/>
                  </a:lnTo>
                  <a:lnTo>
                    <a:pt x="52239" y="255331"/>
                  </a:lnTo>
                  <a:lnTo>
                    <a:pt x="63893" y="221170"/>
                  </a:lnTo>
                  <a:lnTo>
                    <a:pt x="71032" y="183408"/>
                  </a:lnTo>
                  <a:lnTo>
                    <a:pt x="73456" y="142646"/>
                  </a:lnTo>
                  <a:lnTo>
                    <a:pt x="71032" y="101798"/>
                  </a:lnTo>
                  <a:lnTo>
                    <a:pt x="63893" y="63893"/>
                  </a:lnTo>
                  <a:lnTo>
                    <a:pt x="52239" y="29703"/>
                  </a:lnTo>
                  <a:lnTo>
                    <a:pt x="362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23450" y="177432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0" y="0"/>
                  </a:moveTo>
                  <a:lnTo>
                    <a:pt x="36271" y="0"/>
                  </a:lnTo>
                  <a:lnTo>
                    <a:pt x="52239" y="29703"/>
                  </a:lnTo>
                  <a:lnTo>
                    <a:pt x="63893" y="63893"/>
                  </a:lnTo>
                  <a:lnTo>
                    <a:pt x="71032" y="101798"/>
                  </a:lnTo>
                  <a:lnTo>
                    <a:pt x="73456" y="142646"/>
                  </a:lnTo>
                  <a:lnTo>
                    <a:pt x="71032" y="183408"/>
                  </a:lnTo>
                  <a:lnTo>
                    <a:pt x="63893" y="221170"/>
                  </a:lnTo>
                  <a:lnTo>
                    <a:pt x="52239" y="255331"/>
                  </a:lnTo>
                  <a:lnTo>
                    <a:pt x="36271" y="285292"/>
                  </a:lnTo>
                  <a:lnTo>
                    <a:pt x="0" y="285292"/>
                  </a:lnTo>
                  <a:lnTo>
                    <a:pt x="16340" y="251560"/>
                  </a:lnTo>
                  <a:lnTo>
                    <a:pt x="27622" y="216827"/>
                  </a:lnTo>
                  <a:lnTo>
                    <a:pt x="34161" y="180665"/>
                  </a:lnTo>
                  <a:lnTo>
                    <a:pt x="36271" y="142646"/>
                  </a:lnTo>
                  <a:lnTo>
                    <a:pt x="34161" y="104627"/>
                  </a:lnTo>
                  <a:lnTo>
                    <a:pt x="27622" y="68465"/>
                  </a:lnTo>
                  <a:lnTo>
                    <a:pt x="16340" y="337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127069" y="3221228"/>
            <a:ext cx="2005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𝑃(𝑋|𝐷𝑟𝑖𝑣𝑒𝑠)</a:t>
            </a:r>
            <a:r>
              <a:rPr sz="2400" spc="229" dirty="0">
                <a:latin typeface="Cambria Math"/>
                <a:cs typeface="Cambria Math"/>
              </a:rPr>
              <a:t> </a:t>
            </a:r>
            <a:r>
              <a:rPr sz="2400" spc="-5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8605664" y="2285491"/>
            <a:ext cx="264033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1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𝑆𝑖𝑚𝑖𝑙𝑎𝑟</a:t>
            </a:r>
            <a:endParaRPr sz="2400">
              <a:latin typeface="Cambria Math"/>
              <a:cs typeface="Cambria Math"/>
            </a:endParaRPr>
          </a:p>
          <a:p>
            <a:pPr marL="66675" algn="ctr">
              <a:lnSpc>
                <a:spcPct val="100000"/>
              </a:lnSpc>
              <a:spcBef>
                <a:spcPts val="95"/>
              </a:spcBef>
            </a:pP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337948" y="3020059"/>
            <a:ext cx="323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𝐴𝑚𝑜𝑛𝑔</a:t>
            </a:r>
            <a:r>
              <a:rPr sz="2400" spc="-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𝑡ℎ𝑜𝑠𝑒 𝑤ℎ𝑜 </a:t>
            </a:r>
            <a:r>
              <a:rPr sz="2400" spc="-20" dirty="0">
                <a:latin typeface="Cambria Math"/>
                <a:cs typeface="Cambria Math"/>
              </a:rPr>
              <a:t>𝑊𝑎𝑙𝑘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190692" y="3425444"/>
            <a:ext cx="3535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𝑛𝑢𝑚𝑏𝑒𝑟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𝑜𝑓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𝑊𝑎𝑙𝑘𝑒𝑟𝑠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27067" y="4041140"/>
            <a:ext cx="1558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10" dirty="0">
                <a:latin typeface="Cambria Math"/>
                <a:cs typeface="Cambria Math"/>
              </a:rPr>
              <a:t>𝑋|𝐷𝑟𝑖𝑣𝑒𝑠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52616" y="3812540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3705" algn="l"/>
              </a:tabLst>
            </a:pP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89675" y="4245355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20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52104" y="2463401"/>
            <a:ext cx="4626610" cy="2547620"/>
            <a:chOff x="652104" y="2463401"/>
            <a:chExt cx="4626610" cy="2547620"/>
          </a:xfrm>
        </p:grpSpPr>
        <p:sp>
          <p:nvSpPr>
            <p:cNvPr id="49" name="object 49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2443168" y="3567638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0" y="397665"/>
                  </a:moveTo>
                  <a:lnTo>
                    <a:pt x="2675" y="351289"/>
                  </a:lnTo>
                  <a:lnTo>
                    <a:pt x="10502" y="306484"/>
                  </a:lnTo>
                  <a:lnTo>
                    <a:pt x="23183" y="263549"/>
                  </a:lnTo>
                  <a:lnTo>
                    <a:pt x="40419" y="222782"/>
                  </a:lnTo>
                  <a:lnTo>
                    <a:pt x="61911" y="184481"/>
                  </a:lnTo>
                  <a:lnTo>
                    <a:pt x="87362" y="148946"/>
                  </a:lnTo>
                  <a:lnTo>
                    <a:pt x="116473" y="116473"/>
                  </a:lnTo>
                  <a:lnTo>
                    <a:pt x="148946" y="87362"/>
                  </a:lnTo>
                  <a:lnTo>
                    <a:pt x="184481" y="61911"/>
                  </a:lnTo>
                  <a:lnTo>
                    <a:pt x="222782" y="40419"/>
                  </a:lnTo>
                  <a:lnTo>
                    <a:pt x="263549" y="23183"/>
                  </a:lnTo>
                  <a:lnTo>
                    <a:pt x="306484" y="10502"/>
                  </a:lnTo>
                  <a:lnTo>
                    <a:pt x="351289" y="2675"/>
                  </a:lnTo>
                  <a:lnTo>
                    <a:pt x="397665" y="0"/>
                  </a:lnTo>
                  <a:lnTo>
                    <a:pt x="444041" y="2675"/>
                  </a:lnTo>
                  <a:lnTo>
                    <a:pt x="488846" y="10502"/>
                  </a:lnTo>
                  <a:lnTo>
                    <a:pt x="531781" y="23183"/>
                  </a:lnTo>
                  <a:lnTo>
                    <a:pt x="572548" y="40419"/>
                  </a:lnTo>
                  <a:lnTo>
                    <a:pt x="610849" y="61911"/>
                  </a:lnTo>
                  <a:lnTo>
                    <a:pt x="646384" y="87362"/>
                  </a:lnTo>
                  <a:lnTo>
                    <a:pt x="678857" y="116473"/>
                  </a:lnTo>
                  <a:lnTo>
                    <a:pt x="707968" y="148946"/>
                  </a:lnTo>
                  <a:lnTo>
                    <a:pt x="733419" y="184481"/>
                  </a:lnTo>
                  <a:lnTo>
                    <a:pt x="754911" y="222782"/>
                  </a:lnTo>
                  <a:lnTo>
                    <a:pt x="772147" y="263549"/>
                  </a:lnTo>
                  <a:lnTo>
                    <a:pt x="784828" y="306484"/>
                  </a:lnTo>
                  <a:lnTo>
                    <a:pt x="792655" y="351289"/>
                  </a:lnTo>
                  <a:lnTo>
                    <a:pt x="795331" y="397665"/>
                  </a:lnTo>
                  <a:lnTo>
                    <a:pt x="792655" y="444041"/>
                  </a:lnTo>
                  <a:lnTo>
                    <a:pt x="784828" y="488846"/>
                  </a:lnTo>
                  <a:lnTo>
                    <a:pt x="772147" y="531781"/>
                  </a:lnTo>
                  <a:lnTo>
                    <a:pt x="754911" y="572548"/>
                  </a:lnTo>
                  <a:lnTo>
                    <a:pt x="733419" y="610849"/>
                  </a:lnTo>
                  <a:lnTo>
                    <a:pt x="707968" y="646384"/>
                  </a:lnTo>
                  <a:lnTo>
                    <a:pt x="678857" y="678857"/>
                  </a:lnTo>
                  <a:lnTo>
                    <a:pt x="646384" y="707968"/>
                  </a:lnTo>
                  <a:lnTo>
                    <a:pt x="610849" y="733419"/>
                  </a:lnTo>
                  <a:lnTo>
                    <a:pt x="572548" y="754911"/>
                  </a:lnTo>
                  <a:lnTo>
                    <a:pt x="531781" y="772147"/>
                  </a:lnTo>
                  <a:lnTo>
                    <a:pt x="488846" y="784828"/>
                  </a:lnTo>
                  <a:lnTo>
                    <a:pt x="444041" y="792655"/>
                  </a:lnTo>
                  <a:lnTo>
                    <a:pt x="397665" y="795331"/>
                  </a:lnTo>
                  <a:lnTo>
                    <a:pt x="351289" y="792655"/>
                  </a:lnTo>
                  <a:lnTo>
                    <a:pt x="306484" y="784828"/>
                  </a:lnTo>
                  <a:lnTo>
                    <a:pt x="263549" y="772147"/>
                  </a:lnTo>
                  <a:lnTo>
                    <a:pt x="222782" y="754911"/>
                  </a:lnTo>
                  <a:lnTo>
                    <a:pt x="184481" y="733419"/>
                  </a:lnTo>
                  <a:lnTo>
                    <a:pt x="148946" y="707968"/>
                  </a:lnTo>
                  <a:lnTo>
                    <a:pt x="116473" y="678857"/>
                  </a:lnTo>
                  <a:lnTo>
                    <a:pt x="87362" y="646384"/>
                  </a:lnTo>
                  <a:lnTo>
                    <a:pt x="61911" y="610849"/>
                  </a:lnTo>
                  <a:lnTo>
                    <a:pt x="40419" y="572548"/>
                  </a:lnTo>
                  <a:lnTo>
                    <a:pt x="23183" y="531781"/>
                  </a:lnTo>
                  <a:lnTo>
                    <a:pt x="10502" y="488846"/>
                  </a:lnTo>
                  <a:lnTo>
                    <a:pt x="2675" y="444041"/>
                  </a:lnTo>
                  <a:lnTo>
                    <a:pt x="0" y="397665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444748" y="3567116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397666" y="0"/>
                  </a:moveTo>
                  <a:lnTo>
                    <a:pt x="351289" y="2675"/>
                  </a:lnTo>
                  <a:lnTo>
                    <a:pt x="306485" y="10502"/>
                  </a:lnTo>
                  <a:lnTo>
                    <a:pt x="263549" y="23183"/>
                  </a:lnTo>
                  <a:lnTo>
                    <a:pt x="222782" y="40419"/>
                  </a:lnTo>
                  <a:lnTo>
                    <a:pt x="184482" y="61911"/>
                  </a:lnTo>
                  <a:lnTo>
                    <a:pt x="148946" y="87362"/>
                  </a:lnTo>
                  <a:lnTo>
                    <a:pt x="116473" y="116473"/>
                  </a:lnTo>
                  <a:lnTo>
                    <a:pt x="87362" y="148946"/>
                  </a:lnTo>
                  <a:lnTo>
                    <a:pt x="61911" y="184482"/>
                  </a:lnTo>
                  <a:lnTo>
                    <a:pt x="40419" y="222782"/>
                  </a:lnTo>
                  <a:lnTo>
                    <a:pt x="23183" y="263549"/>
                  </a:lnTo>
                  <a:lnTo>
                    <a:pt x="10502" y="306485"/>
                  </a:lnTo>
                  <a:lnTo>
                    <a:pt x="2675" y="351289"/>
                  </a:lnTo>
                  <a:lnTo>
                    <a:pt x="0" y="397666"/>
                  </a:lnTo>
                  <a:lnTo>
                    <a:pt x="2675" y="444042"/>
                  </a:lnTo>
                  <a:lnTo>
                    <a:pt x="10502" y="488847"/>
                  </a:lnTo>
                  <a:lnTo>
                    <a:pt x="23183" y="531782"/>
                  </a:lnTo>
                  <a:lnTo>
                    <a:pt x="40419" y="572549"/>
                  </a:lnTo>
                  <a:lnTo>
                    <a:pt x="61911" y="610849"/>
                  </a:lnTo>
                  <a:lnTo>
                    <a:pt x="87362" y="646385"/>
                  </a:lnTo>
                  <a:lnTo>
                    <a:pt x="116473" y="678858"/>
                  </a:lnTo>
                  <a:lnTo>
                    <a:pt x="148946" y="707968"/>
                  </a:lnTo>
                  <a:lnTo>
                    <a:pt x="184482" y="733419"/>
                  </a:lnTo>
                  <a:lnTo>
                    <a:pt x="222782" y="754912"/>
                  </a:lnTo>
                  <a:lnTo>
                    <a:pt x="263549" y="772147"/>
                  </a:lnTo>
                  <a:lnTo>
                    <a:pt x="306485" y="784828"/>
                  </a:lnTo>
                  <a:lnTo>
                    <a:pt x="351289" y="792655"/>
                  </a:lnTo>
                  <a:lnTo>
                    <a:pt x="397666" y="795331"/>
                  </a:lnTo>
                  <a:lnTo>
                    <a:pt x="444042" y="792655"/>
                  </a:lnTo>
                  <a:lnTo>
                    <a:pt x="488846" y="784828"/>
                  </a:lnTo>
                  <a:lnTo>
                    <a:pt x="531781" y="772147"/>
                  </a:lnTo>
                  <a:lnTo>
                    <a:pt x="572548" y="754912"/>
                  </a:lnTo>
                  <a:lnTo>
                    <a:pt x="610849" y="733419"/>
                  </a:lnTo>
                  <a:lnTo>
                    <a:pt x="646385" y="707968"/>
                  </a:lnTo>
                  <a:lnTo>
                    <a:pt x="678857" y="678858"/>
                  </a:lnTo>
                  <a:lnTo>
                    <a:pt x="707968" y="646385"/>
                  </a:lnTo>
                  <a:lnTo>
                    <a:pt x="733419" y="610849"/>
                  </a:lnTo>
                  <a:lnTo>
                    <a:pt x="754911" y="572549"/>
                  </a:lnTo>
                  <a:lnTo>
                    <a:pt x="772147" y="531782"/>
                  </a:lnTo>
                  <a:lnTo>
                    <a:pt x="784828" y="488847"/>
                  </a:lnTo>
                  <a:lnTo>
                    <a:pt x="792655" y="444042"/>
                  </a:lnTo>
                  <a:lnTo>
                    <a:pt x="795331" y="397666"/>
                  </a:lnTo>
                  <a:lnTo>
                    <a:pt x="792655" y="351289"/>
                  </a:lnTo>
                  <a:lnTo>
                    <a:pt x="784828" y="306485"/>
                  </a:lnTo>
                  <a:lnTo>
                    <a:pt x="772147" y="263549"/>
                  </a:lnTo>
                  <a:lnTo>
                    <a:pt x="754911" y="222782"/>
                  </a:lnTo>
                  <a:lnTo>
                    <a:pt x="733419" y="184482"/>
                  </a:lnTo>
                  <a:lnTo>
                    <a:pt x="707968" y="148946"/>
                  </a:lnTo>
                  <a:lnTo>
                    <a:pt x="678857" y="116473"/>
                  </a:lnTo>
                  <a:lnTo>
                    <a:pt x="646385" y="87362"/>
                  </a:lnTo>
                  <a:lnTo>
                    <a:pt x="610849" y="61911"/>
                  </a:lnTo>
                  <a:lnTo>
                    <a:pt x="572548" y="40419"/>
                  </a:lnTo>
                  <a:lnTo>
                    <a:pt x="531781" y="23183"/>
                  </a:lnTo>
                  <a:lnTo>
                    <a:pt x="488846" y="10502"/>
                  </a:lnTo>
                  <a:lnTo>
                    <a:pt x="444042" y="2675"/>
                  </a:lnTo>
                  <a:lnTo>
                    <a:pt x="397666" y="0"/>
                  </a:lnTo>
                  <a:close/>
                </a:path>
              </a:pathLst>
            </a:custGeom>
            <a:solidFill>
              <a:srgbClr val="595959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EEAA141-27F9-0D39-66FC-2A8F8F639E1C}"/>
              </a:ext>
            </a:extLst>
          </p:cNvPr>
          <p:cNvCxnSpPr>
            <a:stCxn id="46" idx="2"/>
          </p:cNvCxnSpPr>
          <p:nvPr/>
        </p:nvCxnSpPr>
        <p:spPr>
          <a:xfrm flipV="1">
            <a:off x="8173291" y="4180154"/>
            <a:ext cx="432373" cy="2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2" name="object 22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628695" y="1325347"/>
            <a:ext cx="741045" cy="741045"/>
            <a:chOff x="8628695" y="1325347"/>
            <a:chExt cx="741045" cy="741045"/>
          </a:xfrm>
        </p:grpSpPr>
        <p:sp>
          <p:nvSpPr>
            <p:cNvPr id="34" name="object 34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8" name="object 38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003346" y="1325347"/>
            <a:ext cx="741045" cy="741045"/>
            <a:chOff x="5003346" y="1325347"/>
            <a:chExt cx="741045" cy="741045"/>
          </a:xfrm>
        </p:grpSpPr>
        <p:sp>
          <p:nvSpPr>
            <p:cNvPr id="42" name="object 42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5163425" y="1496059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6600" algn="l"/>
              </a:tabLst>
            </a:pPr>
            <a:r>
              <a:rPr sz="3600" spc="-37" baseline="1157" dirty="0"/>
              <a:t>#3</a:t>
            </a:r>
            <a:r>
              <a:rPr sz="3600" baseline="1157" dirty="0"/>
              <a:t>	</a:t>
            </a: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8" name="object 4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720840" y="5062727"/>
            <a:ext cx="1024255" cy="1024255"/>
            <a:chOff x="6720840" y="5062727"/>
            <a:chExt cx="1024255" cy="1024255"/>
          </a:xfrm>
        </p:grpSpPr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-19050" y="1286255"/>
            <a:ext cx="4106545" cy="1262380"/>
            <a:chOff x="-19050" y="1286255"/>
            <a:chExt cx="4106545" cy="1262380"/>
          </a:xfrm>
        </p:grpSpPr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1286255"/>
              <a:ext cx="4087367" cy="126187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0" y="1331696"/>
              <a:ext cx="3989704" cy="1117600"/>
            </a:xfrm>
            <a:custGeom>
              <a:avLst/>
              <a:gdLst/>
              <a:ahLst/>
              <a:cxnLst/>
              <a:rect l="l" t="t" r="r" b="b"/>
              <a:pathLst>
                <a:path w="3989704" h="1117600">
                  <a:moveTo>
                    <a:pt x="0" y="402487"/>
                  </a:moveTo>
                  <a:lnTo>
                    <a:pt x="36088" y="371593"/>
                  </a:lnTo>
                  <a:lnTo>
                    <a:pt x="85638" y="337031"/>
                  </a:lnTo>
                  <a:lnTo>
                    <a:pt x="143150" y="303636"/>
                  </a:lnTo>
                  <a:lnTo>
                    <a:pt x="208301" y="271497"/>
                  </a:lnTo>
                  <a:lnTo>
                    <a:pt x="243641" y="255926"/>
                  </a:lnTo>
                  <a:lnTo>
                    <a:pt x="280769" y="240701"/>
                  </a:lnTo>
                  <a:lnTo>
                    <a:pt x="319646" y="225835"/>
                  </a:lnTo>
                  <a:lnTo>
                    <a:pt x="360230" y="211339"/>
                  </a:lnTo>
                  <a:lnTo>
                    <a:pt x="402483" y="197222"/>
                  </a:lnTo>
                  <a:lnTo>
                    <a:pt x="446362" y="183497"/>
                  </a:lnTo>
                  <a:lnTo>
                    <a:pt x="491829" y="170175"/>
                  </a:lnTo>
                  <a:lnTo>
                    <a:pt x="538842" y="157266"/>
                  </a:lnTo>
                  <a:lnTo>
                    <a:pt x="587362" y="144782"/>
                  </a:lnTo>
                  <a:lnTo>
                    <a:pt x="637347" y="132734"/>
                  </a:lnTo>
                  <a:lnTo>
                    <a:pt x="688758" y="121132"/>
                  </a:lnTo>
                  <a:lnTo>
                    <a:pt x="741554" y="109988"/>
                  </a:lnTo>
                  <a:lnTo>
                    <a:pt x="795695" y="99314"/>
                  </a:lnTo>
                  <a:lnTo>
                    <a:pt x="851141" y="89119"/>
                  </a:lnTo>
                  <a:lnTo>
                    <a:pt x="907850" y="79416"/>
                  </a:lnTo>
                  <a:lnTo>
                    <a:pt x="965784" y="70214"/>
                  </a:lnTo>
                  <a:lnTo>
                    <a:pt x="1024900" y="61526"/>
                  </a:lnTo>
                  <a:lnTo>
                    <a:pt x="1085160" y="53363"/>
                  </a:lnTo>
                  <a:lnTo>
                    <a:pt x="1146523" y="45735"/>
                  </a:lnTo>
                  <a:lnTo>
                    <a:pt x="1208947" y="38653"/>
                  </a:lnTo>
                  <a:lnTo>
                    <a:pt x="1272394" y="32130"/>
                  </a:lnTo>
                  <a:lnTo>
                    <a:pt x="1336822" y="26174"/>
                  </a:lnTo>
                  <a:lnTo>
                    <a:pt x="1402192" y="20799"/>
                  </a:lnTo>
                  <a:lnTo>
                    <a:pt x="1468462" y="16015"/>
                  </a:lnTo>
                  <a:lnTo>
                    <a:pt x="1535593" y="11832"/>
                  </a:lnTo>
                  <a:lnTo>
                    <a:pt x="1603545" y="8263"/>
                  </a:lnTo>
                  <a:lnTo>
                    <a:pt x="1672276" y="5318"/>
                  </a:lnTo>
                  <a:lnTo>
                    <a:pt x="1741746" y="3008"/>
                  </a:lnTo>
                  <a:lnTo>
                    <a:pt x="1811916" y="1344"/>
                  </a:lnTo>
                  <a:lnTo>
                    <a:pt x="1882744" y="337"/>
                  </a:lnTo>
                  <a:lnTo>
                    <a:pt x="1954191" y="0"/>
                  </a:lnTo>
                  <a:lnTo>
                    <a:pt x="2025637" y="337"/>
                  </a:lnTo>
                  <a:lnTo>
                    <a:pt x="2096466" y="1344"/>
                  </a:lnTo>
                  <a:lnTo>
                    <a:pt x="2166635" y="3008"/>
                  </a:lnTo>
                  <a:lnTo>
                    <a:pt x="2236106" y="5318"/>
                  </a:lnTo>
                  <a:lnTo>
                    <a:pt x="2304837" y="8263"/>
                  </a:lnTo>
                  <a:lnTo>
                    <a:pt x="2372788" y="11832"/>
                  </a:lnTo>
                  <a:lnTo>
                    <a:pt x="2439919" y="16015"/>
                  </a:lnTo>
                  <a:lnTo>
                    <a:pt x="2506189" y="20799"/>
                  </a:lnTo>
                  <a:lnTo>
                    <a:pt x="2571559" y="26174"/>
                  </a:lnTo>
                  <a:lnTo>
                    <a:pt x="2635987" y="32130"/>
                  </a:lnTo>
                  <a:lnTo>
                    <a:pt x="2699434" y="38653"/>
                  </a:lnTo>
                  <a:lnTo>
                    <a:pt x="2761859" y="45735"/>
                  </a:lnTo>
                  <a:lnTo>
                    <a:pt x="2823221" y="53363"/>
                  </a:lnTo>
                  <a:lnTo>
                    <a:pt x="2883481" y="61526"/>
                  </a:lnTo>
                  <a:lnTo>
                    <a:pt x="2942598" y="70214"/>
                  </a:lnTo>
                  <a:lnTo>
                    <a:pt x="3000531" y="79416"/>
                  </a:lnTo>
                  <a:lnTo>
                    <a:pt x="3057240" y="89119"/>
                  </a:lnTo>
                  <a:lnTo>
                    <a:pt x="3112686" y="99314"/>
                  </a:lnTo>
                  <a:lnTo>
                    <a:pt x="3166827" y="109988"/>
                  </a:lnTo>
                  <a:lnTo>
                    <a:pt x="3219623" y="121132"/>
                  </a:lnTo>
                  <a:lnTo>
                    <a:pt x="3271034" y="132734"/>
                  </a:lnTo>
                  <a:lnTo>
                    <a:pt x="3321019" y="144782"/>
                  </a:lnTo>
                  <a:lnTo>
                    <a:pt x="3369539" y="157266"/>
                  </a:lnTo>
                  <a:lnTo>
                    <a:pt x="3416552" y="170175"/>
                  </a:lnTo>
                  <a:lnTo>
                    <a:pt x="3462019" y="183497"/>
                  </a:lnTo>
                  <a:lnTo>
                    <a:pt x="3505899" y="197222"/>
                  </a:lnTo>
                  <a:lnTo>
                    <a:pt x="3548151" y="211339"/>
                  </a:lnTo>
                  <a:lnTo>
                    <a:pt x="3588736" y="225835"/>
                  </a:lnTo>
                  <a:lnTo>
                    <a:pt x="3627612" y="240701"/>
                  </a:lnTo>
                  <a:lnTo>
                    <a:pt x="3664741" y="255926"/>
                  </a:lnTo>
                  <a:lnTo>
                    <a:pt x="3700080" y="271497"/>
                  </a:lnTo>
                  <a:lnTo>
                    <a:pt x="3765231" y="303636"/>
                  </a:lnTo>
                  <a:lnTo>
                    <a:pt x="3822743" y="337031"/>
                  </a:lnTo>
                  <a:lnTo>
                    <a:pt x="3872293" y="371593"/>
                  </a:lnTo>
                  <a:lnTo>
                    <a:pt x="3913558" y="407232"/>
                  </a:lnTo>
                  <a:lnTo>
                    <a:pt x="3946214" y="443862"/>
                  </a:lnTo>
                  <a:lnTo>
                    <a:pt x="3969940" y="481392"/>
                  </a:lnTo>
                  <a:lnTo>
                    <a:pt x="3984413" y="519734"/>
                  </a:lnTo>
                  <a:lnTo>
                    <a:pt x="3989309" y="558800"/>
                  </a:lnTo>
                  <a:lnTo>
                    <a:pt x="3988078" y="578417"/>
                  </a:lnTo>
                  <a:lnTo>
                    <a:pt x="3978353" y="617132"/>
                  </a:lnTo>
                  <a:lnTo>
                    <a:pt x="3959214" y="655079"/>
                  </a:lnTo>
                  <a:lnTo>
                    <a:pt x="3930982" y="692170"/>
                  </a:lnTo>
                  <a:lnTo>
                    <a:pt x="3893981" y="728316"/>
                  </a:lnTo>
                  <a:lnTo>
                    <a:pt x="3848534" y="763427"/>
                  </a:lnTo>
                  <a:lnTo>
                    <a:pt x="3794962" y="797417"/>
                  </a:lnTo>
                  <a:lnTo>
                    <a:pt x="3733590" y="830195"/>
                  </a:lnTo>
                  <a:lnTo>
                    <a:pt x="3664741" y="861673"/>
                  </a:lnTo>
                  <a:lnTo>
                    <a:pt x="3627612" y="876898"/>
                  </a:lnTo>
                  <a:lnTo>
                    <a:pt x="3588736" y="891764"/>
                  </a:lnTo>
                  <a:lnTo>
                    <a:pt x="3548151" y="906260"/>
                  </a:lnTo>
                  <a:lnTo>
                    <a:pt x="3505899" y="920377"/>
                  </a:lnTo>
                  <a:lnTo>
                    <a:pt x="3462019" y="934102"/>
                  </a:lnTo>
                  <a:lnTo>
                    <a:pt x="3416552" y="947424"/>
                  </a:lnTo>
                  <a:lnTo>
                    <a:pt x="3369539" y="960333"/>
                  </a:lnTo>
                  <a:lnTo>
                    <a:pt x="3321019" y="972817"/>
                  </a:lnTo>
                  <a:lnTo>
                    <a:pt x="3271034" y="984865"/>
                  </a:lnTo>
                  <a:lnTo>
                    <a:pt x="3219623" y="996467"/>
                  </a:lnTo>
                  <a:lnTo>
                    <a:pt x="3166827" y="1007611"/>
                  </a:lnTo>
                  <a:lnTo>
                    <a:pt x="3112686" y="1018285"/>
                  </a:lnTo>
                  <a:lnTo>
                    <a:pt x="3057240" y="1028480"/>
                  </a:lnTo>
                  <a:lnTo>
                    <a:pt x="3000531" y="1038184"/>
                  </a:lnTo>
                  <a:lnTo>
                    <a:pt x="2942598" y="1047385"/>
                  </a:lnTo>
                  <a:lnTo>
                    <a:pt x="2883481" y="1056073"/>
                  </a:lnTo>
                  <a:lnTo>
                    <a:pt x="2823221" y="1064236"/>
                  </a:lnTo>
                  <a:lnTo>
                    <a:pt x="2761859" y="1071864"/>
                  </a:lnTo>
                  <a:lnTo>
                    <a:pt x="2699434" y="1078946"/>
                  </a:lnTo>
                  <a:lnTo>
                    <a:pt x="2635987" y="1085470"/>
                  </a:lnTo>
                  <a:lnTo>
                    <a:pt x="2571559" y="1091425"/>
                  </a:lnTo>
                  <a:lnTo>
                    <a:pt x="2506189" y="1096800"/>
                  </a:lnTo>
                  <a:lnTo>
                    <a:pt x="2439919" y="1101584"/>
                  </a:lnTo>
                  <a:lnTo>
                    <a:pt x="2372788" y="1105767"/>
                  </a:lnTo>
                  <a:lnTo>
                    <a:pt x="2304837" y="1109336"/>
                  </a:lnTo>
                  <a:lnTo>
                    <a:pt x="2236106" y="1112281"/>
                  </a:lnTo>
                  <a:lnTo>
                    <a:pt x="2166635" y="1114591"/>
                  </a:lnTo>
                  <a:lnTo>
                    <a:pt x="2096466" y="1116255"/>
                  </a:lnTo>
                  <a:lnTo>
                    <a:pt x="2025637" y="1117262"/>
                  </a:lnTo>
                  <a:lnTo>
                    <a:pt x="1954191" y="1117600"/>
                  </a:lnTo>
                  <a:lnTo>
                    <a:pt x="1882744" y="1117262"/>
                  </a:lnTo>
                  <a:lnTo>
                    <a:pt x="1811916" y="1116255"/>
                  </a:lnTo>
                  <a:lnTo>
                    <a:pt x="1741746" y="1114591"/>
                  </a:lnTo>
                  <a:lnTo>
                    <a:pt x="1672276" y="1112281"/>
                  </a:lnTo>
                  <a:lnTo>
                    <a:pt x="1603545" y="1109336"/>
                  </a:lnTo>
                  <a:lnTo>
                    <a:pt x="1535593" y="1105767"/>
                  </a:lnTo>
                  <a:lnTo>
                    <a:pt x="1468462" y="1101584"/>
                  </a:lnTo>
                  <a:lnTo>
                    <a:pt x="1402192" y="1096800"/>
                  </a:lnTo>
                  <a:lnTo>
                    <a:pt x="1336822" y="1091425"/>
                  </a:lnTo>
                  <a:lnTo>
                    <a:pt x="1272394" y="1085470"/>
                  </a:lnTo>
                  <a:lnTo>
                    <a:pt x="1208947" y="1078946"/>
                  </a:lnTo>
                  <a:lnTo>
                    <a:pt x="1146523" y="1071864"/>
                  </a:lnTo>
                  <a:lnTo>
                    <a:pt x="1085160" y="1064236"/>
                  </a:lnTo>
                  <a:lnTo>
                    <a:pt x="1024900" y="1056073"/>
                  </a:lnTo>
                  <a:lnTo>
                    <a:pt x="965784" y="1047385"/>
                  </a:lnTo>
                  <a:lnTo>
                    <a:pt x="907850" y="1038184"/>
                  </a:lnTo>
                  <a:lnTo>
                    <a:pt x="851141" y="1028480"/>
                  </a:lnTo>
                  <a:lnTo>
                    <a:pt x="795695" y="1018285"/>
                  </a:lnTo>
                  <a:lnTo>
                    <a:pt x="741554" y="1007611"/>
                  </a:lnTo>
                  <a:lnTo>
                    <a:pt x="688758" y="996467"/>
                  </a:lnTo>
                  <a:lnTo>
                    <a:pt x="637347" y="984865"/>
                  </a:lnTo>
                  <a:lnTo>
                    <a:pt x="587362" y="972817"/>
                  </a:lnTo>
                  <a:lnTo>
                    <a:pt x="538842" y="960333"/>
                  </a:lnTo>
                  <a:lnTo>
                    <a:pt x="491829" y="947424"/>
                  </a:lnTo>
                  <a:lnTo>
                    <a:pt x="446362" y="934102"/>
                  </a:lnTo>
                  <a:lnTo>
                    <a:pt x="402483" y="920377"/>
                  </a:lnTo>
                  <a:lnTo>
                    <a:pt x="360230" y="906260"/>
                  </a:lnTo>
                  <a:lnTo>
                    <a:pt x="319646" y="891764"/>
                  </a:lnTo>
                  <a:lnTo>
                    <a:pt x="280769" y="876898"/>
                  </a:lnTo>
                  <a:lnTo>
                    <a:pt x="243641" y="861673"/>
                  </a:lnTo>
                  <a:lnTo>
                    <a:pt x="208301" y="846102"/>
                  </a:lnTo>
                  <a:lnTo>
                    <a:pt x="143150" y="813963"/>
                  </a:lnTo>
                  <a:lnTo>
                    <a:pt x="85638" y="780568"/>
                  </a:lnTo>
                  <a:lnTo>
                    <a:pt x="36088" y="746006"/>
                  </a:lnTo>
                  <a:lnTo>
                    <a:pt x="0" y="715112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4242815" y="1115567"/>
            <a:ext cx="1027430" cy="1024255"/>
            <a:chOff x="4242815" y="1115567"/>
            <a:chExt cx="1027430" cy="1024255"/>
          </a:xfrm>
        </p:grpSpPr>
        <p:pic>
          <p:nvPicPr>
            <p:cNvPr id="57" name="object 5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2815" y="1115567"/>
              <a:ext cx="1027176" cy="1024127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148" y="1141426"/>
              <a:ext cx="920513" cy="92051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1A1DF01-84F7-2712-553A-36D3F9D7B680}"/>
              </a:ext>
            </a:extLst>
          </p:cNvPr>
          <p:cNvGrpSpPr/>
          <p:nvPr/>
        </p:nvGrpSpPr>
        <p:grpSpPr>
          <a:xfrm>
            <a:off x="1028823" y="2863936"/>
            <a:ext cx="9665335" cy="1568378"/>
            <a:chOff x="1143551" y="1833788"/>
            <a:chExt cx="9665335" cy="1568378"/>
          </a:xfrm>
        </p:grpSpPr>
        <p:sp>
          <p:nvSpPr>
            <p:cNvPr id="6" name="object 33">
              <a:extLst>
                <a:ext uri="{FF2B5EF4-FFF2-40B4-BE49-F238E27FC236}">
                  <a16:creationId xmlns:a16="http://schemas.microsoft.com/office/drawing/2014/main" id="{D693E3D9-E08B-E958-C0FC-168240DDF286}"/>
                </a:ext>
              </a:extLst>
            </p:cNvPr>
            <p:cNvSpPr txBox="1"/>
            <p:nvPr/>
          </p:nvSpPr>
          <p:spPr>
            <a:xfrm>
              <a:off x="1143551" y="1833788"/>
              <a:ext cx="9665335" cy="1568378"/>
            </a:xfrm>
            <a:prstGeom prst="rect">
              <a:avLst/>
            </a:prstGeom>
          </p:spPr>
          <p:txBody>
            <a:bodyPr vert="horz" wrap="square" lIns="0" tIns="12827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10"/>
                </a:spcBef>
                <a:tabLst>
                  <a:tab pos="624840" algn="l"/>
                  <a:tab pos="2425065" algn="l"/>
                  <a:tab pos="3162935" algn="l"/>
                  <a:tab pos="4293235" algn="l"/>
                  <a:tab pos="4827270" algn="l"/>
                  <a:tab pos="6800850" algn="l"/>
                </a:tabLst>
              </a:pPr>
              <a:r>
                <a:rPr sz="6450" spc="-75" baseline="-41343" dirty="0">
                  <a:latin typeface="Cambria Math"/>
                  <a:cs typeface="Cambria Math"/>
                </a:rPr>
                <a:t>𝑃</a:t>
              </a:r>
              <a:r>
                <a:rPr sz="6450" baseline="-41343" dirty="0">
                  <a:latin typeface="Cambria Math"/>
                  <a:cs typeface="Cambria Math"/>
                </a:rPr>
                <a:t>	</a:t>
              </a:r>
              <a:r>
                <a:rPr lang="en-CA" sz="6450" baseline="-41343" dirty="0">
                  <a:latin typeface="Cambria Math"/>
                  <a:cs typeface="Cambria Math"/>
                </a:rPr>
                <a:t>(</a:t>
              </a:r>
              <a:r>
                <a:rPr sz="6450" spc="-15" baseline="-41343" dirty="0">
                  <a:latin typeface="Cambria Math"/>
                  <a:cs typeface="Cambria Math"/>
                </a:rPr>
                <a:t>𝐷𝑟𝑖𝑣𝑒𝑠</a:t>
              </a:r>
              <a:r>
                <a:rPr lang="en-CA" sz="6450" spc="-15" baseline="-41343" dirty="0">
                  <a:latin typeface="Cambria Math"/>
                  <a:cs typeface="Cambria Math"/>
                </a:rPr>
                <a:t>|</a:t>
              </a:r>
              <a:r>
                <a:rPr sz="6450" spc="-75" baseline="-41343" dirty="0">
                  <a:latin typeface="Cambria Math"/>
                  <a:cs typeface="Cambria Math"/>
                </a:rPr>
                <a:t>𝑋</a:t>
              </a:r>
              <a:r>
                <a:rPr lang="en-CA" sz="6450" spc="-75" baseline="-41343" dirty="0">
                  <a:latin typeface="Cambria Math"/>
                  <a:cs typeface="Cambria Math"/>
                </a:rPr>
                <a:t>)</a:t>
              </a:r>
              <a:r>
                <a:rPr sz="6450" baseline="-41343" dirty="0">
                  <a:latin typeface="Cambria Math"/>
                  <a:cs typeface="Cambria Math"/>
                </a:rPr>
                <a:t>=</a:t>
              </a:r>
              <a:r>
                <a:rPr sz="6450" spc="315" baseline="-41343" dirty="0">
                  <a:latin typeface="Cambria Math"/>
                  <a:cs typeface="Cambria Math"/>
                </a:rPr>
                <a:t> </a:t>
              </a:r>
              <a:r>
                <a:rPr sz="4300" spc="-50" dirty="0">
                  <a:latin typeface="Cambria Math"/>
                  <a:cs typeface="Cambria Math"/>
                </a:rPr>
                <a:t>𝑃</a:t>
              </a:r>
              <a:r>
                <a:rPr lang="en-CA" sz="4300" spc="-50" dirty="0">
                  <a:latin typeface="Cambria Math"/>
                  <a:cs typeface="Cambria Math"/>
                </a:rPr>
                <a:t>(</a:t>
              </a:r>
              <a:r>
                <a:rPr sz="4300" spc="-50" dirty="0">
                  <a:latin typeface="Cambria Math"/>
                  <a:cs typeface="Cambria Math"/>
                </a:rPr>
                <a:t>𝑋</a:t>
              </a:r>
              <a:r>
                <a:rPr lang="en-CA" sz="4300" spc="-50" dirty="0">
                  <a:latin typeface="Cambria Math"/>
                  <a:cs typeface="Cambria Math"/>
                </a:rPr>
                <a:t>|</a:t>
              </a:r>
              <a:r>
                <a:rPr sz="4300" spc="-10" dirty="0">
                  <a:latin typeface="Cambria Math"/>
                  <a:cs typeface="Cambria Math"/>
                </a:rPr>
                <a:t>𝐷𝑟𝑖𝑣𝑒𝑠</a:t>
              </a:r>
              <a:r>
                <a:rPr lang="en-CA" sz="4300" spc="-10" dirty="0">
                  <a:latin typeface="Cambria Math"/>
                  <a:cs typeface="Cambria Math"/>
                </a:rPr>
                <a:t>)</a:t>
              </a:r>
              <a:r>
                <a:rPr sz="4300" dirty="0">
                  <a:latin typeface="Cambria Math"/>
                  <a:cs typeface="Cambria Math"/>
                </a:rPr>
                <a:t>	∗</a:t>
              </a:r>
              <a:r>
                <a:rPr sz="4300" spc="-25" dirty="0">
                  <a:latin typeface="Cambria Math"/>
                  <a:cs typeface="Cambria Math"/>
                </a:rPr>
                <a:t> </a:t>
              </a:r>
              <a:r>
                <a:rPr sz="4300" spc="-10" dirty="0">
                  <a:latin typeface="Cambria Math"/>
                  <a:cs typeface="Cambria Math"/>
                </a:rPr>
                <a:t>𝑃(𝐷𝑟𝑖𝑣𝑒𝑠</a:t>
              </a:r>
              <a:r>
                <a:rPr sz="6450" spc="-15" baseline="2583" dirty="0">
                  <a:latin typeface="Cambria Math"/>
                  <a:cs typeface="Cambria Math"/>
                </a:rPr>
                <a:t>)</a:t>
              </a:r>
              <a:endParaRPr sz="6450" baseline="2583" dirty="0">
                <a:latin typeface="Cambria Math"/>
                <a:cs typeface="Cambria Math"/>
              </a:endParaRPr>
            </a:p>
            <a:p>
              <a:pPr marL="6083935">
                <a:lnSpc>
                  <a:spcPct val="100000"/>
                </a:lnSpc>
                <a:spcBef>
                  <a:spcPts val="910"/>
                </a:spcBef>
              </a:pPr>
              <a:r>
                <a:rPr sz="4300" spc="-20" dirty="0">
                  <a:latin typeface="Cambria Math"/>
                  <a:cs typeface="Cambria Math"/>
                </a:rPr>
                <a:t>𝑃(𝑋</a:t>
              </a:r>
              <a:r>
                <a:rPr sz="6450" spc="-30" baseline="1937" dirty="0">
                  <a:latin typeface="Cambria Math"/>
                  <a:cs typeface="Cambria Math"/>
                </a:rPr>
                <a:t>)</a:t>
              </a:r>
              <a:endParaRPr sz="6450" baseline="1937" dirty="0">
                <a:latin typeface="Cambria Math"/>
                <a:cs typeface="Cambria Math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7E65CF-72F4-2A5F-3077-94ED756D8885}"/>
                </a:ext>
              </a:extLst>
            </p:cNvPr>
            <p:cNvCxnSpPr/>
            <p:nvPr/>
          </p:nvCxnSpPr>
          <p:spPr>
            <a:xfrm>
              <a:off x="4915180" y="2619425"/>
              <a:ext cx="573450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2899" y="0"/>
            <a:ext cx="6769099" cy="59943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62337" y="521360"/>
            <a:ext cx="5563235" cy="5636895"/>
            <a:chOff x="6062337" y="521360"/>
            <a:chExt cx="5563235" cy="5636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337" y="1081303"/>
              <a:ext cx="5563159" cy="5076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98341" y="521360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4" y="0"/>
                  </a:moveTo>
                  <a:lnTo>
                    <a:pt x="230759" y="1269"/>
                  </a:lnTo>
                  <a:lnTo>
                    <a:pt x="229487" y="4448"/>
                  </a:lnTo>
                  <a:lnTo>
                    <a:pt x="636" y="519266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3" y="528163"/>
                  </a:lnTo>
                  <a:lnTo>
                    <a:pt x="6357" y="528163"/>
                  </a:lnTo>
                  <a:lnTo>
                    <a:pt x="353467" y="514816"/>
                  </a:lnTo>
                  <a:lnTo>
                    <a:pt x="16529" y="514816"/>
                  </a:lnTo>
                  <a:lnTo>
                    <a:pt x="237116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4" y="1906"/>
                  </a:lnTo>
                  <a:lnTo>
                    <a:pt x="238387" y="1906"/>
                  </a:lnTo>
                  <a:lnTo>
                    <a:pt x="237751" y="1269"/>
                  </a:lnTo>
                  <a:lnTo>
                    <a:pt x="234574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6" y="18431"/>
                  </a:lnTo>
                  <a:lnTo>
                    <a:pt x="654135" y="490029"/>
                  </a:lnTo>
                  <a:lnTo>
                    <a:pt x="16529" y="514816"/>
                  </a:lnTo>
                  <a:lnTo>
                    <a:pt x="353467" y="514816"/>
                  </a:lnTo>
                  <a:lnTo>
                    <a:pt x="667484" y="502740"/>
                  </a:lnTo>
                  <a:lnTo>
                    <a:pt x="670027" y="502740"/>
                  </a:lnTo>
                  <a:lnTo>
                    <a:pt x="673841" y="498927"/>
                  </a:lnTo>
                  <a:lnTo>
                    <a:pt x="674477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7300" y="3760723"/>
            <a:ext cx="501523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sz="5400" spc="-55" dirty="0">
                <a:solidFill>
                  <a:srgbClr val="008CF5"/>
                </a:solidFill>
              </a:rPr>
              <a:t>Simple</a:t>
            </a:r>
            <a:r>
              <a:rPr sz="5400" spc="-395" dirty="0">
                <a:solidFill>
                  <a:srgbClr val="008CF5"/>
                </a:solidFill>
              </a:rPr>
              <a:t> </a:t>
            </a:r>
            <a:r>
              <a:rPr sz="5400" spc="-95" dirty="0">
                <a:solidFill>
                  <a:srgbClr val="008CF5"/>
                </a:solidFill>
              </a:rPr>
              <a:t>Linear </a:t>
            </a:r>
            <a:r>
              <a:rPr sz="5400" spc="-10" dirty="0">
                <a:solidFill>
                  <a:srgbClr val="008CF5"/>
                </a:solidFill>
              </a:rPr>
              <a:t>Regression</a:t>
            </a:r>
            <a:endParaRPr sz="5400" dirty="0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432775" y="4287868"/>
            <a:ext cx="3485515" cy="2463800"/>
            <a:chOff x="8432775" y="4287868"/>
            <a:chExt cx="3485515" cy="2463800"/>
          </a:xfrm>
        </p:grpSpPr>
        <p:sp>
          <p:nvSpPr>
            <p:cNvPr id="24" name="object 2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432775" y="4851384"/>
              <a:ext cx="1057275" cy="662305"/>
            </a:xfrm>
            <a:custGeom>
              <a:avLst/>
              <a:gdLst/>
              <a:ahLst/>
              <a:cxnLst/>
              <a:rect l="l" t="t" r="r" b="b"/>
              <a:pathLst>
                <a:path w="1057275" h="662304">
                  <a:moveTo>
                    <a:pt x="21391" y="13329"/>
                  </a:moveTo>
                  <a:lnTo>
                    <a:pt x="27272" y="24476"/>
                  </a:lnTo>
                  <a:lnTo>
                    <a:pt x="1050049" y="661766"/>
                  </a:lnTo>
                  <a:lnTo>
                    <a:pt x="1056765" y="650988"/>
                  </a:lnTo>
                  <a:lnTo>
                    <a:pt x="33987" y="13697"/>
                  </a:lnTo>
                  <a:lnTo>
                    <a:pt x="21391" y="13329"/>
                  </a:lnTo>
                  <a:close/>
                </a:path>
                <a:path w="1057275" h="662304">
                  <a:moveTo>
                    <a:pt x="0" y="0"/>
                  </a:moveTo>
                  <a:lnTo>
                    <a:pt x="47882" y="90752"/>
                  </a:lnTo>
                  <a:lnTo>
                    <a:pt x="51723" y="91941"/>
                  </a:lnTo>
                  <a:lnTo>
                    <a:pt x="57927" y="88667"/>
                  </a:lnTo>
                  <a:lnTo>
                    <a:pt x="59114" y="84827"/>
                  </a:lnTo>
                  <a:lnTo>
                    <a:pt x="27272" y="24476"/>
                  </a:lnTo>
                  <a:lnTo>
                    <a:pt x="7341" y="12057"/>
                  </a:lnTo>
                  <a:lnTo>
                    <a:pt x="14057" y="1278"/>
                  </a:lnTo>
                  <a:lnTo>
                    <a:pt x="43838" y="1278"/>
                  </a:lnTo>
                  <a:lnTo>
                    <a:pt x="0" y="0"/>
                  </a:lnTo>
                  <a:close/>
                </a:path>
                <a:path w="1057275" h="662304">
                  <a:moveTo>
                    <a:pt x="14057" y="1278"/>
                  </a:moveTo>
                  <a:lnTo>
                    <a:pt x="7341" y="12057"/>
                  </a:lnTo>
                  <a:lnTo>
                    <a:pt x="27272" y="24476"/>
                  </a:lnTo>
                  <a:lnTo>
                    <a:pt x="21391" y="13329"/>
                  </a:lnTo>
                  <a:lnTo>
                    <a:pt x="10510" y="13012"/>
                  </a:lnTo>
                  <a:lnTo>
                    <a:pt x="16311" y="3702"/>
                  </a:lnTo>
                  <a:lnTo>
                    <a:pt x="17946" y="3702"/>
                  </a:lnTo>
                  <a:lnTo>
                    <a:pt x="14057" y="1278"/>
                  </a:lnTo>
                  <a:close/>
                </a:path>
                <a:path w="1057275" h="662304">
                  <a:moveTo>
                    <a:pt x="43838" y="1278"/>
                  </a:moveTo>
                  <a:lnTo>
                    <a:pt x="14057" y="1278"/>
                  </a:lnTo>
                  <a:lnTo>
                    <a:pt x="33987" y="13697"/>
                  </a:lnTo>
                  <a:lnTo>
                    <a:pt x="102195" y="15687"/>
                  </a:lnTo>
                  <a:lnTo>
                    <a:pt x="105030" y="13012"/>
                  </a:lnTo>
                  <a:lnTo>
                    <a:pt x="105145" y="12057"/>
                  </a:lnTo>
                  <a:lnTo>
                    <a:pt x="105324" y="5916"/>
                  </a:lnTo>
                  <a:lnTo>
                    <a:pt x="102566" y="2992"/>
                  </a:lnTo>
                  <a:lnTo>
                    <a:pt x="43838" y="1278"/>
                  </a:lnTo>
                  <a:close/>
                </a:path>
                <a:path w="1057275" h="662304">
                  <a:moveTo>
                    <a:pt x="17946" y="3702"/>
                  </a:moveTo>
                  <a:lnTo>
                    <a:pt x="16311" y="3702"/>
                  </a:lnTo>
                  <a:lnTo>
                    <a:pt x="21391" y="13329"/>
                  </a:lnTo>
                  <a:lnTo>
                    <a:pt x="33987" y="13697"/>
                  </a:lnTo>
                  <a:lnTo>
                    <a:pt x="17946" y="3702"/>
                  </a:lnTo>
                  <a:close/>
                </a:path>
                <a:path w="1057275" h="662304">
                  <a:moveTo>
                    <a:pt x="16311" y="3702"/>
                  </a:moveTo>
                  <a:lnTo>
                    <a:pt x="10510" y="13012"/>
                  </a:lnTo>
                  <a:lnTo>
                    <a:pt x="21391" y="13329"/>
                  </a:lnTo>
                  <a:lnTo>
                    <a:pt x="16311" y="3702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8628695" y="1325347"/>
            <a:ext cx="1504315" cy="1494155"/>
            <a:chOff x="8628695" y="1325347"/>
            <a:chExt cx="1504315" cy="1494155"/>
          </a:xfrm>
        </p:grpSpPr>
        <p:sp>
          <p:nvSpPr>
            <p:cNvPr id="27" name="object 27"/>
            <p:cNvSpPr/>
            <p:nvPr/>
          </p:nvSpPr>
          <p:spPr>
            <a:xfrm>
              <a:off x="9042375" y="2051707"/>
              <a:ext cx="1090295" cy="767715"/>
            </a:xfrm>
            <a:custGeom>
              <a:avLst/>
              <a:gdLst/>
              <a:ahLst/>
              <a:cxnLst/>
              <a:rect l="l" t="t" r="r" b="b"/>
              <a:pathLst>
                <a:path w="1090295" h="767714">
                  <a:moveTo>
                    <a:pt x="46617" y="673078"/>
                  </a:moveTo>
                  <a:lnTo>
                    <a:pt x="42847" y="674474"/>
                  </a:lnTo>
                  <a:lnTo>
                    <a:pt x="0" y="767709"/>
                  </a:lnTo>
                  <a:lnTo>
                    <a:pt x="24353" y="765662"/>
                  </a:lnTo>
                  <a:lnTo>
                    <a:pt x="13971" y="765662"/>
                  </a:lnTo>
                  <a:lnTo>
                    <a:pt x="6675" y="755266"/>
                  </a:lnTo>
                  <a:lnTo>
                    <a:pt x="25893" y="741778"/>
                  </a:lnTo>
                  <a:lnTo>
                    <a:pt x="54386" y="679777"/>
                  </a:lnTo>
                  <a:lnTo>
                    <a:pt x="52990" y="676007"/>
                  </a:lnTo>
                  <a:lnTo>
                    <a:pt x="46617" y="673078"/>
                  </a:lnTo>
                  <a:close/>
                </a:path>
                <a:path w="1090295" h="767714">
                  <a:moveTo>
                    <a:pt x="25893" y="741778"/>
                  </a:moveTo>
                  <a:lnTo>
                    <a:pt x="6675" y="755266"/>
                  </a:lnTo>
                  <a:lnTo>
                    <a:pt x="13971" y="765662"/>
                  </a:lnTo>
                  <a:lnTo>
                    <a:pt x="17590" y="763122"/>
                  </a:lnTo>
                  <a:lnTo>
                    <a:pt x="16084" y="763122"/>
                  </a:lnTo>
                  <a:lnTo>
                    <a:pt x="9782" y="754142"/>
                  </a:lnTo>
                  <a:lnTo>
                    <a:pt x="20630" y="753230"/>
                  </a:lnTo>
                  <a:lnTo>
                    <a:pt x="25893" y="741778"/>
                  </a:lnTo>
                  <a:close/>
                </a:path>
                <a:path w="1090295" h="767714">
                  <a:moveTo>
                    <a:pt x="101184" y="746459"/>
                  </a:moveTo>
                  <a:lnTo>
                    <a:pt x="33189" y="752174"/>
                  </a:lnTo>
                  <a:lnTo>
                    <a:pt x="13971" y="765662"/>
                  </a:lnTo>
                  <a:lnTo>
                    <a:pt x="24353" y="765662"/>
                  </a:lnTo>
                  <a:lnTo>
                    <a:pt x="102248" y="759114"/>
                  </a:lnTo>
                  <a:lnTo>
                    <a:pt x="104843" y="756043"/>
                  </a:lnTo>
                  <a:lnTo>
                    <a:pt x="104255" y="749053"/>
                  </a:lnTo>
                  <a:lnTo>
                    <a:pt x="101184" y="746459"/>
                  </a:lnTo>
                  <a:close/>
                </a:path>
                <a:path w="1090295" h="767714">
                  <a:moveTo>
                    <a:pt x="20630" y="753230"/>
                  </a:moveTo>
                  <a:lnTo>
                    <a:pt x="9782" y="754142"/>
                  </a:lnTo>
                  <a:lnTo>
                    <a:pt x="16084" y="763122"/>
                  </a:lnTo>
                  <a:lnTo>
                    <a:pt x="20630" y="753230"/>
                  </a:lnTo>
                  <a:close/>
                </a:path>
                <a:path w="1090295" h="767714">
                  <a:moveTo>
                    <a:pt x="33189" y="752174"/>
                  </a:moveTo>
                  <a:lnTo>
                    <a:pt x="20630" y="753230"/>
                  </a:lnTo>
                  <a:lnTo>
                    <a:pt x="16084" y="763122"/>
                  </a:lnTo>
                  <a:lnTo>
                    <a:pt x="17590" y="763122"/>
                  </a:lnTo>
                  <a:lnTo>
                    <a:pt x="33189" y="752174"/>
                  </a:lnTo>
                  <a:close/>
                </a:path>
                <a:path w="1090295" h="767714">
                  <a:moveTo>
                    <a:pt x="1082823" y="0"/>
                  </a:moveTo>
                  <a:lnTo>
                    <a:pt x="25893" y="741778"/>
                  </a:lnTo>
                  <a:lnTo>
                    <a:pt x="20630" y="753230"/>
                  </a:lnTo>
                  <a:lnTo>
                    <a:pt x="33189" y="752174"/>
                  </a:lnTo>
                  <a:lnTo>
                    <a:pt x="1090119" y="10396"/>
                  </a:lnTo>
                  <a:lnTo>
                    <a:pt x="1082823" y="0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635045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819728" y="1486915"/>
            <a:ext cx="360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482188" y="5270512"/>
            <a:ext cx="741045" cy="741045"/>
            <a:chOff x="7482188" y="5270512"/>
            <a:chExt cx="741045" cy="741045"/>
          </a:xfrm>
        </p:grpSpPr>
        <p:sp>
          <p:nvSpPr>
            <p:cNvPr id="34" name="object 34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88538" y="5276862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5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7642265" y="5434076"/>
            <a:ext cx="4216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003346" y="1325347"/>
            <a:ext cx="741045" cy="741045"/>
            <a:chOff x="5003346" y="1325347"/>
            <a:chExt cx="741045" cy="741045"/>
          </a:xfrm>
        </p:grpSpPr>
        <p:sp>
          <p:nvSpPr>
            <p:cNvPr id="38" name="object 38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728143" y="0"/>
                  </a:moveTo>
                  <a:lnTo>
                    <a:pt x="0" y="0"/>
                  </a:lnTo>
                  <a:lnTo>
                    <a:pt x="0" y="728143"/>
                  </a:lnTo>
                  <a:lnTo>
                    <a:pt x="728143" y="728143"/>
                  </a:lnTo>
                  <a:lnTo>
                    <a:pt x="7281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009696" y="1331697"/>
              <a:ext cx="728345" cy="728345"/>
            </a:xfrm>
            <a:custGeom>
              <a:avLst/>
              <a:gdLst/>
              <a:ahLst/>
              <a:cxnLst/>
              <a:rect l="l" t="t" r="r" b="b"/>
              <a:pathLst>
                <a:path w="728345" h="728344">
                  <a:moveTo>
                    <a:pt x="0" y="0"/>
                  </a:moveTo>
                  <a:lnTo>
                    <a:pt x="728143" y="0"/>
                  </a:lnTo>
                  <a:lnTo>
                    <a:pt x="728143" y="728143"/>
                  </a:lnTo>
                  <a:lnTo>
                    <a:pt x="0" y="7281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5163425" y="1496059"/>
            <a:ext cx="2143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36600" algn="l"/>
              </a:tabLst>
            </a:pPr>
            <a:r>
              <a:rPr sz="3600" spc="-37" baseline="1157" dirty="0"/>
              <a:t>#3</a:t>
            </a:r>
            <a:r>
              <a:rPr sz="3600" baseline="1157" dirty="0"/>
              <a:t>	</a:t>
            </a:r>
            <a:r>
              <a:rPr sz="2100" spc="-10" dirty="0">
                <a:solidFill>
                  <a:srgbClr val="000000"/>
                </a:solidFill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7897368" y="1130808"/>
            <a:ext cx="1024255" cy="1024255"/>
            <a:chOff x="7897368" y="1130808"/>
            <a:chExt cx="1024255" cy="1024255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97368" y="1130808"/>
              <a:ext cx="1024127" cy="102412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2426" y="1155724"/>
              <a:ext cx="920512" cy="92051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242815" y="1115567"/>
            <a:ext cx="1027430" cy="1024255"/>
            <a:chOff x="4242815" y="1115567"/>
            <a:chExt cx="1027430" cy="1024255"/>
          </a:xfrm>
        </p:grpSpPr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42815" y="1115567"/>
              <a:ext cx="1027176" cy="102412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9148" y="1141426"/>
              <a:ext cx="920513" cy="920512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720840" y="4490721"/>
            <a:ext cx="1468755" cy="1596390"/>
            <a:chOff x="6720840" y="4490721"/>
            <a:chExt cx="1468755" cy="1596390"/>
          </a:xfrm>
        </p:grpSpPr>
        <p:pic>
          <p:nvPicPr>
            <p:cNvPr id="51" name="object 5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840" y="5062727"/>
              <a:ext cx="1024127" cy="102412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5267" y="5086591"/>
              <a:ext cx="920513" cy="92051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592121" y="4490721"/>
              <a:ext cx="596900" cy="38100"/>
            </a:xfrm>
            <a:custGeom>
              <a:avLst/>
              <a:gdLst/>
              <a:ahLst/>
              <a:cxnLst/>
              <a:rect l="l" t="t" r="r" b="b"/>
              <a:pathLst>
                <a:path w="596900" h="38100">
                  <a:moveTo>
                    <a:pt x="5969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596900" y="38100"/>
                  </a:lnTo>
                  <a:lnTo>
                    <a:pt x="596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305680" y="2473959"/>
            <a:ext cx="7259320" cy="2580005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marL="1902460" algn="ctr">
              <a:lnSpc>
                <a:spcPct val="100000"/>
              </a:lnSpc>
              <a:spcBef>
                <a:spcPts val="1515"/>
              </a:spcBef>
            </a:pPr>
            <a:r>
              <a:rPr sz="4300" u="heavy" spc="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43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</a:t>
            </a:r>
            <a:r>
              <a:rPr sz="4300" u="heavy" spc="16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4300" spc="55" dirty="0">
                <a:latin typeface="Cambria Math"/>
                <a:cs typeface="Cambria Math"/>
              </a:rPr>
              <a:t> </a:t>
            </a:r>
            <a:r>
              <a:rPr sz="6450" baseline="-32299" dirty="0">
                <a:latin typeface="Cambria Math"/>
                <a:cs typeface="Cambria Math"/>
              </a:rPr>
              <a:t>∗</a:t>
            </a:r>
            <a:r>
              <a:rPr sz="6450" spc="-22" baseline="-32299" dirty="0">
                <a:latin typeface="Cambria Math"/>
                <a:cs typeface="Cambria Math"/>
              </a:rPr>
              <a:t> </a:t>
            </a:r>
            <a:r>
              <a:rPr sz="4300" u="heavy" spc="-35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20</a:t>
            </a:r>
            <a:endParaRPr sz="43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415"/>
              </a:spcBef>
              <a:tabLst>
                <a:tab pos="637540" algn="l"/>
                <a:tab pos="2437765" algn="l"/>
                <a:tab pos="3175635" algn="l"/>
                <a:tab pos="5628640" algn="l"/>
              </a:tabLst>
            </a:pP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sz="4300" dirty="0">
                <a:latin typeface="Cambria Math"/>
                <a:cs typeface="Cambria Math"/>
              </a:rPr>
              <a:t>	=</a:t>
            </a:r>
            <a:r>
              <a:rPr sz="4300" spc="200" dirty="0">
                <a:latin typeface="Cambria Math"/>
                <a:cs typeface="Cambria Math"/>
              </a:rPr>
              <a:t> </a:t>
            </a:r>
            <a:r>
              <a:rPr sz="6450" baseline="25193" dirty="0">
                <a:latin typeface="Cambria Math"/>
                <a:cs typeface="Cambria Math"/>
              </a:rPr>
              <a:t>20</a:t>
            </a:r>
            <a:r>
              <a:rPr sz="6450" spc="-262" baseline="25193" dirty="0">
                <a:latin typeface="Cambria Math"/>
                <a:cs typeface="Cambria Math"/>
              </a:rPr>
              <a:t> </a:t>
            </a:r>
            <a:r>
              <a:rPr sz="6450" baseline="-29715" dirty="0">
                <a:latin typeface="Cambria Math"/>
                <a:cs typeface="Cambria Math"/>
              </a:rPr>
              <a:t>4</a:t>
            </a:r>
            <a:r>
              <a:rPr sz="6450" spc="-262" baseline="-29715" dirty="0">
                <a:latin typeface="Cambria Math"/>
                <a:cs typeface="Cambria Math"/>
              </a:rPr>
              <a:t> </a:t>
            </a:r>
            <a:r>
              <a:rPr sz="6450" spc="-37" baseline="25193" dirty="0">
                <a:latin typeface="Cambria Math"/>
                <a:cs typeface="Cambria Math"/>
              </a:rPr>
              <a:t>30</a:t>
            </a:r>
            <a:r>
              <a:rPr sz="6450" baseline="25193" dirty="0">
                <a:latin typeface="Cambria Math"/>
                <a:cs typeface="Cambria Math"/>
              </a:rPr>
              <a:t>	</a:t>
            </a:r>
            <a:r>
              <a:rPr sz="4300" dirty="0">
                <a:latin typeface="Cambria Math"/>
                <a:cs typeface="Cambria Math"/>
              </a:rPr>
              <a:t>=</a:t>
            </a:r>
            <a:r>
              <a:rPr sz="4300" spc="210" dirty="0">
                <a:latin typeface="Cambria Math"/>
                <a:cs typeface="Cambria Math"/>
              </a:rPr>
              <a:t> </a:t>
            </a:r>
            <a:r>
              <a:rPr sz="4300" spc="-20" dirty="0"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  <a:p>
            <a:pPr marL="1906270" algn="ctr">
              <a:lnSpc>
                <a:spcPct val="100000"/>
              </a:lnSpc>
              <a:spcBef>
                <a:spcPts val="1800"/>
              </a:spcBef>
            </a:pPr>
            <a:r>
              <a:rPr sz="4300" spc="-25" dirty="0">
                <a:latin typeface="Cambria Math"/>
                <a:cs typeface="Cambria Math"/>
              </a:rPr>
              <a:t>30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877055" y="3224783"/>
            <a:ext cx="1996439" cy="622300"/>
            <a:chOff x="3877055" y="3224783"/>
            <a:chExt cx="1996439" cy="62230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77055" y="3224783"/>
              <a:ext cx="1996439" cy="6217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94042" y="324002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79" h="551179">
                  <a:moveTo>
                    <a:pt x="1123542" y="107289"/>
                  </a:moveTo>
                  <a:lnTo>
                    <a:pt x="1050999" y="107289"/>
                  </a:lnTo>
                  <a:lnTo>
                    <a:pt x="1050999" y="551078"/>
                  </a:lnTo>
                  <a:lnTo>
                    <a:pt x="1127199" y="551078"/>
                  </a:lnTo>
                  <a:lnTo>
                    <a:pt x="1127199" y="393192"/>
                  </a:lnTo>
                  <a:lnTo>
                    <a:pt x="1347458" y="393192"/>
                  </a:lnTo>
                  <a:lnTo>
                    <a:pt x="1349704" y="391515"/>
                  </a:lnTo>
                  <a:lnTo>
                    <a:pt x="1364658" y="371856"/>
                  </a:lnTo>
                  <a:lnTo>
                    <a:pt x="1222907" y="371856"/>
                  </a:lnTo>
                  <a:lnTo>
                    <a:pt x="1184616" y="364693"/>
                  </a:lnTo>
                  <a:lnTo>
                    <a:pt x="1153869" y="344271"/>
                  </a:lnTo>
                  <a:lnTo>
                    <a:pt x="1133410" y="312191"/>
                  </a:lnTo>
                  <a:lnTo>
                    <a:pt x="1125980" y="270052"/>
                  </a:lnTo>
                  <a:lnTo>
                    <a:pt x="1133410" y="227914"/>
                  </a:lnTo>
                  <a:lnTo>
                    <a:pt x="1153869" y="195834"/>
                  </a:lnTo>
                  <a:lnTo>
                    <a:pt x="1184616" y="175412"/>
                  </a:lnTo>
                  <a:lnTo>
                    <a:pt x="1222907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2" y="149961"/>
                  </a:lnTo>
                  <a:lnTo>
                    <a:pt x="1123542" y="107289"/>
                  </a:lnTo>
                  <a:close/>
                </a:path>
                <a:path w="1922779" h="551179">
                  <a:moveTo>
                    <a:pt x="1347458" y="393192"/>
                  </a:moveTo>
                  <a:lnTo>
                    <a:pt x="1127199" y="393192"/>
                  </a:lnTo>
                  <a:lnTo>
                    <a:pt x="1148716" y="412651"/>
                  </a:lnTo>
                  <a:lnTo>
                    <a:pt x="1173605" y="426338"/>
                  </a:lnTo>
                  <a:lnTo>
                    <a:pt x="1201352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79" h="551179">
                  <a:moveTo>
                    <a:pt x="1364299" y="168249"/>
                  </a:moveTo>
                  <a:lnTo>
                    <a:pt x="1222907" y="168249"/>
                  </a:lnTo>
                  <a:lnTo>
                    <a:pt x="1261102" y="175412"/>
                  </a:lnTo>
                  <a:lnTo>
                    <a:pt x="1291639" y="195834"/>
                  </a:lnTo>
                  <a:lnTo>
                    <a:pt x="1311889" y="227914"/>
                  </a:lnTo>
                  <a:lnTo>
                    <a:pt x="1319223" y="270052"/>
                  </a:lnTo>
                  <a:lnTo>
                    <a:pt x="1311889" y="312191"/>
                  </a:lnTo>
                  <a:lnTo>
                    <a:pt x="1291639" y="344271"/>
                  </a:lnTo>
                  <a:lnTo>
                    <a:pt x="1261102" y="364693"/>
                  </a:lnTo>
                  <a:lnTo>
                    <a:pt x="1222907" y="371856"/>
                  </a:lnTo>
                  <a:lnTo>
                    <a:pt x="1364658" y="371856"/>
                  </a:lnTo>
                  <a:lnTo>
                    <a:pt x="1374946" y="358331"/>
                  </a:lnTo>
                  <a:lnTo>
                    <a:pt x="1391010" y="317562"/>
                  </a:lnTo>
                  <a:lnTo>
                    <a:pt x="1396643" y="270052"/>
                  </a:lnTo>
                  <a:lnTo>
                    <a:pt x="1391010" y="222800"/>
                  </a:lnTo>
                  <a:lnTo>
                    <a:pt x="1374946" y="182202"/>
                  </a:lnTo>
                  <a:lnTo>
                    <a:pt x="1364299" y="168249"/>
                  </a:lnTo>
                  <a:close/>
                </a:path>
                <a:path w="1922779" h="551179">
                  <a:moveTo>
                    <a:pt x="1231442" y="103631"/>
                  </a:moveTo>
                  <a:lnTo>
                    <a:pt x="1199409" y="106499"/>
                  </a:lnTo>
                  <a:lnTo>
                    <a:pt x="1170405" y="115138"/>
                  </a:lnTo>
                  <a:lnTo>
                    <a:pt x="1144945" y="129606"/>
                  </a:lnTo>
                  <a:lnTo>
                    <a:pt x="1123542" y="149961"/>
                  </a:lnTo>
                  <a:lnTo>
                    <a:pt x="1350344" y="149961"/>
                  </a:lnTo>
                  <a:lnTo>
                    <a:pt x="1349704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79" h="551179">
                  <a:moveTo>
                    <a:pt x="813014" y="103631"/>
                  </a:moveTo>
                  <a:lnTo>
                    <a:pt x="766896" y="109228"/>
                  </a:lnTo>
                  <a:lnTo>
                    <a:pt x="726315" y="125238"/>
                  </a:lnTo>
                  <a:lnTo>
                    <a:pt x="692542" y="150494"/>
                  </a:lnTo>
                  <a:lnTo>
                    <a:pt x="666846" y="183828"/>
                  </a:lnTo>
                  <a:lnTo>
                    <a:pt x="650496" y="224070"/>
                  </a:lnTo>
                  <a:lnTo>
                    <a:pt x="644765" y="270052"/>
                  </a:lnTo>
                  <a:lnTo>
                    <a:pt x="650508" y="316080"/>
                  </a:lnTo>
                  <a:lnTo>
                    <a:pt x="667139" y="356435"/>
                  </a:lnTo>
                  <a:lnTo>
                    <a:pt x="693761" y="389915"/>
                  </a:lnTo>
                  <a:lnTo>
                    <a:pt x="729476" y="415318"/>
                  </a:lnTo>
                  <a:lnTo>
                    <a:pt x="773387" y="431441"/>
                  </a:lnTo>
                  <a:lnTo>
                    <a:pt x="824597" y="437083"/>
                  </a:lnTo>
                  <a:lnTo>
                    <a:pt x="864621" y="433682"/>
                  </a:lnTo>
                  <a:lnTo>
                    <a:pt x="900187" y="423595"/>
                  </a:lnTo>
                  <a:lnTo>
                    <a:pt x="930724" y="406993"/>
                  </a:lnTo>
                  <a:lnTo>
                    <a:pt x="955661" y="384048"/>
                  </a:lnTo>
                  <a:lnTo>
                    <a:pt x="945582" y="372465"/>
                  </a:lnTo>
                  <a:lnTo>
                    <a:pt x="826425" y="372465"/>
                  </a:lnTo>
                  <a:lnTo>
                    <a:pt x="787316" y="366960"/>
                  </a:lnTo>
                  <a:lnTo>
                    <a:pt x="755864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7" y="294436"/>
                  </a:lnTo>
                  <a:lnTo>
                    <a:pt x="976997" y="287121"/>
                  </a:lnTo>
                  <a:lnTo>
                    <a:pt x="977606" y="277977"/>
                  </a:lnTo>
                  <a:lnTo>
                    <a:pt x="977606" y="271881"/>
                  </a:lnTo>
                  <a:lnTo>
                    <a:pt x="974329" y="243839"/>
                  </a:lnTo>
                  <a:lnTo>
                    <a:pt x="720355" y="243839"/>
                  </a:lnTo>
                  <a:lnTo>
                    <a:pt x="730975" y="211397"/>
                  </a:lnTo>
                  <a:lnTo>
                    <a:pt x="750911" y="186385"/>
                  </a:lnTo>
                  <a:lnTo>
                    <a:pt x="778734" y="170287"/>
                  </a:lnTo>
                  <a:lnTo>
                    <a:pt x="813014" y="164591"/>
                  </a:lnTo>
                  <a:lnTo>
                    <a:pt x="942239" y="164591"/>
                  </a:lnTo>
                  <a:lnTo>
                    <a:pt x="930972" y="149580"/>
                  </a:lnTo>
                  <a:lnTo>
                    <a:pt x="897952" y="124629"/>
                  </a:lnTo>
                  <a:lnTo>
                    <a:pt x="858226" y="109025"/>
                  </a:lnTo>
                  <a:lnTo>
                    <a:pt x="813014" y="103631"/>
                  </a:lnTo>
                  <a:close/>
                </a:path>
                <a:path w="1922779" h="551179">
                  <a:moveTo>
                    <a:pt x="914817" y="337108"/>
                  </a:moveTo>
                  <a:lnTo>
                    <a:pt x="896377" y="352663"/>
                  </a:lnTo>
                  <a:lnTo>
                    <a:pt x="875651" y="363702"/>
                  </a:lnTo>
                  <a:lnTo>
                    <a:pt x="852410" y="370284"/>
                  </a:lnTo>
                  <a:lnTo>
                    <a:pt x="826425" y="372465"/>
                  </a:lnTo>
                  <a:lnTo>
                    <a:pt x="945582" y="372465"/>
                  </a:lnTo>
                  <a:lnTo>
                    <a:pt x="914817" y="337108"/>
                  </a:lnTo>
                  <a:close/>
                </a:path>
                <a:path w="1922779" h="551179">
                  <a:moveTo>
                    <a:pt x="942239" y="164591"/>
                  </a:moveTo>
                  <a:lnTo>
                    <a:pt x="813014" y="164591"/>
                  </a:lnTo>
                  <a:lnTo>
                    <a:pt x="847628" y="170373"/>
                  </a:lnTo>
                  <a:lnTo>
                    <a:pt x="875498" y="186613"/>
                  </a:lnTo>
                  <a:lnTo>
                    <a:pt x="895139" y="211655"/>
                  </a:lnTo>
                  <a:lnTo>
                    <a:pt x="905064" y="243839"/>
                  </a:lnTo>
                  <a:lnTo>
                    <a:pt x="974329" y="243839"/>
                  </a:lnTo>
                  <a:lnTo>
                    <a:pt x="972018" y="224070"/>
                  </a:lnTo>
                  <a:lnTo>
                    <a:pt x="956067" y="183015"/>
                  </a:lnTo>
                  <a:lnTo>
                    <a:pt x="942239" y="164591"/>
                  </a:lnTo>
                  <a:close/>
                </a:path>
                <a:path w="1922779" h="551179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4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79" h="551179">
                  <a:moveTo>
                    <a:pt x="587170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4" y="374294"/>
                  </a:lnTo>
                  <a:lnTo>
                    <a:pt x="587170" y="360883"/>
                  </a:lnTo>
                  <a:close/>
                </a:path>
                <a:path w="1922779" h="551179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79" h="551179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79" h="551179">
                  <a:moveTo>
                    <a:pt x="1892292" y="68884"/>
                  </a:moveTo>
                  <a:lnTo>
                    <a:pt x="1747125" y="68884"/>
                  </a:lnTo>
                  <a:lnTo>
                    <a:pt x="1781624" y="73018"/>
                  </a:lnTo>
                  <a:lnTo>
                    <a:pt x="1806408" y="85039"/>
                  </a:lnTo>
                  <a:lnTo>
                    <a:pt x="1821362" y="104374"/>
                  </a:lnTo>
                  <a:lnTo>
                    <a:pt x="1826373" y="130454"/>
                  </a:lnTo>
                  <a:lnTo>
                    <a:pt x="1824582" y="148723"/>
                  </a:lnTo>
                  <a:lnTo>
                    <a:pt x="1817533" y="168706"/>
                  </a:lnTo>
                  <a:lnTo>
                    <a:pt x="1802712" y="191662"/>
                  </a:lnTo>
                  <a:lnTo>
                    <a:pt x="1777605" y="218846"/>
                  </a:lnTo>
                  <a:lnTo>
                    <a:pt x="1608136" y="379780"/>
                  </a:lnTo>
                  <a:lnTo>
                    <a:pt x="1608136" y="432815"/>
                  </a:lnTo>
                  <a:lnTo>
                    <a:pt x="1922689" y="432815"/>
                  </a:lnTo>
                  <a:lnTo>
                    <a:pt x="1922689" y="365760"/>
                  </a:lnTo>
                  <a:lnTo>
                    <a:pt x="1721521" y="365760"/>
                  </a:lnTo>
                  <a:lnTo>
                    <a:pt x="1835517" y="257251"/>
                  </a:lnTo>
                  <a:lnTo>
                    <a:pt x="1871512" y="218627"/>
                  </a:lnTo>
                  <a:lnTo>
                    <a:pt x="1893048" y="184632"/>
                  </a:lnTo>
                  <a:lnTo>
                    <a:pt x="1903496" y="153266"/>
                  </a:lnTo>
                  <a:lnTo>
                    <a:pt x="1906230" y="122529"/>
                  </a:lnTo>
                  <a:lnTo>
                    <a:pt x="1899276" y="80759"/>
                  </a:lnTo>
                  <a:lnTo>
                    <a:pt x="1892292" y="68884"/>
                  </a:lnTo>
                  <a:close/>
                </a:path>
                <a:path w="1922779" h="551179">
                  <a:moveTo>
                    <a:pt x="1753830" y="0"/>
                  </a:moveTo>
                  <a:lnTo>
                    <a:pt x="1703548" y="4791"/>
                  </a:lnTo>
                  <a:lnTo>
                    <a:pt x="1658809" y="18668"/>
                  </a:lnTo>
                  <a:lnTo>
                    <a:pt x="1621042" y="40890"/>
                  </a:lnTo>
                  <a:lnTo>
                    <a:pt x="1591677" y="70713"/>
                  </a:lnTo>
                  <a:lnTo>
                    <a:pt x="1647150" y="113385"/>
                  </a:lnTo>
                  <a:lnTo>
                    <a:pt x="1666972" y="93573"/>
                  </a:lnTo>
                  <a:lnTo>
                    <a:pt x="1690508" y="79705"/>
                  </a:lnTo>
                  <a:lnTo>
                    <a:pt x="1717359" y="71551"/>
                  </a:lnTo>
                  <a:lnTo>
                    <a:pt x="1747125" y="68884"/>
                  </a:lnTo>
                  <a:lnTo>
                    <a:pt x="1892292" y="68884"/>
                  </a:lnTo>
                  <a:lnTo>
                    <a:pt x="1879271" y="46744"/>
                  </a:lnTo>
                  <a:lnTo>
                    <a:pt x="1847504" y="21360"/>
                  </a:lnTo>
                  <a:lnTo>
                    <a:pt x="1805261" y="5486"/>
                  </a:lnTo>
                  <a:lnTo>
                    <a:pt x="1753830" y="0"/>
                  </a:lnTo>
                  <a:close/>
                </a:path>
                <a:path w="1922779" h="551179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79" h="551179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1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79" h="551179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3674" y="3401923"/>
              <a:ext cx="205943" cy="2163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8048" y="3398265"/>
              <a:ext cx="197408" cy="919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94042" y="324002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79" h="551179">
                  <a:moveTo>
                    <a:pt x="1231442" y="103631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1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1"/>
                  </a:lnTo>
                  <a:close/>
                </a:path>
                <a:path w="1922779" h="551179">
                  <a:moveTo>
                    <a:pt x="813015" y="103631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4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1"/>
                  </a:lnTo>
                  <a:close/>
                </a:path>
                <a:path w="1922779" h="551179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7"/>
                  </a:lnTo>
                  <a:lnTo>
                    <a:pt x="586562" y="109727"/>
                  </a:lnTo>
                  <a:lnTo>
                    <a:pt x="586562" y="170687"/>
                  </a:lnTo>
                  <a:lnTo>
                    <a:pt x="499389" y="170687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7"/>
                  </a:lnTo>
                  <a:lnTo>
                    <a:pt x="369544" y="170687"/>
                  </a:lnTo>
                  <a:lnTo>
                    <a:pt x="369544" y="109727"/>
                  </a:lnTo>
                  <a:lnTo>
                    <a:pt x="423189" y="109727"/>
                  </a:lnTo>
                  <a:lnTo>
                    <a:pt x="423189" y="35356"/>
                  </a:lnTo>
                  <a:close/>
                </a:path>
                <a:path w="1922779" h="551179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59"/>
                  </a:lnTo>
                  <a:lnTo>
                    <a:pt x="1922691" y="365759"/>
                  </a:lnTo>
                  <a:lnTo>
                    <a:pt x="1922691" y="432815"/>
                  </a:lnTo>
                  <a:lnTo>
                    <a:pt x="1608137" y="432815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8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79" h="551179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6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5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986271" y="3462528"/>
            <a:ext cx="378460" cy="121920"/>
            <a:chOff x="5986271" y="3462528"/>
            <a:chExt cx="378460" cy="121920"/>
          </a:xfrm>
        </p:grpSpPr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86271" y="3462528"/>
              <a:ext cx="377951" cy="12192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003131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304800" y="0"/>
                  </a:moveTo>
                  <a:lnTo>
                    <a:pt x="0" y="0"/>
                  </a:lnTo>
                  <a:lnTo>
                    <a:pt x="0" y="49987"/>
                  </a:lnTo>
                  <a:lnTo>
                    <a:pt x="304800" y="49987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003131" y="3478377"/>
              <a:ext cx="304800" cy="50165"/>
            </a:xfrm>
            <a:custGeom>
              <a:avLst/>
              <a:gdLst/>
              <a:ahLst/>
              <a:cxnLst/>
              <a:rect l="l" t="t" r="r" b="b"/>
              <a:pathLst>
                <a:path w="304800" h="50164">
                  <a:moveTo>
                    <a:pt x="0" y="0"/>
                  </a:moveTo>
                  <a:lnTo>
                    <a:pt x="304800" y="0"/>
                  </a:lnTo>
                  <a:lnTo>
                    <a:pt x="304800" y="49987"/>
                  </a:lnTo>
                  <a:lnTo>
                    <a:pt x="0" y="4998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6516623" y="3230879"/>
            <a:ext cx="1835150" cy="502920"/>
            <a:chOff x="6516623" y="3230879"/>
            <a:chExt cx="1835150" cy="502920"/>
          </a:xfrm>
        </p:grpSpPr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16623" y="3230879"/>
              <a:ext cx="1834896" cy="5029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533508" y="3246119"/>
              <a:ext cx="1761489" cy="431165"/>
            </a:xfrm>
            <a:custGeom>
              <a:avLst/>
              <a:gdLst/>
              <a:ahLst/>
              <a:cxnLst/>
              <a:rect l="l" t="t" r="r" b="b"/>
              <a:pathLst>
                <a:path w="1761490" h="431164">
                  <a:moveTo>
                    <a:pt x="1710931" y="329793"/>
                  </a:moveTo>
                  <a:lnTo>
                    <a:pt x="1691547" y="333413"/>
                  </a:lnTo>
                  <a:lnTo>
                    <a:pt x="1675650" y="343662"/>
                  </a:lnTo>
                  <a:lnTo>
                    <a:pt x="1664896" y="359625"/>
                  </a:lnTo>
                  <a:lnTo>
                    <a:pt x="1660944" y="380390"/>
                  </a:lnTo>
                  <a:lnTo>
                    <a:pt x="1664896" y="400640"/>
                  </a:lnTo>
                  <a:lnTo>
                    <a:pt x="1675650" y="416661"/>
                  </a:lnTo>
                  <a:lnTo>
                    <a:pt x="1691547" y="427196"/>
                  </a:lnTo>
                  <a:lnTo>
                    <a:pt x="1710931" y="430987"/>
                  </a:lnTo>
                  <a:lnTo>
                    <a:pt x="1730314" y="427196"/>
                  </a:lnTo>
                  <a:lnTo>
                    <a:pt x="1746211" y="416661"/>
                  </a:lnTo>
                  <a:lnTo>
                    <a:pt x="1756965" y="400640"/>
                  </a:lnTo>
                  <a:lnTo>
                    <a:pt x="1760918" y="380390"/>
                  </a:lnTo>
                  <a:lnTo>
                    <a:pt x="1756965" y="359625"/>
                  </a:lnTo>
                  <a:lnTo>
                    <a:pt x="1746211" y="343662"/>
                  </a:lnTo>
                  <a:lnTo>
                    <a:pt x="1730314" y="333413"/>
                  </a:lnTo>
                  <a:lnTo>
                    <a:pt x="1710931" y="329793"/>
                  </a:lnTo>
                  <a:close/>
                </a:path>
                <a:path w="1761490" h="431164">
                  <a:moveTo>
                    <a:pt x="642226" y="97535"/>
                  </a:moveTo>
                  <a:lnTo>
                    <a:pt x="594688" y="103090"/>
                  </a:lnTo>
                  <a:lnTo>
                    <a:pt x="552908" y="119007"/>
                  </a:lnTo>
                  <a:lnTo>
                    <a:pt x="518172" y="144170"/>
                  </a:lnTo>
                  <a:lnTo>
                    <a:pt x="491767" y="177461"/>
                  </a:lnTo>
                  <a:lnTo>
                    <a:pt x="474981" y="217762"/>
                  </a:lnTo>
                  <a:lnTo>
                    <a:pt x="469099" y="263956"/>
                  </a:lnTo>
                  <a:lnTo>
                    <a:pt x="474981" y="310196"/>
                  </a:lnTo>
                  <a:lnTo>
                    <a:pt x="491767" y="350610"/>
                  </a:lnTo>
                  <a:lnTo>
                    <a:pt x="518172" y="384047"/>
                  </a:lnTo>
                  <a:lnTo>
                    <a:pt x="552908" y="409357"/>
                  </a:lnTo>
                  <a:lnTo>
                    <a:pt x="594688" y="425387"/>
                  </a:lnTo>
                  <a:lnTo>
                    <a:pt x="642226" y="430987"/>
                  </a:lnTo>
                  <a:lnTo>
                    <a:pt x="690232" y="425387"/>
                  </a:lnTo>
                  <a:lnTo>
                    <a:pt x="732243" y="409357"/>
                  </a:lnTo>
                  <a:lnTo>
                    <a:pt x="767041" y="384047"/>
                  </a:lnTo>
                  <a:lnTo>
                    <a:pt x="781461" y="365759"/>
                  </a:lnTo>
                  <a:lnTo>
                    <a:pt x="642226" y="365759"/>
                  </a:lnTo>
                  <a:lnTo>
                    <a:pt x="604031" y="358597"/>
                  </a:lnTo>
                  <a:lnTo>
                    <a:pt x="573493" y="338175"/>
                  </a:lnTo>
                  <a:lnTo>
                    <a:pt x="553243" y="306095"/>
                  </a:lnTo>
                  <a:lnTo>
                    <a:pt x="545909" y="263956"/>
                  </a:lnTo>
                  <a:lnTo>
                    <a:pt x="553243" y="221818"/>
                  </a:lnTo>
                  <a:lnTo>
                    <a:pt x="573493" y="189737"/>
                  </a:lnTo>
                  <a:lnTo>
                    <a:pt x="604031" y="169316"/>
                  </a:lnTo>
                  <a:lnTo>
                    <a:pt x="642226" y="162153"/>
                  </a:lnTo>
                  <a:lnTo>
                    <a:pt x="781283" y="162153"/>
                  </a:lnTo>
                  <a:lnTo>
                    <a:pt x="767041" y="144170"/>
                  </a:lnTo>
                  <a:lnTo>
                    <a:pt x="732243" y="119007"/>
                  </a:lnTo>
                  <a:lnTo>
                    <a:pt x="690232" y="103090"/>
                  </a:lnTo>
                  <a:lnTo>
                    <a:pt x="642226" y="97535"/>
                  </a:lnTo>
                  <a:close/>
                </a:path>
                <a:path w="1761490" h="431164">
                  <a:moveTo>
                    <a:pt x="781283" y="162153"/>
                  </a:moveTo>
                  <a:lnTo>
                    <a:pt x="642226" y="162153"/>
                  </a:lnTo>
                  <a:lnTo>
                    <a:pt x="680773" y="169316"/>
                  </a:lnTo>
                  <a:lnTo>
                    <a:pt x="711492" y="189737"/>
                  </a:lnTo>
                  <a:lnTo>
                    <a:pt x="731808" y="221818"/>
                  </a:lnTo>
                  <a:lnTo>
                    <a:pt x="739152" y="263956"/>
                  </a:lnTo>
                  <a:lnTo>
                    <a:pt x="731808" y="306095"/>
                  </a:lnTo>
                  <a:lnTo>
                    <a:pt x="711492" y="338175"/>
                  </a:lnTo>
                  <a:lnTo>
                    <a:pt x="680773" y="358597"/>
                  </a:lnTo>
                  <a:lnTo>
                    <a:pt x="642226" y="365759"/>
                  </a:lnTo>
                  <a:lnTo>
                    <a:pt x="781461" y="365759"/>
                  </a:lnTo>
                  <a:lnTo>
                    <a:pt x="793407" y="350610"/>
                  </a:lnTo>
                  <a:lnTo>
                    <a:pt x="810120" y="310196"/>
                  </a:lnTo>
                  <a:lnTo>
                    <a:pt x="815962" y="263956"/>
                  </a:lnTo>
                  <a:lnTo>
                    <a:pt x="810120" y="217762"/>
                  </a:lnTo>
                  <a:lnTo>
                    <a:pt x="793407" y="177461"/>
                  </a:lnTo>
                  <a:lnTo>
                    <a:pt x="781283" y="162153"/>
                  </a:lnTo>
                  <a:close/>
                </a:path>
                <a:path w="1761490" h="431164">
                  <a:moveTo>
                    <a:pt x="1448562" y="97535"/>
                  </a:moveTo>
                  <a:lnTo>
                    <a:pt x="1402444" y="103132"/>
                  </a:lnTo>
                  <a:lnTo>
                    <a:pt x="1361863" y="119142"/>
                  </a:lnTo>
                  <a:lnTo>
                    <a:pt x="1328089" y="144398"/>
                  </a:lnTo>
                  <a:lnTo>
                    <a:pt x="1302393" y="177732"/>
                  </a:lnTo>
                  <a:lnTo>
                    <a:pt x="1286044" y="217974"/>
                  </a:lnTo>
                  <a:lnTo>
                    <a:pt x="1280312" y="263956"/>
                  </a:lnTo>
                  <a:lnTo>
                    <a:pt x="1286055" y="309984"/>
                  </a:lnTo>
                  <a:lnTo>
                    <a:pt x="1302686" y="350339"/>
                  </a:lnTo>
                  <a:lnTo>
                    <a:pt x="1329309" y="383819"/>
                  </a:lnTo>
                  <a:lnTo>
                    <a:pt x="1365024" y="409222"/>
                  </a:lnTo>
                  <a:lnTo>
                    <a:pt x="1408935" y="425345"/>
                  </a:lnTo>
                  <a:lnTo>
                    <a:pt x="1460144" y="430987"/>
                  </a:lnTo>
                  <a:lnTo>
                    <a:pt x="1500168" y="427586"/>
                  </a:lnTo>
                  <a:lnTo>
                    <a:pt x="1535734" y="417499"/>
                  </a:lnTo>
                  <a:lnTo>
                    <a:pt x="1566271" y="400897"/>
                  </a:lnTo>
                  <a:lnTo>
                    <a:pt x="1591207" y="377951"/>
                  </a:lnTo>
                  <a:lnTo>
                    <a:pt x="1581129" y="366369"/>
                  </a:lnTo>
                  <a:lnTo>
                    <a:pt x="1461973" y="366369"/>
                  </a:lnTo>
                  <a:lnTo>
                    <a:pt x="1422863" y="360864"/>
                  </a:lnTo>
                  <a:lnTo>
                    <a:pt x="1391412" y="345186"/>
                  </a:lnTo>
                  <a:lnTo>
                    <a:pt x="1368875" y="320592"/>
                  </a:lnTo>
                  <a:lnTo>
                    <a:pt x="1356512" y="288340"/>
                  </a:lnTo>
                  <a:lnTo>
                    <a:pt x="1611934" y="288340"/>
                  </a:lnTo>
                  <a:lnTo>
                    <a:pt x="1612544" y="281025"/>
                  </a:lnTo>
                  <a:lnTo>
                    <a:pt x="1613154" y="271881"/>
                  </a:lnTo>
                  <a:lnTo>
                    <a:pt x="1613154" y="265785"/>
                  </a:lnTo>
                  <a:lnTo>
                    <a:pt x="1609876" y="237743"/>
                  </a:lnTo>
                  <a:lnTo>
                    <a:pt x="1355902" y="237743"/>
                  </a:lnTo>
                  <a:lnTo>
                    <a:pt x="1366523" y="205301"/>
                  </a:lnTo>
                  <a:lnTo>
                    <a:pt x="1386459" y="180289"/>
                  </a:lnTo>
                  <a:lnTo>
                    <a:pt x="1414281" y="164191"/>
                  </a:lnTo>
                  <a:lnTo>
                    <a:pt x="1448562" y="158495"/>
                  </a:lnTo>
                  <a:lnTo>
                    <a:pt x="1577786" y="158495"/>
                  </a:lnTo>
                  <a:lnTo>
                    <a:pt x="1566519" y="143484"/>
                  </a:lnTo>
                  <a:lnTo>
                    <a:pt x="1533499" y="118533"/>
                  </a:lnTo>
                  <a:lnTo>
                    <a:pt x="1493774" y="102929"/>
                  </a:lnTo>
                  <a:lnTo>
                    <a:pt x="1448562" y="97535"/>
                  </a:lnTo>
                  <a:close/>
                </a:path>
                <a:path w="1761490" h="431164">
                  <a:moveTo>
                    <a:pt x="1550365" y="331012"/>
                  </a:moveTo>
                  <a:lnTo>
                    <a:pt x="1531924" y="346567"/>
                  </a:lnTo>
                  <a:lnTo>
                    <a:pt x="1511197" y="357606"/>
                  </a:lnTo>
                  <a:lnTo>
                    <a:pt x="1487956" y="364188"/>
                  </a:lnTo>
                  <a:lnTo>
                    <a:pt x="1461973" y="366369"/>
                  </a:lnTo>
                  <a:lnTo>
                    <a:pt x="1581129" y="366369"/>
                  </a:lnTo>
                  <a:lnTo>
                    <a:pt x="1550365" y="331012"/>
                  </a:lnTo>
                  <a:close/>
                </a:path>
                <a:path w="1761490" h="431164">
                  <a:moveTo>
                    <a:pt x="1577786" y="158495"/>
                  </a:moveTo>
                  <a:lnTo>
                    <a:pt x="1448562" y="158495"/>
                  </a:lnTo>
                  <a:lnTo>
                    <a:pt x="1483175" y="164277"/>
                  </a:lnTo>
                  <a:lnTo>
                    <a:pt x="1511045" y="180517"/>
                  </a:lnTo>
                  <a:lnTo>
                    <a:pt x="1530686" y="205559"/>
                  </a:lnTo>
                  <a:lnTo>
                    <a:pt x="1540611" y="237743"/>
                  </a:lnTo>
                  <a:lnTo>
                    <a:pt x="1609876" y="237743"/>
                  </a:lnTo>
                  <a:lnTo>
                    <a:pt x="1607566" y="217974"/>
                  </a:lnTo>
                  <a:lnTo>
                    <a:pt x="1591614" y="176919"/>
                  </a:lnTo>
                  <a:lnTo>
                    <a:pt x="1577786" y="158495"/>
                  </a:lnTo>
                  <a:close/>
                </a:path>
                <a:path w="1761490" h="431164">
                  <a:moveTo>
                    <a:pt x="962164" y="101193"/>
                  </a:moveTo>
                  <a:lnTo>
                    <a:pt x="889622" y="101193"/>
                  </a:lnTo>
                  <a:lnTo>
                    <a:pt x="889622" y="426719"/>
                  </a:lnTo>
                  <a:lnTo>
                    <a:pt x="965822" y="426719"/>
                  </a:lnTo>
                  <a:lnTo>
                    <a:pt x="965822" y="262127"/>
                  </a:lnTo>
                  <a:lnTo>
                    <a:pt x="972385" y="219275"/>
                  </a:lnTo>
                  <a:lnTo>
                    <a:pt x="990892" y="188594"/>
                  </a:lnTo>
                  <a:lnTo>
                    <a:pt x="1019571" y="170145"/>
                  </a:lnTo>
                  <a:lnTo>
                    <a:pt x="1056652" y="163982"/>
                  </a:lnTo>
                  <a:lnTo>
                    <a:pt x="1192561" y="163982"/>
                  </a:lnTo>
                  <a:lnTo>
                    <a:pt x="1184893" y="147571"/>
                  </a:lnTo>
                  <a:lnTo>
                    <a:pt x="1180436" y="143255"/>
                  </a:lnTo>
                  <a:lnTo>
                    <a:pt x="962164" y="143255"/>
                  </a:lnTo>
                  <a:lnTo>
                    <a:pt x="962164" y="101193"/>
                  </a:lnTo>
                  <a:close/>
                </a:path>
                <a:path w="1761490" h="431164">
                  <a:moveTo>
                    <a:pt x="1192561" y="163982"/>
                  </a:moveTo>
                  <a:lnTo>
                    <a:pt x="1056652" y="163982"/>
                  </a:lnTo>
                  <a:lnTo>
                    <a:pt x="1089323" y="169268"/>
                  </a:lnTo>
                  <a:lnTo>
                    <a:pt x="1113650" y="185242"/>
                  </a:lnTo>
                  <a:lnTo>
                    <a:pt x="1128833" y="212074"/>
                  </a:lnTo>
                  <a:lnTo>
                    <a:pt x="1134071" y="249935"/>
                  </a:lnTo>
                  <a:lnTo>
                    <a:pt x="1134071" y="426719"/>
                  </a:lnTo>
                  <a:lnTo>
                    <a:pt x="1210271" y="426719"/>
                  </a:lnTo>
                  <a:lnTo>
                    <a:pt x="1210271" y="240182"/>
                  </a:lnTo>
                  <a:lnTo>
                    <a:pt x="1203624" y="187659"/>
                  </a:lnTo>
                  <a:lnTo>
                    <a:pt x="1192561" y="163982"/>
                  </a:lnTo>
                  <a:close/>
                </a:path>
                <a:path w="1761490" h="431164">
                  <a:moveTo>
                    <a:pt x="1074331" y="97535"/>
                  </a:moveTo>
                  <a:lnTo>
                    <a:pt x="1040260" y="100479"/>
                  </a:lnTo>
                  <a:lnTo>
                    <a:pt x="1009789" y="109194"/>
                  </a:lnTo>
                  <a:lnTo>
                    <a:pt x="983548" y="123510"/>
                  </a:lnTo>
                  <a:lnTo>
                    <a:pt x="962164" y="143255"/>
                  </a:lnTo>
                  <a:lnTo>
                    <a:pt x="1180436" y="143255"/>
                  </a:lnTo>
                  <a:lnTo>
                    <a:pt x="1155890" y="119481"/>
                  </a:lnTo>
                  <a:lnTo>
                    <a:pt x="1118432" y="102949"/>
                  </a:lnTo>
                  <a:lnTo>
                    <a:pt x="1074331" y="97535"/>
                  </a:lnTo>
                  <a:close/>
                </a:path>
                <a:path w="1761490" h="431164">
                  <a:moveTo>
                    <a:pt x="186537" y="0"/>
                  </a:moveTo>
                  <a:lnTo>
                    <a:pt x="0" y="0"/>
                  </a:lnTo>
                  <a:lnTo>
                    <a:pt x="0" y="426719"/>
                  </a:lnTo>
                  <a:lnTo>
                    <a:pt x="186537" y="426719"/>
                  </a:lnTo>
                  <a:lnTo>
                    <a:pt x="236273" y="422802"/>
                  </a:lnTo>
                  <a:lnTo>
                    <a:pt x="281301" y="411384"/>
                  </a:lnTo>
                  <a:lnTo>
                    <a:pt x="321029" y="392965"/>
                  </a:lnTo>
                  <a:lnTo>
                    <a:pt x="354863" y="368046"/>
                  </a:lnTo>
                  <a:lnTo>
                    <a:pt x="362276" y="359663"/>
                  </a:lnTo>
                  <a:lnTo>
                    <a:pt x="79248" y="359663"/>
                  </a:lnTo>
                  <a:lnTo>
                    <a:pt x="79248" y="67055"/>
                  </a:lnTo>
                  <a:lnTo>
                    <a:pt x="362276" y="67055"/>
                  </a:lnTo>
                  <a:lnTo>
                    <a:pt x="354863" y="58674"/>
                  </a:lnTo>
                  <a:lnTo>
                    <a:pt x="321029" y="33754"/>
                  </a:lnTo>
                  <a:lnTo>
                    <a:pt x="281301" y="15335"/>
                  </a:lnTo>
                  <a:lnTo>
                    <a:pt x="236273" y="3917"/>
                  </a:lnTo>
                  <a:lnTo>
                    <a:pt x="186537" y="0"/>
                  </a:lnTo>
                  <a:close/>
                </a:path>
                <a:path w="1761490" h="431164">
                  <a:moveTo>
                    <a:pt x="362276" y="67055"/>
                  </a:moveTo>
                  <a:lnTo>
                    <a:pt x="182880" y="67055"/>
                  </a:lnTo>
                  <a:lnTo>
                    <a:pt x="235690" y="73785"/>
                  </a:lnTo>
                  <a:lnTo>
                    <a:pt x="279109" y="93098"/>
                  </a:lnTo>
                  <a:lnTo>
                    <a:pt x="311788" y="123675"/>
                  </a:lnTo>
                  <a:lnTo>
                    <a:pt x="332383" y="164201"/>
                  </a:lnTo>
                  <a:lnTo>
                    <a:pt x="339547" y="213359"/>
                  </a:lnTo>
                  <a:lnTo>
                    <a:pt x="332383" y="262518"/>
                  </a:lnTo>
                  <a:lnTo>
                    <a:pt x="311788" y="303044"/>
                  </a:lnTo>
                  <a:lnTo>
                    <a:pt x="279109" y="333621"/>
                  </a:lnTo>
                  <a:lnTo>
                    <a:pt x="235690" y="352934"/>
                  </a:lnTo>
                  <a:lnTo>
                    <a:pt x="182880" y="359663"/>
                  </a:lnTo>
                  <a:lnTo>
                    <a:pt x="362276" y="359663"/>
                  </a:lnTo>
                  <a:lnTo>
                    <a:pt x="382210" y="337125"/>
                  </a:lnTo>
                  <a:lnTo>
                    <a:pt x="402478" y="300704"/>
                  </a:lnTo>
                  <a:lnTo>
                    <a:pt x="415074" y="259282"/>
                  </a:lnTo>
                  <a:lnTo>
                    <a:pt x="419404" y="213359"/>
                  </a:lnTo>
                  <a:lnTo>
                    <a:pt x="415074" y="167437"/>
                  </a:lnTo>
                  <a:lnTo>
                    <a:pt x="402478" y="126015"/>
                  </a:lnTo>
                  <a:lnTo>
                    <a:pt x="382210" y="89594"/>
                  </a:lnTo>
                  <a:lnTo>
                    <a:pt x="362276" y="6705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8102" y="3569563"/>
              <a:ext cx="112674" cy="1138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73068" y="3401923"/>
              <a:ext cx="205943" cy="21630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83061" y="3398265"/>
              <a:ext cx="197408" cy="9194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533508" y="3246119"/>
              <a:ext cx="1613535" cy="431165"/>
            </a:xfrm>
            <a:custGeom>
              <a:avLst/>
              <a:gdLst/>
              <a:ahLst/>
              <a:cxnLst/>
              <a:rect l="l" t="t" r="r" b="b"/>
              <a:pathLst>
                <a:path w="1613534" h="431164">
                  <a:moveTo>
                    <a:pt x="1448561" y="97536"/>
                  </a:moveTo>
                  <a:lnTo>
                    <a:pt x="1493773" y="102929"/>
                  </a:lnTo>
                  <a:lnTo>
                    <a:pt x="1533499" y="118533"/>
                  </a:lnTo>
                  <a:lnTo>
                    <a:pt x="1566519" y="143484"/>
                  </a:lnTo>
                  <a:lnTo>
                    <a:pt x="1591614" y="176919"/>
                  </a:lnTo>
                  <a:lnTo>
                    <a:pt x="1607565" y="217974"/>
                  </a:lnTo>
                  <a:lnTo>
                    <a:pt x="1613153" y="265785"/>
                  </a:lnTo>
                  <a:lnTo>
                    <a:pt x="1613153" y="271881"/>
                  </a:lnTo>
                  <a:lnTo>
                    <a:pt x="1612544" y="281025"/>
                  </a:lnTo>
                  <a:lnTo>
                    <a:pt x="1611934" y="288340"/>
                  </a:lnTo>
                  <a:lnTo>
                    <a:pt x="1356512" y="288340"/>
                  </a:lnTo>
                  <a:lnTo>
                    <a:pt x="1368875" y="320592"/>
                  </a:lnTo>
                  <a:lnTo>
                    <a:pt x="1391411" y="345186"/>
                  </a:lnTo>
                  <a:lnTo>
                    <a:pt x="1422863" y="360864"/>
                  </a:lnTo>
                  <a:lnTo>
                    <a:pt x="1461973" y="366369"/>
                  </a:lnTo>
                  <a:lnTo>
                    <a:pt x="1487957" y="364188"/>
                  </a:lnTo>
                  <a:lnTo>
                    <a:pt x="1511198" y="357606"/>
                  </a:lnTo>
                  <a:lnTo>
                    <a:pt x="1531924" y="346567"/>
                  </a:lnTo>
                  <a:lnTo>
                    <a:pt x="1550365" y="331012"/>
                  </a:lnTo>
                  <a:lnTo>
                    <a:pt x="1591208" y="377952"/>
                  </a:lnTo>
                  <a:lnTo>
                    <a:pt x="1566271" y="400897"/>
                  </a:lnTo>
                  <a:lnTo>
                    <a:pt x="1535734" y="417499"/>
                  </a:lnTo>
                  <a:lnTo>
                    <a:pt x="1500168" y="427586"/>
                  </a:lnTo>
                  <a:lnTo>
                    <a:pt x="1460144" y="430987"/>
                  </a:lnTo>
                  <a:lnTo>
                    <a:pt x="1408935" y="425345"/>
                  </a:lnTo>
                  <a:lnTo>
                    <a:pt x="1365024" y="409222"/>
                  </a:lnTo>
                  <a:lnTo>
                    <a:pt x="1329308" y="383819"/>
                  </a:lnTo>
                  <a:lnTo>
                    <a:pt x="1302686" y="350339"/>
                  </a:lnTo>
                  <a:lnTo>
                    <a:pt x="1286055" y="309984"/>
                  </a:lnTo>
                  <a:lnTo>
                    <a:pt x="1280312" y="263956"/>
                  </a:lnTo>
                  <a:lnTo>
                    <a:pt x="1286044" y="217974"/>
                  </a:lnTo>
                  <a:lnTo>
                    <a:pt x="1302393" y="177732"/>
                  </a:lnTo>
                  <a:lnTo>
                    <a:pt x="1328089" y="144399"/>
                  </a:lnTo>
                  <a:lnTo>
                    <a:pt x="1361863" y="119142"/>
                  </a:lnTo>
                  <a:lnTo>
                    <a:pt x="1402444" y="103132"/>
                  </a:lnTo>
                  <a:lnTo>
                    <a:pt x="1448561" y="97536"/>
                  </a:lnTo>
                  <a:close/>
                </a:path>
                <a:path w="1613534" h="431164">
                  <a:moveTo>
                    <a:pt x="1074331" y="97536"/>
                  </a:moveTo>
                  <a:lnTo>
                    <a:pt x="1118431" y="102949"/>
                  </a:lnTo>
                  <a:lnTo>
                    <a:pt x="1155890" y="119481"/>
                  </a:lnTo>
                  <a:lnTo>
                    <a:pt x="1184893" y="147571"/>
                  </a:lnTo>
                  <a:lnTo>
                    <a:pt x="1203624" y="187659"/>
                  </a:lnTo>
                  <a:lnTo>
                    <a:pt x="1210271" y="240182"/>
                  </a:lnTo>
                  <a:lnTo>
                    <a:pt x="1210271" y="426720"/>
                  </a:lnTo>
                  <a:lnTo>
                    <a:pt x="1134071" y="426720"/>
                  </a:lnTo>
                  <a:lnTo>
                    <a:pt x="1134071" y="249936"/>
                  </a:lnTo>
                  <a:lnTo>
                    <a:pt x="1128833" y="212074"/>
                  </a:lnTo>
                  <a:lnTo>
                    <a:pt x="1113650" y="185242"/>
                  </a:lnTo>
                  <a:lnTo>
                    <a:pt x="1089323" y="169268"/>
                  </a:lnTo>
                  <a:lnTo>
                    <a:pt x="1056652" y="163982"/>
                  </a:lnTo>
                  <a:lnTo>
                    <a:pt x="1019571" y="170145"/>
                  </a:lnTo>
                  <a:lnTo>
                    <a:pt x="990892" y="188595"/>
                  </a:lnTo>
                  <a:lnTo>
                    <a:pt x="972384" y="219275"/>
                  </a:lnTo>
                  <a:lnTo>
                    <a:pt x="965822" y="262128"/>
                  </a:lnTo>
                  <a:lnTo>
                    <a:pt x="965822" y="426720"/>
                  </a:lnTo>
                  <a:lnTo>
                    <a:pt x="889622" y="426720"/>
                  </a:lnTo>
                  <a:lnTo>
                    <a:pt x="889622" y="101193"/>
                  </a:lnTo>
                  <a:lnTo>
                    <a:pt x="962164" y="101193"/>
                  </a:lnTo>
                  <a:lnTo>
                    <a:pt x="962164" y="143256"/>
                  </a:lnTo>
                  <a:lnTo>
                    <a:pt x="983548" y="123510"/>
                  </a:lnTo>
                  <a:lnTo>
                    <a:pt x="1009789" y="109194"/>
                  </a:lnTo>
                  <a:lnTo>
                    <a:pt x="1040260" y="100479"/>
                  </a:lnTo>
                  <a:lnTo>
                    <a:pt x="1074331" y="97536"/>
                  </a:lnTo>
                  <a:close/>
                </a:path>
                <a:path w="1613534" h="431164">
                  <a:moveTo>
                    <a:pt x="642226" y="97536"/>
                  </a:moveTo>
                  <a:lnTo>
                    <a:pt x="690232" y="103090"/>
                  </a:lnTo>
                  <a:lnTo>
                    <a:pt x="732243" y="119007"/>
                  </a:lnTo>
                  <a:lnTo>
                    <a:pt x="767041" y="144170"/>
                  </a:lnTo>
                  <a:lnTo>
                    <a:pt x="793406" y="177461"/>
                  </a:lnTo>
                  <a:lnTo>
                    <a:pt x="810120" y="217762"/>
                  </a:lnTo>
                  <a:lnTo>
                    <a:pt x="815962" y="263956"/>
                  </a:lnTo>
                  <a:lnTo>
                    <a:pt x="810120" y="310196"/>
                  </a:lnTo>
                  <a:lnTo>
                    <a:pt x="793406" y="350610"/>
                  </a:lnTo>
                  <a:lnTo>
                    <a:pt x="767041" y="384047"/>
                  </a:lnTo>
                  <a:lnTo>
                    <a:pt x="732243" y="409357"/>
                  </a:lnTo>
                  <a:lnTo>
                    <a:pt x="690232" y="425387"/>
                  </a:lnTo>
                  <a:lnTo>
                    <a:pt x="642226" y="430987"/>
                  </a:lnTo>
                  <a:lnTo>
                    <a:pt x="594688" y="425387"/>
                  </a:lnTo>
                  <a:lnTo>
                    <a:pt x="552908" y="409357"/>
                  </a:lnTo>
                  <a:lnTo>
                    <a:pt x="518172" y="384047"/>
                  </a:lnTo>
                  <a:lnTo>
                    <a:pt x="491767" y="350610"/>
                  </a:lnTo>
                  <a:lnTo>
                    <a:pt x="474981" y="310196"/>
                  </a:lnTo>
                  <a:lnTo>
                    <a:pt x="469099" y="263956"/>
                  </a:lnTo>
                  <a:lnTo>
                    <a:pt x="474981" y="217762"/>
                  </a:lnTo>
                  <a:lnTo>
                    <a:pt x="491767" y="177461"/>
                  </a:lnTo>
                  <a:lnTo>
                    <a:pt x="518172" y="144170"/>
                  </a:lnTo>
                  <a:lnTo>
                    <a:pt x="552908" y="119007"/>
                  </a:lnTo>
                  <a:lnTo>
                    <a:pt x="594688" y="103090"/>
                  </a:lnTo>
                  <a:lnTo>
                    <a:pt x="642226" y="97536"/>
                  </a:lnTo>
                  <a:close/>
                </a:path>
                <a:path w="1613534" h="431164">
                  <a:moveTo>
                    <a:pt x="79247" y="67056"/>
                  </a:moveTo>
                  <a:lnTo>
                    <a:pt x="79247" y="359664"/>
                  </a:lnTo>
                  <a:lnTo>
                    <a:pt x="182879" y="359664"/>
                  </a:lnTo>
                  <a:lnTo>
                    <a:pt x="235690" y="352934"/>
                  </a:lnTo>
                  <a:lnTo>
                    <a:pt x="279108" y="333621"/>
                  </a:lnTo>
                  <a:lnTo>
                    <a:pt x="311788" y="303044"/>
                  </a:lnTo>
                  <a:lnTo>
                    <a:pt x="332383" y="262518"/>
                  </a:lnTo>
                  <a:lnTo>
                    <a:pt x="339547" y="213360"/>
                  </a:lnTo>
                  <a:lnTo>
                    <a:pt x="332383" y="164201"/>
                  </a:lnTo>
                  <a:lnTo>
                    <a:pt x="311788" y="123675"/>
                  </a:lnTo>
                  <a:lnTo>
                    <a:pt x="279108" y="93098"/>
                  </a:lnTo>
                  <a:lnTo>
                    <a:pt x="235690" y="73785"/>
                  </a:lnTo>
                  <a:lnTo>
                    <a:pt x="182879" y="67056"/>
                  </a:lnTo>
                  <a:lnTo>
                    <a:pt x="79247" y="67056"/>
                  </a:lnTo>
                  <a:close/>
                </a:path>
                <a:path w="1613534" h="431164">
                  <a:moveTo>
                    <a:pt x="0" y="0"/>
                  </a:moveTo>
                  <a:lnTo>
                    <a:pt x="186537" y="0"/>
                  </a:lnTo>
                  <a:lnTo>
                    <a:pt x="236273" y="3917"/>
                  </a:lnTo>
                  <a:lnTo>
                    <a:pt x="281301" y="15335"/>
                  </a:lnTo>
                  <a:lnTo>
                    <a:pt x="321029" y="33754"/>
                  </a:lnTo>
                  <a:lnTo>
                    <a:pt x="354863" y="58674"/>
                  </a:lnTo>
                  <a:lnTo>
                    <a:pt x="382210" y="89594"/>
                  </a:lnTo>
                  <a:lnTo>
                    <a:pt x="402478" y="126015"/>
                  </a:lnTo>
                  <a:lnTo>
                    <a:pt x="415074" y="167437"/>
                  </a:lnTo>
                  <a:lnTo>
                    <a:pt x="419404" y="213360"/>
                  </a:lnTo>
                  <a:lnTo>
                    <a:pt x="415074" y="259282"/>
                  </a:lnTo>
                  <a:lnTo>
                    <a:pt x="402478" y="300704"/>
                  </a:lnTo>
                  <a:lnTo>
                    <a:pt x="382210" y="337125"/>
                  </a:lnTo>
                  <a:lnTo>
                    <a:pt x="354863" y="368046"/>
                  </a:lnTo>
                  <a:lnTo>
                    <a:pt x="321029" y="392965"/>
                  </a:lnTo>
                  <a:lnTo>
                    <a:pt x="281301" y="411384"/>
                  </a:lnTo>
                  <a:lnTo>
                    <a:pt x="236273" y="422802"/>
                  </a:lnTo>
                  <a:lnTo>
                    <a:pt x="186537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463039" y="2389632"/>
            <a:ext cx="9290685" cy="1594485"/>
            <a:chOff x="1463039" y="2389632"/>
            <a:chExt cx="9290685" cy="159448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9343" y="2389632"/>
              <a:ext cx="9073896" cy="8747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1072" y="2399944"/>
              <a:ext cx="9002813" cy="8035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3039" y="3264408"/>
              <a:ext cx="9290304" cy="7193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3104" y="3276244"/>
              <a:ext cx="9220085" cy="648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14527" y="1770888"/>
            <a:ext cx="429895" cy="512445"/>
            <a:chOff x="414527" y="1770888"/>
            <a:chExt cx="429895" cy="51244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4527" y="1770888"/>
              <a:ext cx="429768" cy="51206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38439" y="1803400"/>
              <a:ext cx="351790" cy="431165"/>
            </a:xfrm>
            <a:custGeom>
              <a:avLst/>
              <a:gdLst/>
              <a:ahLst/>
              <a:cxnLst/>
              <a:rect l="l" t="t" r="r" b="b"/>
              <a:pathLst>
                <a:path w="351790" h="431164">
                  <a:moveTo>
                    <a:pt x="301269" y="329793"/>
                  </a:moveTo>
                  <a:lnTo>
                    <a:pt x="281885" y="333413"/>
                  </a:lnTo>
                  <a:lnTo>
                    <a:pt x="265988" y="343662"/>
                  </a:lnTo>
                  <a:lnTo>
                    <a:pt x="255234" y="359625"/>
                  </a:lnTo>
                  <a:lnTo>
                    <a:pt x="251282" y="380390"/>
                  </a:lnTo>
                  <a:lnTo>
                    <a:pt x="255234" y="400640"/>
                  </a:lnTo>
                  <a:lnTo>
                    <a:pt x="265988" y="416661"/>
                  </a:lnTo>
                  <a:lnTo>
                    <a:pt x="281885" y="427196"/>
                  </a:lnTo>
                  <a:lnTo>
                    <a:pt x="301269" y="430987"/>
                  </a:lnTo>
                  <a:lnTo>
                    <a:pt x="320652" y="427196"/>
                  </a:lnTo>
                  <a:lnTo>
                    <a:pt x="336549" y="416661"/>
                  </a:lnTo>
                  <a:lnTo>
                    <a:pt x="347303" y="400640"/>
                  </a:lnTo>
                  <a:lnTo>
                    <a:pt x="351256" y="380390"/>
                  </a:lnTo>
                  <a:lnTo>
                    <a:pt x="347303" y="359625"/>
                  </a:lnTo>
                  <a:lnTo>
                    <a:pt x="336549" y="343662"/>
                  </a:lnTo>
                  <a:lnTo>
                    <a:pt x="320652" y="333413"/>
                  </a:lnTo>
                  <a:lnTo>
                    <a:pt x="301269" y="329793"/>
                  </a:lnTo>
                  <a:close/>
                </a:path>
                <a:path w="351790" h="431164">
                  <a:moveTo>
                    <a:pt x="169468" y="0"/>
                  </a:moveTo>
                  <a:lnTo>
                    <a:pt x="0" y="0"/>
                  </a:lnTo>
                  <a:lnTo>
                    <a:pt x="0" y="66446"/>
                  </a:lnTo>
                  <a:lnTo>
                    <a:pt x="90220" y="66446"/>
                  </a:lnTo>
                  <a:lnTo>
                    <a:pt x="90220" y="426720"/>
                  </a:lnTo>
                  <a:lnTo>
                    <a:pt x="169468" y="426720"/>
                  </a:lnTo>
                  <a:lnTo>
                    <a:pt x="16946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371" y="2126843"/>
              <a:ext cx="112674" cy="11389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38439" y="1803400"/>
              <a:ext cx="169545" cy="426720"/>
            </a:xfrm>
            <a:custGeom>
              <a:avLst/>
              <a:gdLst/>
              <a:ahLst/>
              <a:cxnLst/>
              <a:rect l="l" t="t" r="r" b="b"/>
              <a:pathLst>
                <a:path w="169545" h="426719">
                  <a:moveTo>
                    <a:pt x="0" y="0"/>
                  </a:moveTo>
                  <a:lnTo>
                    <a:pt x="169468" y="0"/>
                  </a:lnTo>
                  <a:lnTo>
                    <a:pt x="169468" y="426720"/>
                  </a:lnTo>
                  <a:lnTo>
                    <a:pt x="90220" y="426720"/>
                  </a:lnTo>
                  <a:lnTo>
                    <a:pt x="90220" y="66446"/>
                  </a:lnTo>
                  <a:lnTo>
                    <a:pt x="0" y="6644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26463" y="1743455"/>
            <a:ext cx="5160645" cy="655320"/>
            <a:chOff x="1426463" y="1743455"/>
            <a:chExt cx="5160645" cy="655320"/>
          </a:xfrm>
        </p:grpSpPr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6463" y="1743455"/>
              <a:ext cx="5160264" cy="65532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44635" y="1767179"/>
              <a:ext cx="5095532" cy="59182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14527" y="2490216"/>
            <a:ext cx="551815" cy="515620"/>
            <a:chOff x="414527" y="2490216"/>
            <a:chExt cx="551815" cy="515620"/>
          </a:xfrm>
        </p:grpSpPr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4527" y="2490216"/>
              <a:ext cx="551688" cy="5151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38439" y="2521204"/>
              <a:ext cx="473709" cy="437515"/>
            </a:xfrm>
            <a:custGeom>
              <a:avLst/>
              <a:gdLst/>
              <a:ahLst/>
              <a:cxnLst/>
              <a:rect l="l" t="t" r="r" b="b"/>
              <a:pathLst>
                <a:path w="473709" h="437514">
                  <a:moveTo>
                    <a:pt x="423506" y="335889"/>
                  </a:moveTo>
                  <a:lnTo>
                    <a:pt x="404123" y="339509"/>
                  </a:lnTo>
                  <a:lnTo>
                    <a:pt x="388226" y="349758"/>
                  </a:lnTo>
                  <a:lnTo>
                    <a:pt x="377472" y="365721"/>
                  </a:lnTo>
                  <a:lnTo>
                    <a:pt x="373519" y="386486"/>
                  </a:lnTo>
                  <a:lnTo>
                    <a:pt x="377472" y="406736"/>
                  </a:lnTo>
                  <a:lnTo>
                    <a:pt x="388226" y="422757"/>
                  </a:lnTo>
                  <a:lnTo>
                    <a:pt x="404123" y="433292"/>
                  </a:lnTo>
                  <a:lnTo>
                    <a:pt x="423506" y="437083"/>
                  </a:lnTo>
                  <a:lnTo>
                    <a:pt x="442890" y="433292"/>
                  </a:lnTo>
                  <a:lnTo>
                    <a:pt x="458787" y="422757"/>
                  </a:lnTo>
                  <a:lnTo>
                    <a:pt x="469541" y="406736"/>
                  </a:lnTo>
                  <a:lnTo>
                    <a:pt x="473493" y="386486"/>
                  </a:lnTo>
                  <a:lnTo>
                    <a:pt x="469541" y="365721"/>
                  </a:lnTo>
                  <a:lnTo>
                    <a:pt x="458787" y="349758"/>
                  </a:lnTo>
                  <a:lnTo>
                    <a:pt x="442890" y="339509"/>
                  </a:lnTo>
                  <a:lnTo>
                    <a:pt x="423506" y="335889"/>
                  </a:lnTo>
                  <a:close/>
                </a:path>
                <a:path w="473709" h="437514">
                  <a:moveTo>
                    <a:pt x="300615" y="68884"/>
                  </a:moveTo>
                  <a:lnTo>
                    <a:pt x="155447" y="68884"/>
                  </a:lnTo>
                  <a:lnTo>
                    <a:pt x="189947" y="73018"/>
                  </a:lnTo>
                  <a:lnTo>
                    <a:pt x="214731" y="85039"/>
                  </a:lnTo>
                  <a:lnTo>
                    <a:pt x="229685" y="104374"/>
                  </a:lnTo>
                  <a:lnTo>
                    <a:pt x="234695" y="130454"/>
                  </a:lnTo>
                  <a:lnTo>
                    <a:pt x="232905" y="148723"/>
                  </a:lnTo>
                  <a:lnTo>
                    <a:pt x="225856" y="168706"/>
                  </a:lnTo>
                  <a:lnTo>
                    <a:pt x="211035" y="191662"/>
                  </a:lnTo>
                  <a:lnTo>
                    <a:pt x="185928" y="218846"/>
                  </a:lnTo>
                  <a:lnTo>
                    <a:pt x="16459" y="379780"/>
                  </a:lnTo>
                  <a:lnTo>
                    <a:pt x="16459" y="432816"/>
                  </a:lnTo>
                  <a:lnTo>
                    <a:pt x="331012" y="432816"/>
                  </a:lnTo>
                  <a:lnTo>
                    <a:pt x="331012" y="365760"/>
                  </a:lnTo>
                  <a:lnTo>
                    <a:pt x="129844" y="365760"/>
                  </a:lnTo>
                  <a:lnTo>
                    <a:pt x="243839" y="257251"/>
                  </a:lnTo>
                  <a:lnTo>
                    <a:pt x="279834" y="218627"/>
                  </a:lnTo>
                  <a:lnTo>
                    <a:pt x="301370" y="184632"/>
                  </a:lnTo>
                  <a:lnTo>
                    <a:pt x="311819" y="153266"/>
                  </a:lnTo>
                  <a:lnTo>
                    <a:pt x="314553" y="122529"/>
                  </a:lnTo>
                  <a:lnTo>
                    <a:pt x="307599" y="80759"/>
                  </a:lnTo>
                  <a:lnTo>
                    <a:pt x="300615" y="68884"/>
                  </a:lnTo>
                  <a:close/>
                </a:path>
                <a:path w="473709" h="437514">
                  <a:moveTo>
                    <a:pt x="162153" y="0"/>
                  </a:moveTo>
                  <a:lnTo>
                    <a:pt x="111871" y="4791"/>
                  </a:lnTo>
                  <a:lnTo>
                    <a:pt x="67132" y="18669"/>
                  </a:lnTo>
                  <a:lnTo>
                    <a:pt x="29365" y="40890"/>
                  </a:lnTo>
                  <a:lnTo>
                    <a:pt x="0" y="70713"/>
                  </a:lnTo>
                  <a:lnTo>
                    <a:pt x="55473" y="113385"/>
                  </a:lnTo>
                  <a:lnTo>
                    <a:pt x="75295" y="93573"/>
                  </a:lnTo>
                  <a:lnTo>
                    <a:pt x="98831" y="79705"/>
                  </a:lnTo>
                  <a:lnTo>
                    <a:pt x="125682" y="71551"/>
                  </a:lnTo>
                  <a:lnTo>
                    <a:pt x="155447" y="68884"/>
                  </a:lnTo>
                  <a:lnTo>
                    <a:pt x="300615" y="68884"/>
                  </a:lnTo>
                  <a:lnTo>
                    <a:pt x="287594" y="46744"/>
                  </a:lnTo>
                  <a:lnTo>
                    <a:pt x="255827" y="21360"/>
                  </a:lnTo>
                  <a:lnTo>
                    <a:pt x="213584" y="5486"/>
                  </a:lnTo>
                  <a:lnTo>
                    <a:pt x="16215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5609" y="2850743"/>
              <a:ext cx="112674" cy="11389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38439" y="2521204"/>
              <a:ext cx="331470" cy="433070"/>
            </a:xfrm>
            <a:custGeom>
              <a:avLst/>
              <a:gdLst/>
              <a:ahLst/>
              <a:cxnLst/>
              <a:rect l="l" t="t" r="r" b="b"/>
              <a:pathLst>
                <a:path w="331470" h="433069">
                  <a:moveTo>
                    <a:pt x="162153" y="0"/>
                  </a:moveTo>
                  <a:lnTo>
                    <a:pt x="213584" y="5486"/>
                  </a:lnTo>
                  <a:lnTo>
                    <a:pt x="255827" y="21360"/>
                  </a:lnTo>
                  <a:lnTo>
                    <a:pt x="287594" y="46744"/>
                  </a:lnTo>
                  <a:lnTo>
                    <a:pt x="307599" y="80759"/>
                  </a:lnTo>
                  <a:lnTo>
                    <a:pt x="314553" y="122529"/>
                  </a:lnTo>
                  <a:lnTo>
                    <a:pt x="311819" y="153266"/>
                  </a:lnTo>
                  <a:lnTo>
                    <a:pt x="301370" y="184632"/>
                  </a:lnTo>
                  <a:lnTo>
                    <a:pt x="279834" y="218627"/>
                  </a:lnTo>
                  <a:lnTo>
                    <a:pt x="243839" y="257251"/>
                  </a:lnTo>
                  <a:lnTo>
                    <a:pt x="129844" y="365759"/>
                  </a:lnTo>
                  <a:lnTo>
                    <a:pt x="331012" y="365759"/>
                  </a:lnTo>
                  <a:lnTo>
                    <a:pt x="331012" y="432815"/>
                  </a:lnTo>
                  <a:lnTo>
                    <a:pt x="16459" y="432815"/>
                  </a:lnTo>
                  <a:lnTo>
                    <a:pt x="16459" y="379780"/>
                  </a:lnTo>
                  <a:lnTo>
                    <a:pt x="185927" y="218846"/>
                  </a:lnTo>
                  <a:lnTo>
                    <a:pt x="211035" y="191662"/>
                  </a:lnTo>
                  <a:lnTo>
                    <a:pt x="225856" y="168706"/>
                  </a:lnTo>
                  <a:lnTo>
                    <a:pt x="232905" y="148723"/>
                  </a:lnTo>
                  <a:lnTo>
                    <a:pt x="234695" y="130454"/>
                  </a:lnTo>
                  <a:lnTo>
                    <a:pt x="229685" y="104374"/>
                  </a:lnTo>
                  <a:lnTo>
                    <a:pt x="214731" y="85039"/>
                  </a:lnTo>
                  <a:lnTo>
                    <a:pt x="189947" y="73018"/>
                  </a:lnTo>
                  <a:lnTo>
                    <a:pt x="155447" y="68884"/>
                  </a:lnTo>
                  <a:lnTo>
                    <a:pt x="125682" y="71551"/>
                  </a:lnTo>
                  <a:lnTo>
                    <a:pt x="98831" y="79705"/>
                  </a:lnTo>
                  <a:lnTo>
                    <a:pt x="75295" y="93573"/>
                  </a:lnTo>
                  <a:lnTo>
                    <a:pt x="55473" y="113385"/>
                  </a:lnTo>
                  <a:lnTo>
                    <a:pt x="0" y="70713"/>
                  </a:lnTo>
                  <a:lnTo>
                    <a:pt x="29365" y="40890"/>
                  </a:lnTo>
                  <a:lnTo>
                    <a:pt x="67132" y="18668"/>
                  </a:lnTo>
                  <a:lnTo>
                    <a:pt x="111871" y="4791"/>
                  </a:lnTo>
                  <a:lnTo>
                    <a:pt x="16215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1456944" y="2471927"/>
            <a:ext cx="1256030" cy="646430"/>
            <a:chOff x="1456944" y="2471927"/>
            <a:chExt cx="1256030" cy="646430"/>
          </a:xfrm>
        </p:grpSpPr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6944" y="2471927"/>
              <a:ext cx="1255776" cy="64617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481465" y="2501696"/>
              <a:ext cx="1179830" cy="570865"/>
            </a:xfrm>
            <a:custGeom>
              <a:avLst/>
              <a:gdLst/>
              <a:ahLst/>
              <a:cxnLst/>
              <a:rect l="l" t="t" r="r" b="b"/>
              <a:pathLst>
                <a:path w="1179830" h="570864">
                  <a:moveTo>
                    <a:pt x="175564" y="25603"/>
                  </a:moveTo>
                  <a:lnTo>
                    <a:pt x="0" y="25603"/>
                  </a:lnTo>
                  <a:lnTo>
                    <a:pt x="0" y="452323"/>
                  </a:lnTo>
                  <a:lnTo>
                    <a:pt x="79247" y="452323"/>
                  </a:lnTo>
                  <a:lnTo>
                    <a:pt x="79247" y="329184"/>
                  </a:lnTo>
                  <a:lnTo>
                    <a:pt x="175564" y="329184"/>
                  </a:lnTo>
                  <a:lnTo>
                    <a:pt x="227967" y="324459"/>
                  </a:lnTo>
                  <a:lnTo>
                    <a:pt x="272513" y="310692"/>
                  </a:lnTo>
                  <a:lnTo>
                    <a:pt x="308457" y="288493"/>
                  </a:lnTo>
                  <a:lnTo>
                    <a:pt x="331814" y="262128"/>
                  </a:lnTo>
                  <a:lnTo>
                    <a:pt x="79247" y="262128"/>
                  </a:lnTo>
                  <a:lnTo>
                    <a:pt x="79247" y="92659"/>
                  </a:lnTo>
                  <a:lnTo>
                    <a:pt x="332049" y="92659"/>
                  </a:lnTo>
                  <a:lnTo>
                    <a:pt x="308457" y="66065"/>
                  </a:lnTo>
                  <a:lnTo>
                    <a:pt x="272513" y="43958"/>
                  </a:lnTo>
                  <a:lnTo>
                    <a:pt x="227967" y="30285"/>
                  </a:lnTo>
                  <a:lnTo>
                    <a:pt x="175564" y="25603"/>
                  </a:lnTo>
                  <a:close/>
                </a:path>
                <a:path w="1179830" h="570864">
                  <a:moveTo>
                    <a:pt x="332049" y="92659"/>
                  </a:moveTo>
                  <a:lnTo>
                    <a:pt x="171907" y="92659"/>
                  </a:lnTo>
                  <a:lnTo>
                    <a:pt x="217703" y="98355"/>
                  </a:lnTo>
                  <a:lnTo>
                    <a:pt x="250698" y="114909"/>
                  </a:lnTo>
                  <a:lnTo>
                    <a:pt x="270662" y="141522"/>
                  </a:lnTo>
                  <a:lnTo>
                    <a:pt x="277368" y="177393"/>
                  </a:lnTo>
                  <a:lnTo>
                    <a:pt x="270662" y="213264"/>
                  </a:lnTo>
                  <a:lnTo>
                    <a:pt x="250698" y="239877"/>
                  </a:lnTo>
                  <a:lnTo>
                    <a:pt x="217703" y="256432"/>
                  </a:lnTo>
                  <a:lnTo>
                    <a:pt x="171907" y="262128"/>
                  </a:lnTo>
                  <a:lnTo>
                    <a:pt x="331814" y="262128"/>
                  </a:lnTo>
                  <a:lnTo>
                    <a:pt x="335054" y="258470"/>
                  </a:lnTo>
                  <a:lnTo>
                    <a:pt x="351558" y="221234"/>
                  </a:lnTo>
                  <a:lnTo>
                    <a:pt x="357225" y="177393"/>
                  </a:lnTo>
                  <a:lnTo>
                    <a:pt x="351558" y="133341"/>
                  </a:lnTo>
                  <a:lnTo>
                    <a:pt x="335054" y="96045"/>
                  </a:lnTo>
                  <a:lnTo>
                    <a:pt x="332049" y="92659"/>
                  </a:lnTo>
                  <a:close/>
                </a:path>
                <a:path w="1179830" h="570864">
                  <a:moveTo>
                    <a:pt x="700379" y="25603"/>
                  </a:moveTo>
                  <a:lnTo>
                    <a:pt x="610768" y="25603"/>
                  </a:lnTo>
                  <a:lnTo>
                    <a:pt x="760730" y="234696"/>
                  </a:lnTo>
                  <a:lnTo>
                    <a:pt x="602233" y="452323"/>
                  </a:lnTo>
                  <a:lnTo>
                    <a:pt x="692454" y="452323"/>
                  </a:lnTo>
                  <a:lnTo>
                    <a:pt x="807059" y="290169"/>
                  </a:lnTo>
                  <a:lnTo>
                    <a:pt x="896515" y="290169"/>
                  </a:lnTo>
                  <a:lnTo>
                    <a:pt x="853998" y="231648"/>
                  </a:lnTo>
                  <a:lnTo>
                    <a:pt x="893325" y="177393"/>
                  </a:lnTo>
                  <a:lnTo>
                    <a:pt x="809498" y="177393"/>
                  </a:lnTo>
                  <a:lnTo>
                    <a:pt x="700379" y="25603"/>
                  </a:lnTo>
                  <a:close/>
                </a:path>
                <a:path w="1179830" h="570864">
                  <a:moveTo>
                    <a:pt x="896515" y="290169"/>
                  </a:moveTo>
                  <a:lnTo>
                    <a:pt x="807059" y="290169"/>
                  </a:lnTo>
                  <a:lnTo>
                    <a:pt x="922883" y="452323"/>
                  </a:lnTo>
                  <a:lnTo>
                    <a:pt x="1014323" y="452323"/>
                  </a:lnTo>
                  <a:lnTo>
                    <a:pt x="896515" y="290169"/>
                  </a:lnTo>
                  <a:close/>
                </a:path>
                <a:path w="1179830" h="570864">
                  <a:moveTo>
                    <a:pt x="1003350" y="25603"/>
                  </a:moveTo>
                  <a:lnTo>
                    <a:pt x="917397" y="25603"/>
                  </a:lnTo>
                  <a:lnTo>
                    <a:pt x="809498" y="177393"/>
                  </a:lnTo>
                  <a:lnTo>
                    <a:pt x="893325" y="177393"/>
                  </a:lnTo>
                  <a:lnTo>
                    <a:pt x="1003350" y="25603"/>
                  </a:lnTo>
                  <a:close/>
                </a:path>
                <a:path w="1179830" h="570864">
                  <a:moveTo>
                    <a:pt x="1104976" y="0"/>
                  </a:moveTo>
                  <a:lnTo>
                    <a:pt x="1032433" y="0"/>
                  </a:lnTo>
                  <a:lnTo>
                    <a:pt x="1055375" y="44797"/>
                  </a:lnTo>
                  <a:lnTo>
                    <a:pt x="1073728" y="90356"/>
                  </a:lnTo>
                  <a:lnTo>
                    <a:pt x="1087678" y="136931"/>
                  </a:lnTo>
                  <a:lnTo>
                    <a:pt x="1097412" y="184776"/>
                  </a:lnTo>
                  <a:lnTo>
                    <a:pt x="1103116" y="234145"/>
                  </a:lnTo>
                  <a:lnTo>
                    <a:pt x="1104976" y="285292"/>
                  </a:lnTo>
                  <a:lnTo>
                    <a:pt x="1103116" y="336439"/>
                  </a:lnTo>
                  <a:lnTo>
                    <a:pt x="1097412" y="385809"/>
                  </a:lnTo>
                  <a:lnTo>
                    <a:pt x="1087678" y="433654"/>
                  </a:lnTo>
                  <a:lnTo>
                    <a:pt x="1073728" y="480229"/>
                  </a:lnTo>
                  <a:lnTo>
                    <a:pt x="1055375" y="525788"/>
                  </a:lnTo>
                  <a:lnTo>
                    <a:pt x="1032433" y="570585"/>
                  </a:lnTo>
                  <a:lnTo>
                    <a:pt x="1104976" y="570585"/>
                  </a:lnTo>
                  <a:lnTo>
                    <a:pt x="1127206" y="531630"/>
                  </a:lnTo>
                  <a:lnTo>
                    <a:pt x="1145661" y="488763"/>
                  </a:lnTo>
                  <a:lnTo>
                    <a:pt x="1160221" y="442340"/>
                  </a:lnTo>
                  <a:lnTo>
                    <a:pt x="1170767" y="392717"/>
                  </a:lnTo>
                  <a:lnTo>
                    <a:pt x="1177182" y="340249"/>
                  </a:lnTo>
                  <a:lnTo>
                    <a:pt x="1179347" y="285292"/>
                  </a:lnTo>
                  <a:lnTo>
                    <a:pt x="1177182" y="230250"/>
                  </a:lnTo>
                  <a:lnTo>
                    <a:pt x="1170767" y="177596"/>
                  </a:lnTo>
                  <a:lnTo>
                    <a:pt x="1160221" y="127787"/>
                  </a:lnTo>
                  <a:lnTo>
                    <a:pt x="1145661" y="81279"/>
                  </a:lnTo>
                  <a:lnTo>
                    <a:pt x="1127206" y="38531"/>
                  </a:lnTo>
                  <a:lnTo>
                    <a:pt x="1104976" y="0"/>
                  </a:lnTo>
                  <a:close/>
                </a:path>
                <a:path w="1179830" h="570864">
                  <a:moveTo>
                    <a:pt x="583730" y="0"/>
                  </a:moveTo>
                  <a:lnTo>
                    <a:pt x="511187" y="0"/>
                  </a:lnTo>
                  <a:lnTo>
                    <a:pt x="489168" y="38531"/>
                  </a:lnTo>
                  <a:lnTo>
                    <a:pt x="470773" y="81280"/>
                  </a:lnTo>
                  <a:lnTo>
                    <a:pt x="456171" y="127787"/>
                  </a:lnTo>
                  <a:lnTo>
                    <a:pt x="445531" y="177596"/>
                  </a:lnTo>
                  <a:lnTo>
                    <a:pt x="439023" y="230250"/>
                  </a:lnTo>
                  <a:lnTo>
                    <a:pt x="436816" y="285292"/>
                  </a:lnTo>
                  <a:lnTo>
                    <a:pt x="439023" y="340249"/>
                  </a:lnTo>
                  <a:lnTo>
                    <a:pt x="445531" y="392717"/>
                  </a:lnTo>
                  <a:lnTo>
                    <a:pt x="456171" y="442340"/>
                  </a:lnTo>
                  <a:lnTo>
                    <a:pt x="470773" y="488763"/>
                  </a:lnTo>
                  <a:lnTo>
                    <a:pt x="489168" y="531630"/>
                  </a:lnTo>
                  <a:lnTo>
                    <a:pt x="511187" y="570585"/>
                  </a:lnTo>
                  <a:lnTo>
                    <a:pt x="583730" y="570585"/>
                  </a:lnTo>
                  <a:lnTo>
                    <a:pt x="560833" y="525788"/>
                  </a:lnTo>
                  <a:lnTo>
                    <a:pt x="542593" y="480229"/>
                  </a:lnTo>
                  <a:lnTo>
                    <a:pt x="528789" y="433654"/>
                  </a:lnTo>
                  <a:lnTo>
                    <a:pt x="519202" y="385809"/>
                  </a:lnTo>
                  <a:lnTo>
                    <a:pt x="513611" y="336439"/>
                  </a:lnTo>
                  <a:lnTo>
                    <a:pt x="511797" y="285292"/>
                  </a:lnTo>
                  <a:lnTo>
                    <a:pt x="513611" y="234145"/>
                  </a:lnTo>
                  <a:lnTo>
                    <a:pt x="519202" y="184776"/>
                  </a:lnTo>
                  <a:lnTo>
                    <a:pt x="528789" y="136931"/>
                  </a:lnTo>
                  <a:lnTo>
                    <a:pt x="542593" y="90356"/>
                  </a:lnTo>
                  <a:lnTo>
                    <a:pt x="560833" y="44797"/>
                  </a:lnTo>
                  <a:lnTo>
                    <a:pt x="58373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4363" y="2588005"/>
              <a:ext cx="210820" cy="18216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481465" y="2501696"/>
              <a:ext cx="1179830" cy="570865"/>
            </a:xfrm>
            <a:custGeom>
              <a:avLst/>
              <a:gdLst/>
              <a:ahLst/>
              <a:cxnLst/>
              <a:rect l="l" t="t" r="r" b="b"/>
              <a:pathLst>
                <a:path w="1179830" h="570864">
                  <a:moveTo>
                    <a:pt x="610768" y="25603"/>
                  </a:moveTo>
                  <a:lnTo>
                    <a:pt x="700379" y="25603"/>
                  </a:lnTo>
                  <a:lnTo>
                    <a:pt x="809497" y="177393"/>
                  </a:lnTo>
                  <a:lnTo>
                    <a:pt x="917397" y="25603"/>
                  </a:lnTo>
                  <a:lnTo>
                    <a:pt x="1003350" y="25603"/>
                  </a:lnTo>
                  <a:lnTo>
                    <a:pt x="853998" y="231647"/>
                  </a:lnTo>
                  <a:lnTo>
                    <a:pt x="1014323" y="452323"/>
                  </a:lnTo>
                  <a:lnTo>
                    <a:pt x="922883" y="452323"/>
                  </a:lnTo>
                  <a:lnTo>
                    <a:pt x="807059" y="290169"/>
                  </a:lnTo>
                  <a:lnTo>
                    <a:pt x="692454" y="452323"/>
                  </a:lnTo>
                  <a:lnTo>
                    <a:pt x="602233" y="452323"/>
                  </a:lnTo>
                  <a:lnTo>
                    <a:pt x="760729" y="234695"/>
                  </a:lnTo>
                  <a:lnTo>
                    <a:pt x="610768" y="25603"/>
                  </a:lnTo>
                  <a:close/>
                </a:path>
                <a:path w="1179830" h="570864">
                  <a:moveTo>
                    <a:pt x="0" y="25603"/>
                  </a:moveTo>
                  <a:lnTo>
                    <a:pt x="175564" y="25603"/>
                  </a:lnTo>
                  <a:lnTo>
                    <a:pt x="227967" y="30285"/>
                  </a:lnTo>
                  <a:lnTo>
                    <a:pt x="272513" y="43958"/>
                  </a:lnTo>
                  <a:lnTo>
                    <a:pt x="308457" y="66065"/>
                  </a:lnTo>
                  <a:lnTo>
                    <a:pt x="335054" y="96045"/>
                  </a:lnTo>
                  <a:lnTo>
                    <a:pt x="351558" y="133341"/>
                  </a:lnTo>
                  <a:lnTo>
                    <a:pt x="357225" y="177393"/>
                  </a:lnTo>
                  <a:lnTo>
                    <a:pt x="351558" y="221234"/>
                  </a:lnTo>
                  <a:lnTo>
                    <a:pt x="335054" y="258470"/>
                  </a:lnTo>
                  <a:lnTo>
                    <a:pt x="308457" y="288493"/>
                  </a:lnTo>
                  <a:lnTo>
                    <a:pt x="272513" y="310692"/>
                  </a:lnTo>
                  <a:lnTo>
                    <a:pt x="227967" y="324459"/>
                  </a:lnTo>
                  <a:lnTo>
                    <a:pt x="175564" y="329184"/>
                  </a:lnTo>
                  <a:lnTo>
                    <a:pt x="79247" y="329184"/>
                  </a:lnTo>
                  <a:lnTo>
                    <a:pt x="79247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1179830" h="570864">
                  <a:moveTo>
                    <a:pt x="1032433" y="0"/>
                  </a:moveTo>
                  <a:lnTo>
                    <a:pt x="1104976" y="0"/>
                  </a:lnTo>
                  <a:lnTo>
                    <a:pt x="1127206" y="38531"/>
                  </a:lnTo>
                  <a:lnTo>
                    <a:pt x="1145661" y="81279"/>
                  </a:lnTo>
                  <a:lnTo>
                    <a:pt x="1160221" y="127787"/>
                  </a:lnTo>
                  <a:lnTo>
                    <a:pt x="1170767" y="177596"/>
                  </a:lnTo>
                  <a:lnTo>
                    <a:pt x="1177182" y="230250"/>
                  </a:lnTo>
                  <a:lnTo>
                    <a:pt x="1179347" y="285292"/>
                  </a:lnTo>
                  <a:lnTo>
                    <a:pt x="1177182" y="340249"/>
                  </a:lnTo>
                  <a:lnTo>
                    <a:pt x="1170767" y="392717"/>
                  </a:lnTo>
                  <a:lnTo>
                    <a:pt x="1160221" y="442341"/>
                  </a:lnTo>
                  <a:lnTo>
                    <a:pt x="1145661" y="488763"/>
                  </a:lnTo>
                  <a:lnTo>
                    <a:pt x="1127206" y="531630"/>
                  </a:lnTo>
                  <a:lnTo>
                    <a:pt x="1104976" y="570585"/>
                  </a:lnTo>
                  <a:lnTo>
                    <a:pt x="1032433" y="570585"/>
                  </a:lnTo>
                  <a:lnTo>
                    <a:pt x="1055375" y="525788"/>
                  </a:lnTo>
                  <a:lnTo>
                    <a:pt x="1073728" y="480229"/>
                  </a:lnTo>
                  <a:lnTo>
                    <a:pt x="1087678" y="433654"/>
                  </a:lnTo>
                  <a:lnTo>
                    <a:pt x="1097412" y="385809"/>
                  </a:lnTo>
                  <a:lnTo>
                    <a:pt x="1103116" y="336439"/>
                  </a:lnTo>
                  <a:lnTo>
                    <a:pt x="1104976" y="285292"/>
                  </a:lnTo>
                  <a:lnTo>
                    <a:pt x="1103116" y="234145"/>
                  </a:lnTo>
                  <a:lnTo>
                    <a:pt x="1097412" y="184776"/>
                  </a:lnTo>
                  <a:lnTo>
                    <a:pt x="1087678" y="136931"/>
                  </a:lnTo>
                  <a:lnTo>
                    <a:pt x="1073728" y="90356"/>
                  </a:lnTo>
                  <a:lnTo>
                    <a:pt x="1055375" y="44797"/>
                  </a:lnTo>
                  <a:lnTo>
                    <a:pt x="1032433" y="0"/>
                  </a:lnTo>
                  <a:close/>
                </a:path>
                <a:path w="1179830" h="570864">
                  <a:moveTo>
                    <a:pt x="511187" y="0"/>
                  </a:moveTo>
                  <a:lnTo>
                    <a:pt x="583730" y="0"/>
                  </a:lnTo>
                  <a:lnTo>
                    <a:pt x="560833" y="44797"/>
                  </a:lnTo>
                  <a:lnTo>
                    <a:pt x="542593" y="90356"/>
                  </a:lnTo>
                  <a:lnTo>
                    <a:pt x="528789" y="136931"/>
                  </a:lnTo>
                  <a:lnTo>
                    <a:pt x="519202" y="184776"/>
                  </a:lnTo>
                  <a:lnTo>
                    <a:pt x="513611" y="234145"/>
                  </a:lnTo>
                  <a:lnTo>
                    <a:pt x="511797" y="285292"/>
                  </a:lnTo>
                  <a:lnTo>
                    <a:pt x="513611" y="336439"/>
                  </a:lnTo>
                  <a:lnTo>
                    <a:pt x="519202" y="385809"/>
                  </a:lnTo>
                  <a:lnTo>
                    <a:pt x="528789" y="433654"/>
                  </a:lnTo>
                  <a:lnTo>
                    <a:pt x="542593" y="480229"/>
                  </a:lnTo>
                  <a:lnTo>
                    <a:pt x="560833" y="525788"/>
                  </a:lnTo>
                  <a:lnTo>
                    <a:pt x="583730" y="570585"/>
                  </a:lnTo>
                  <a:lnTo>
                    <a:pt x="511187" y="570585"/>
                  </a:lnTo>
                  <a:lnTo>
                    <a:pt x="489168" y="531630"/>
                  </a:lnTo>
                  <a:lnTo>
                    <a:pt x="470773" y="488763"/>
                  </a:lnTo>
                  <a:lnTo>
                    <a:pt x="456171" y="442341"/>
                  </a:lnTo>
                  <a:lnTo>
                    <a:pt x="445531" y="392717"/>
                  </a:lnTo>
                  <a:lnTo>
                    <a:pt x="439023" y="340249"/>
                  </a:lnTo>
                  <a:lnTo>
                    <a:pt x="436816" y="285292"/>
                  </a:lnTo>
                  <a:lnTo>
                    <a:pt x="439023" y="230250"/>
                  </a:lnTo>
                  <a:lnTo>
                    <a:pt x="445531" y="177596"/>
                  </a:lnTo>
                  <a:lnTo>
                    <a:pt x="456171" y="127787"/>
                  </a:lnTo>
                  <a:lnTo>
                    <a:pt x="470773" y="81279"/>
                  </a:lnTo>
                  <a:lnTo>
                    <a:pt x="489168" y="38531"/>
                  </a:lnTo>
                  <a:lnTo>
                    <a:pt x="5111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08431" y="3233927"/>
            <a:ext cx="558165" cy="509270"/>
            <a:chOff x="408431" y="3233927"/>
            <a:chExt cx="558165" cy="509270"/>
          </a:xfrm>
        </p:grpSpPr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8431" y="3233927"/>
              <a:ext cx="557784" cy="50901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34172" y="3263899"/>
              <a:ext cx="478155" cy="433070"/>
            </a:xfrm>
            <a:custGeom>
              <a:avLst/>
              <a:gdLst/>
              <a:ahLst/>
              <a:cxnLst/>
              <a:rect l="l" t="t" r="r" b="b"/>
              <a:pathLst>
                <a:path w="478155" h="433070">
                  <a:moveTo>
                    <a:pt x="427773" y="329793"/>
                  </a:moveTo>
                  <a:lnTo>
                    <a:pt x="408390" y="333413"/>
                  </a:lnTo>
                  <a:lnTo>
                    <a:pt x="392493" y="343662"/>
                  </a:lnTo>
                  <a:lnTo>
                    <a:pt x="381739" y="359625"/>
                  </a:lnTo>
                  <a:lnTo>
                    <a:pt x="377786" y="380390"/>
                  </a:lnTo>
                  <a:lnTo>
                    <a:pt x="381739" y="400640"/>
                  </a:lnTo>
                  <a:lnTo>
                    <a:pt x="392493" y="416661"/>
                  </a:lnTo>
                  <a:lnTo>
                    <a:pt x="408390" y="427196"/>
                  </a:lnTo>
                  <a:lnTo>
                    <a:pt x="427773" y="430987"/>
                  </a:lnTo>
                  <a:lnTo>
                    <a:pt x="447157" y="427196"/>
                  </a:lnTo>
                  <a:lnTo>
                    <a:pt x="463054" y="416661"/>
                  </a:lnTo>
                  <a:lnTo>
                    <a:pt x="473808" y="400640"/>
                  </a:lnTo>
                  <a:lnTo>
                    <a:pt x="477761" y="380390"/>
                  </a:lnTo>
                  <a:lnTo>
                    <a:pt x="473808" y="359625"/>
                  </a:lnTo>
                  <a:lnTo>
                    <a:pt x="463054" y="343662"/>
                  </a:lnTo>
                  <a:lnTo>
                    <a:pt x="447157" y="333413"/>
                  </a:lnTo>
                  <a:lnTo>
                    <a:pt x="427773" y="329793"/>
                  </a:lnTo>
                  <a:close/>
                </a:path>
                <a:path w="478155" h="433070">
                  <a:moveTo>
                    <a:pt x="34137" y="321868"/>
                  </a:moveTo>
                  <a:lnTo>
                    <a:pt x="0" y="383438"/>
                  </a:lnTo>
                  <a:lnTo>
                    <a:pt x="33280" y="404269"/>
                  </a:lnTo>
                  <a:lnTo>
                    <a:pt x="72389" y="419785"/>
                  </a:lnTo>
                  <a:lnTo>
                    <a:pt x="115385" y="429472"/>
                  </a:lnTo>
                  <a:lnTo>
                    <a:pt x="160324" y="432816"/>
                  </a:lnTo>
                  <a:lnTo>
                    <a:pt x="221894" y="425773"/>
                  </a:lnTo>
                  <a:lnTo>
                    <a:pt x="269272" y="406325"/>
                  </a:lnTo>
                  <a:lnTo>
                    <a:pt x="302751" y="376986"/>
                  </a:lnTo>
                  <a:lnTo>
                    <a:pt x="309818" y="363931"/>
                  </a:lnTo>
                  <a:lnTo>
                    <a:pt x="159105" y="363931"/>
                  </a:lnTo>
                  <a:lnTo>
                    <a:pt x="123548" y="360959"/>
                  </a:lnTo>
                  <a:lnTo>
                    <a:pt x="89992" y="352501"/>
                  </a:lnTo>
                  <a:lnTo>
                    <a:pt x="59750" y="339242"/>
                  </a:lnTo>
                  <a:lnTo>
                    <a:pt x="34137" y="321868"/>
                  </a:lnTo>
                  <a:close/>
                </a:path>
                <a:path w="478155" h="433070">
                  <a:moveTo>
                    <a:pt x="311505" y="0"/>
                  </a:moveTo>
                  <a:lnTo>
                    <a:pt x="20726" y="0"/>
                  </a:lnTo>
                  <a:lnTo>
                    <a:pt x="20726" y="66446"/>
                  </a:lnTo>
                  <a:lnTo>
                    <a:pt x="214579" y="66446"/>
                  </a:lnTo>
                  <a:lnTo>
                    <a:pt x="117652" y="181660"/>
                  </a:lnTo>
                  <a:lnTo>
                    <a:pt x="117652" y="235915"/>
                  </a:lnTo>
                  <a:lnTo>
                    <a:pt x="156667" y="235915"/>
                  </a:lnTo>
                  <a:lnTo>
                    <a:pt x="198405" y="240420"/>
                  </a:lnTo>
                  <a:lnTo>
                    <a:pt x="227228" y="253212"/>
                  </a:lnTo>
                  <a:lnTo>
                    <a:pt x="243935" y="273205"/>
                  </a:lnTo>
                  <a:lnTo>
                    <a:pt x="249326" y="299313"/>
                  </a:lnTo>
                  <a:lnTo>
                    <a:pt x="243201" y="326126"/>
                  </a:lnTo>
                  <a:lnTo>
                    <a:pt x="225475" y="346481"/>
                  </a:lnTo>
                  <a:lnTo>
                    <a:pt x="197119" y="359406"/>
                  </a:lnTo>
                  <a:lnTo>
                    <a:pt x="159105" y="363931"/>
                  </a:lnTo>
                  <a:lnTo>
                    <a:pt x="309818" y="363931"/>
                  </a:lnTo>
                  <a:lnTo>
                    <a:pt x="322624" y="340273"/>
                  </a:lnTo>
                  <a:lnTo>
                    <a:pt x="329183" y="298703"/>
                  </a:lnTo>
                  <a:lnTo>
                    <a:pt x="321544" y="254012"/>
                  </a:lnTo>
                  <a:lnTo>
                    <a:pt x="298703" y="217322"/>
                  </a:lnTo>
                  <a:lnTo>
                    <a:pt x="260775" y="190690"/>
                  </a:lnTo>
                  <a:lnTo>
                    <a:pt x="207873" y="176174"/>
                  </a:lnTo>
                  <a:lnTo>
                    <a:pt x="311505" y="53035"/>
                  </a:lnTo>
                  <a:lnTo>
                    <a:pt x="31150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5609" y="3587343"/>
              <a:ext cx="112674" cy="11389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34172" y="3263899"/>
              <a:ext cx="329565" cy="433070"/>
            </a:xfrm>
            <a:custGeom>
              <a:avLst/>
              <a:gdLst/>
              <a:ahLst/>
              <a:cxnLst/>
              <a:rect l="l" t="t" r="r" b="b"/>
              <a:pathLst>
                <a:path w="329565" h="433070">
                  <a:moveTo>
                    <a:pt x="20726" y="0"/>
                  </a:moveTo>
                  <a:lnTo>
                    <a:pt x="311505" y="0"/>
                  </a:lnTo>
                  <a:lnTo>
                    <a:pt x="311505" y="53035"/>
                  </a:lnTo>
                  <a:lnTo>
                    <a:pt x="207873" y="176174"/>
                  </a:lnTo>
                  <a:lnTo>
                    <a:pt x="260775" y="190690"/>
                  </a:lnTo>
                  <a:lnTo>
                    <a:pt x="298703" y="217322"/>
                  </a:lnTo>
                  <a:lnTo>
                    <a:pt x="321544" y="254012"/>
                  </a:lnTo>
                  <a:lnTo>
                    <a:pt x="329183" y="298703"/>
                  </a:lnTo>
                  <a:lnTo>
                    <a:pt x="322624" y="340273"/>
                  </a:lnTo>
                  <a:lnTo>
                    <a:pt x="302751" y="376986"/>
                  </a:lnTo>
                  <a:lnTo>
                    <a:pt x="269272" y="406325"/>
                  </a:lnTo>
                  <a:lnTo>
                    <a:pt x="221894" y="425773"/>
                  </a:lnTo>
                  <a:lnTo>
                    <a:pt x="160324" y="432815"/>
                  </a:lnTo>
                  <a:lnTo>
                    <a:pt x="115385" y="429472"/>
                  </a:lnTo>
                  <a:lnTo>
                    <a:pt x="72389" y="419785"/>
                  </a:lnTo>
                  <a:lnTo>
                    <a:pt x="33280" y="404269"/>
                  </a:lnTo>
                  <a:lnTo>
                    <a:pt x="0" y="383438"/>
                  </a:lnTo>
                  <a:lnTo>
                    <a:pt x="34137" y="321868"/>
                  </a:lnTo>
                  <a:lnTo>
                    <a:pt x="59750" y="339242"/>
                  </a:lnTo>
                  <a:lnTo>
                    <a:pt x="89992" y="352501"/>
                  </a:lnTo>
                  <a:lnTo>
                    <a:pt x="123548" y="360959"/>
                  </a:lnTo>
                  <a:lnTo>
                    <a:pt x="159105" y="363931"/>
                  </a:lnTo>
                  <a:lnTo>
                    <a:pt x="197119" y="359406"/>
                  </a:lnTo>
                  <a:lnTo>
                    <a:pt x="225475" y="346481"/>
                  </a:lnTo>
                  <a:lnTo>
                    <a:pt x="243201" y="326126"/>
                  </a:lnTo>
                  <a:lnTo>
                    <a:pt x="249326" y="299313"/>
                  </a:lnTo>
                  <a:lnTo>
                    <a:pt x="243935" y="273205"/>
                  </a:lnTo>
                  <a:lnTo>
                    <a:pt x="227228" y="253212"/>
                  </a:lnTo>
                  <a:lnTo>
                    <a:pt x="198405" y="240420"/>
                  </a:lnTo>
                  <a:lnTo>
                    <a:pt x="156667" y="235915"/>
                  </a:lnTo>
                  <a:lnTo>
                    <a:pt x="117652" y="235915"/>
                  </a:lnTo>
                  <a:lnTo>
                    <a:pt x="117652" y="181660"/>
                  </a:lnTo>
                  <a:lnTo>
                    <a:pt x="214579" y="66446"/>
                  </a:lnTo>
                  <a:lnTo>
                    <a:pt x="20726" y="66446"/>
                  </a:lnTo>
                  <a:lnTo>
                    <a:pt x="20726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456944" y="3203448"/>
            <a:ext cx="6537959" cy="539750"/>
            <a:chOff x="1456944" y="3203448"/>
            <a:chExt cx="6537959" cy="539750"/>
          </a:xfrm>
        </p:grpSpPr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56944" y="3203448"/>
              <a:ext cx="6537959" cy="53949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5115" y="3227679"/>
              <a:ext cx="6471728" cy="4735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35863" y="1743455"/>
            <a:ext cx="5160645" cy="655320"/>
            <a:chOff x="435863" y="1743455"/>
            <a:chExt cx="5160645" cy="65532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863" y="1743455"/>
              <a:ext cx="5160264" cy="6553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035" y="1767179"/>
              <a:ext cx="5095532" cy="59182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05384" y="3276600"/>
            <a:ext cx="9272270" cy="668020"/>
            <a:chOff x="405384" y="3276600"/>
            <a:chExt cx="9272270" cy="668020"/>
          </a:xfrm>
        </p:grpSpPr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384" y="3276600"/>
              <a:ext cx="9272016" cy="6675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4165" y="3301968"/>
              <a:ext cx="9204947" cy="601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25519" y="2041517"/>
            <a:ext cx="9192260" cy="4710430"/>
            <a:chOff x="2725519" y="2041517"/>
            <a:chExt cx="9192260" cy="47104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43978" y="2041517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3" y="56711"/>
                  </a:moveTo>
                  <a:lnTo>
                    <a:pt x="52036" y="81202"/>
                  </a:lnTo>
                  <a:lnTo>
                    <a:pt x="52035" y="3362389"/>
                  </a:lnTo>
                  <a:lnTo>
                    <a:pt x="80610" y="3362389"/>
                  </a:lnTo>
                  <a:lnTo>
                    <a:pt x="80610" y="81202"/>
                  </a:lnTo>
                  <a:lnTo>
                    <a:pt x="66323" y="56711"/>
                  </a:lnTo>
                  <a:close/>
                </a:path>
                <a:path w="132714" h="3362960">
                  <a:moveTo>
                    <a:pt x="66324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4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6" y="28352"/>
                  </a:lnTo>
                  <a:lnTo>
                    <a:pt x="82863" y="28352"/>
                  </a:lnTo>
                  <a:lnTo>
                    <a:pt x="66324" y="0"/>
                  </a:lnTo>
                  <a:close/>
                </a:path>
                <a:path w="132714" h="3362960">
                  <a:moveTo>
                    <a:pt x="82863" y="28352"/>
                  </a:moveTo>
                  <a:lnTo>
                    <a:pt x="80611" y="28352"/>
                  </a:lnTo>
                  <a:lnTo>
                    <a:pt x="80611" y="81204"/>
                  </a:lnTo>
                  <a:lnTo>
                    <a:pt x="107965" y="128096"/>
                  </a:lnTo>
                  <a:lnTo>
                    <a:pt x="116712" y="130398"/>
                  </a:lnTo>
                  <a:lnTo>
                    <a:pt x="130345" y="122445"/>
                  </a:lnTo>
                  <a:lnTo>
                    <a:pt x="132647" y="113698"/>
                  </a:lnTo>
                  <a:lnTo>
                    <a:pt x="82863" y="28352"/>
                  </a:lnTo>
                  <a:close/>
                </a:path>
                <a:path w="132714" h="3362960">
                  <a:moveTo>
                    <a:pt x="80611" y="35554"/>
                  </a:moveTo>
                  <a:lnTo>
                    <a:pt x="78665" y="35554"/>
                  </a:lnTo>
                  <a:lnTo>
                    <a:pt x="66323" y="56711"/>
                  </a:lnTo>
                  <a:lnTo>
                    <a:pt x="80611" y="81204"/>
                  </a:lnTo>
                  <a:lnTo>
                    <a:pt x="80611" y="35554"/>
                  </a:lnTo>
                  <a:close/>
                </a:path>
                <a:path w="132714" h="3362960">
                  <a:moveTo>
                    <a:pt x="80611" y="28352"/>
                  </a:moveTo>
                  <a:lnTo>
                    <a:pt x="52036" y="28352"/>
                  </a:lnTo>
                  <a:lnTo>
                    <a:pt x="52036" y="81202"/>
                  </a:lnTo>
                  <a:lnTo>
                    <a:pt x="66323" y="56711"/>
                  </a:lnTo>
                  <a:lnTo>
                    <a:pt x="53982" y="35554"/>
                  </a:lnTo>
                  <a:lnTo>
                    <a:pt x="80611" y="35554"/>
                  </a:lnTo>
                  <a:lnTo>
                    <a:pt x="80611" y="28352"/>
                  </a:lnTo>
                  <a:close/>
                </a:path>
                <a:path w="132714" h="3362960">
                  <a:moveTo>
                    <a:pt x="78665" y="35554"/>
                  </a:moveTo>
                  <a:lnTo>
                    <a:pt x="53982" y="35554"/>
                  </a:lnTo>
                  <a:lnTo>
                    <a:pt x="66323" y="56711"/>
                  </a:lnTo>
                  <a:lnTo>
                    <a:pt x="78665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10872" y="418464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338" y="411377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4432" y="4309535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887" y="386842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432" y="355306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4450" y="448516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1414" y="446921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634" y="429254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2507" y="471762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7646" y="294288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7510" y="26746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73711" y="328649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981" y="3744903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8034" y="361235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48708" y="2855526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3862" y="284267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9049" y="235872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242879" y="2708143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69634" y="2176486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93043" y="3301056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140934" y="32462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52437" y="4095747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40099" y="2482262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92636" y="293840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9254" y="31494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8791" y="243887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59142" y="3312610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94858" y="28426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94787" y="469174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67493" y="3790073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05827" y="2778554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235159" y="3938507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491044" y="4042595"/>
              <a:ext cx="1891664" cy="767080"/>
            </a:xfrm>
            <a:custGeom>
              <a:avLst/>
              <a:gdLst/>
              <a:ahLst/>
              <a:cxnLst/>
              <a:rect l="l" t="t" r="r" b="b"/>
              <a:pathLst>
                <a:path w="1891665" h="767079">
                  <a:moveTo>
                    <a:pt x="35900" y="22901"/>
                  </a:moveTo>
                  <a:lnTo>
                    <a:pt x="23445" y="24812"/>
                  </a:lnTo>
                  <a:lnTo>
                    <a:pt x="31240" y="34715"/>
                  </a:lnTo>
                  <a:lnTo>
                    <a:pt x="1887006" y="766998"/>
                  </a:lnTo>
                  <a:lnTo>
                    <a:pt x="1891668" y="755185"/>
                  </a:lnTo>
                  <a:lnTo>
                    <a:pt x="35900" y="22901"/>
                  </a:lnTo>
                  <a:close/>
                </a:path>
                <a:path w="1891665" h="767079">
                  <a:moveTo>
                    <a:pt x="101422" y="0"/>
                  </a:moveTo>
                  <a:lnTo>
                    <a:pt x="0" y="15561"/>
                  </a:lnTo>
                  <a:lnTo>
                    <a:pt x="63466" y="96187"/>
                  </a:lnTo>
                  <a:lnTo>
                    <a:pt x="67459" y="96662"/>
                  </a:lnTo>
                  <a:lnTo>
                    <a:pt x="72970" y="92323"/>
                  </a:lnTo>
                  <a:lnTo>
                    <a:pt x="73446" y="88331"/>
                  </a:lnTo>
                  <a:lnTo>
                    <a:pt x="31240" y="34715"/>
                  </a:lnTo>
                  <a:lnTo>
                    <a:pt x="9410" y="26101"/>
                  </a:lnTo>
                  <a:lnTo>
                    <a:pt x="14071" y="14287"/>
                  </a:lnTo>
                  <a:lnTo>
                    <a:pt x="92048" y="14287"/>
                  </a:lnTo>
                  <a:lnTo>
                    <a:pt x="103348" y="12553"/>
                  </a:lnTo>
                  <a:lnTo>
                    <a:pt x="105727" y="9312"/>
                  </a:lnTo>
                  <a:lnTo>
                    <a:pt x="104663" y="2379"/>
                  </a:lnTo>
                  <a:lnTo>
                    <a:pt x="101422" y="0"/>
                  </a:lnTo>
                  <a:close/>
                </a:path>
                <a:path w="1891665" h="767079">
                  <a:moveTo>
                    <a:pt x="14071" y="14287"/>
                  </a:moveTo>
                  <a:lnTo>
                    <a:pt x="9410" y="26101"/>
                  </a:lnTo>
                  <a:lnTo>
                    <a:pt x="31240" y="34715"/>
                  </a:lnTo>
                  <a:lnTo>
                    <a:pt x="24744" y="26462"/>
                  </a:lnTo>
                  <a:lnTo>
                    <a:pt x="12684" y="26462"/>
                  </a:lnTo>
                  <a:lnTo>
                    <a:pt x="16711" y="16258"/>
                  </a:lnTo>
                  <a:lnTo>
                    <a:pt x="19066" y="16258"/>
                  </a:lnTo>
                  <a:lnTo>
                    <a:pt x="14071" y="14287"/>
                  </a:lnTo>
                  <a:close/>
                </a:path>
                <a:path w="1891665" h="767079">
                  <a:moveTo>
                    <a:pt x="16711" y="16258"/>
                  </a:moveTo>
                  <a:lnTo>
                    <a:pt x="12684" y="26462"/>
                  </a:lnTo>
                  <a:lnTo>
                    <a:pt x="23445" y="24812"/>
                  </a:lnTo>
                  <a:lnTo>
                    <a:pt x="16711" y="16258"/>
                  </a:lnTo>
                  <a:close/>
                </a:path>
                <a:path w="1891665" h="767079">
                  <a:moveTo>
                    <a:pt x="23445" y="24812"/>
                  </a:moveTo>
                  <a:lnTo>
                    <a:pt x="12684" y="26462"/>
                  </a:lnTo>
                  <a:lnTo>
                    <a:pt x="24744" y="26462"/>
                  </a:lnTo>
                  <a:lnTo>
                    <a:pt x="23445" y="24812"/>
                  </a:lnTo>
                  <a:close/>
                </a:path>
                <a:path w="1891665" h="767079">
                  <a:moveTo>
                    <a:pt x="19066" y="16258"/>
                  </a:moveTo>
                  <a:lnTo>
                    <a:pt x="16711" y="16258"/>
                  </a:lnTo>
                  <a:lnTo>
                    <a:pt x="23445" y="24812"/>
                  </a:lnTo>
                  <a:lnTo>
                    <a:pt x="35900" y="22901"/>
                  </a:lnTo>
                  <a:lnTo>
                    <a:pt x="19066" y="16258"/>
                  </a:lnTo>
                  <a:close/>
                </a:path>
                <a:path w="1891665" h="767079">
                  <a:moveTo>
                    <a:pt x="92048" y="14287"/>
                  </a:moveTo>
                  <a:lnTo>
                    <a:pt x="14071" y="14287"/>
                  </a:lnTo>
                  <a:lnTo>
                    <a:pt x="35900" y="22901"/>
                  </a:lnTo>
                  <a:lnTo>
                    <a:pt x="92048" y="1428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725519" y="5110019"/>
              <a:ext cx="6106795" cy="132715"/>
            </a:xfrm>
            <a:custGeom>
              <a:avLst/>
              <a:gdLst/>
              <a:ahLst/>
              <a:cxnLst/>
              <a:rect l="l" t="t" r="r" b="b"/>
              <a:pathLst>
                <a:path w="6106795" h="132714">
                  <a:moveTo>
                    <a:pt x="6025446" y="80782"/>
                  </a:moveTo>
                  <a:lnTo>
                    <a:pt x="5978410" y="107885"/>
                  </a:lnTo>
                  <a:lnTo>
                    <a:pt x="5976061" y="116621"/>
                  </a:lnTo>
                  <a:lnTo>
                    <a:pt x="5983940" y="130295"/>
                  </a:lnTo>
                  <a:lnTo>
                    <a:pt x="5992676" y="132643"/>
                  </a:lnTo>
                  <a:lnTo>
                    <a:pt x="6082191" y="81064"/>
                  </a:lnTo>
                  <a:lnTo>
                    <a:pt x="6078354" y="81064"/>
                  </a:lnTo>
                  <a:lnTo>
                    <a:pt x="6025446" y="80782"/>
                  </a:lnTo>
                  <a:close/>
                </a:path>
                <a:path w="6106795" h="132714">
                  <a:moveTo>
                    <a:pt x="6050015" y="66625"/>
                  </a:moveTo>
                  <a:lnTo>
                    <a:pt x="6025446" y="80782"/>
                  </a:lnTo>
                  <a:lnTo>
                    <a:pt x="6078354" y="81064"/>
                  </a:lnTo>
                  <a:lnTo>
                    <a:pt x="6078365" y="79079"/>
                  </a:lnTo>
                  <a:lnTo>
                    <a:pt x="6071106" y="79079"/>
                  </a:lnTo>
                  <a:lnTo>
                    <a:pt x="6050015" y="66625"/>
                  </a:lnTo>
                  <a:close/>
                </a:path>
                <a:path w="6106795" h="132714">
                  <a:moveTo>
                    <a:pt x="5993382" y="0"/>
                  </a:moveTo>
                  <a:lnTo>
                    <a:pt x="5984622" y="2255"/>
                  </a:lnTo>
                  <a:lnTo>
                    <a:pt x="5976598" y="15844"/>
                  </a:lnTo>
                  <a:lnTo>
                    <a:pt x="5978853" y="24604"/>
                  </a:lnTo>
                  <a:lnTo>
                    <a:pt x="6025599" y="52207"/>
                  </a:lnTo>
                  <a:lnTo>
                    <a:pt x="6078507" y="52489"/>
                  </a:lnTo>
                  <a:lnTo>
                    <a:pt x="6078354" y="81064"/>
                  </a:lnTo>
                  <a:lnTo>
                    <a:pt x="6082191" y="81064"/>
                  </a:lnTo>
                  <a:lnTo>
                    <a:pt x="6106725" y="66927"/>
                  </a:lnTo>
                  <a:lnTo>
                    <a:pt x="5993382" y="0"/>
                  </a:lnTo>
                  <a:close/>
                </a:path>
                <a:path w="6106795" h="132714">
                  <a:moveTo>
                    <a:pt x="152" y="20134"/>
                  </a:moveTo>
                  <a:lnTo>
                    <a:pt x="0" y="48709"/>
                  </a:lnTo>
                  <a:lnTo>
                    <a:pt x="6025446" y="80782"/>
                  </a:lnTo>
                  <a:lnTo>
                    <a:pt x="6050015" y="66625"/>
                  </a:lnTo>
                  <a:lnTo>
                    <a:pt x="6025599" y="52207"/>
                  </a:lnTo>
                  <a:lnTo>
                    <a:pt x="152" y="20134"/>
                  </a:lnTo>
                  <a:close/>
                </a:path>
                <a:path w="6106795" h="132714">
                  <a:moveTo>
                    <a:pt x="6071237" y="54396"/>
                  </a:moveTo>
                  <a:lnTo>
                    <a:pt x="6050015" y="66625"/>
                  </a:lnTo>
                  <a:lnTo>
                    <a:pt x="6071106" y="79079"/>
                  </a:lnTo>
                  <a:lnTo>
                    <a:pt x="6071237" y="54396"/>
                  </a:lnTo>
                  <a:close/>
                </a:path>
                <a:path w="6106795" h="132714">
                  <a:moveTo>
                    <a:pt x="6078496" y="54396"/>
                  </a:moveTo>
                  <a:lnTo>
                    <a:pt x="6071237" y="54396"/>
                  </a:lnTo>
                  <a:lnTo>
                    <a:pt x="6071106" y="79079"/>
                  </a:lnTo>
                  <a:lnTo>
                    <a:pt x="6078365" y="79079"/>
                  </a:lnTo>
                  <a:lnTo>
                    <a:pt x="6078496" y="54396"/>
                  </a:lnTo>
                  <a:close/>
                </a:path>
                <a:path w="6106795" h="132714">
                  <a:moveTo>
                    <a:pt x="6025599" y="52207"/>
                  </a:moveTo>
                  <a:lnTo>
                    <a:pt x="6050015" y="66625"/>
                  </a:lnTo>
                  <a:lnTo>
                    <a:pt x="6071237" y="54396"/>
                  </a:lnTo>
                  <a:lnTo>
                    <a:pt x="6078496" y="54396"/>
                  </a:lnTo>
                  <a:lnTo>
                    <a:pt x="6078507" y="52489"/>
                  </a:lnTo>
                  <a:lnTo>
                    <a:pt x="6025599" y="522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1821779" y="1498600"/>
            <a:ext cx="1183640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84"/>
              </a:spcBef>
            </a:pPr>
            <a:r>
              <a:rPr sz="2350" spc="-10" dirty="0">
                <a:latin typeface="Verdana"/>
                <a:cs typeface="Verdana"/>
              </a:rPr>
              <a:t>Salary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475738" y="4643628"/>
            <a:ext cx="1386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57425" y="3579367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880878" y="1820671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549216" y="5369900"/>
            <a:ext cx="1001394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480"/>
              </a:spcBef>
            </a:pPr>
            <a:r>
              <a:rPr sz="2350" spc="95" dirty="0">
                <a:solidFill>
                  <a:srgbClr val="FFFFFF"/>
                </a:solidFill>
                <a:latin typeface="Verdana"/>
                <a:cs typeface="Verdana"/>
              </a:rPr>
              <a:t>Age</a:t>
            </a:r>
            <a:endParaRPr sz="2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492496" y="3203448"/>
            <a:ext cx="1252855" cy="643255"/>
            <a:chOff x="5492496" y="3203448"/>
            <a:chExt cx="1252855" cy="64325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2496" y="3203448"/>
              <a:ext cx="1252727" cy="64312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508777" y="3220516"/>
              <a:ext cx="1179830" cy="570865"/>
            </a:xfrm>
            <a:custGeom>
              <a:avLst/>
              <a:gdLst/>
              <a:ahLst/>
              <a:cxnLst/>
              <a:rect l="l" t="t" r="r" b="b"/>
              <a:pathLst>
                <a:path w="1179829" h="570864">
                  <a:moveTo>
                    <a:pt x="175564" y="25603"/>
                  </a:moveTo>
                  <a:lnTo>
                    <a:pt x="0" y="25603"/>
                  </a:lnTo>
                  <a:lnTo>
                    <a:pt x="0" y="452323"/>
                  </a:lnTo>
                  <a:lnTo>
                    <a:pt x="79248" y="452323"/>
                  </a:lnTo>
                  <a:lnTo>
                    <a:pt x="79248" y="329184"/>
                  </a:lnTo>
                  <a:lnTo>
                    <a:pt x="175564" y="329184"/>
                  </a:lnTo>
                  <a:lnTo>
                    <a:pt x="227967" y="324459"/>
                  </a:lnTo>
                  <a:lnTo>
                    <a:pt x="272513" y="310692"/>
                  </a:lnTo>
                  <a:lnTo>
                    <a:pt x="308457" y="288493"/>
                  </a:lnTo>
                  <a:lnTo>
                    <a:pt x="331814" y="262127"/>
                  </a:lnTo>
                  <a:lnTo>
                    <a:pt x="79248" y="262127"/>
                  </a:lnTo>
                  <a:lnTo>
                    <a:pt x="79248" y="92659"/>
                  </a:lnTo>
                  <a:lnTo>
                    <a:pt x="332049" y="92659"/>
                  </a:lnTo>
                  <a:lnTo>
                    <a:pt x="308457" y="66065"/>
                  </a:lnTo>
                  <a:lnTo>
                    <a:pt x="272513" y="43958"/>
                  </a:lnTo>
                  <a:lnTo>
                    <a:pt x="227967" y="30285"/>
                  </a:lnTo>
                  <a:lnTo>
                    <a:pt x="175564" y="25603"/>
                  </a:lnTo>
                  <a:close/>
                </a:path>
                <a:path w="1179829" h="570864">
                  <a:moveTo>
                    <a:pt x="332049" y="92659"/>
                  </a:moveTo>
                  <a:lnTo>
                    <a:pt x="171907" y="92659"/>
                  </a:lnTo>
                  <a:lnTo>
                    <a:pt x="217703" y="98355"/>
                  </a:lnTo>
                  <a:lnTo>
                    <a:pt x="250697" y="114909"/>
                  </a:lnTo>
                  <a:lnTo>
                    <a:pt x="270662" y="141522"/>
                  </a:lnTo>
                  <a:lnTo>
                    <a:pt x="277367" y="177393"/>
                  </a:lnTo>
                  <a:lnTo>
                    <a:pt x="270662" y="213264"/>
                  </a:lnTo>
                  <a:lnTo>
                    <a:pt x="250698" y="239877"/>
                  </a:lnTo>
                  <a:lnTo>
                    <a:pt x="217703" y="256432"/>
                  </a:lnTo>
                  <a:lnTo>
                    <a:pt x="171907" y="262127"/>
                  </a:lnTo>
                  <a:lnTo>
                    <a:pt x="331814" y="262127"/>
                  </a:lnTo>
                  <a:lnTo>
                    <a:pt x="335054" y="258470"/>
                  </a:lnTo>
                  <a:lnTo>
                    <a:pt x="351558" y="221234"/>
                  </a:lnTo>
                  <a:lnTo>
                    <a:pt x="357225" y="177393"/>
                  </a:lnTo>
                  <a:lnTo>
                    <a:pt x="351558" y="133341"/>
                  </a:lnTo>
                  <a:lnTo>
                    <a:pt x="335054" y="96045"/>
                  </a:lnTo>
                  <a:lnTo>
                    <a:pt x="332049" y="92659"/>
                  </a:lnTo>
                  <a:close/>
                </a:path>
                <a:path w="1179829" h="570864">
                  <a:moveTo>
                    <a:pt x="700379" y="25603"/>
                  </a:moveTo>
                  <a:lnTo>
                    <a:pt x="610768" y="25603"/>
                  </a:lnTo>
                  <a:lnTo>
                    <a:pt x="760729" y="234696"/>
                  </a:lnTo>
                  <a:lnTo>
                    <a:pt x="602234" y="452323"/>
                  </a:lnTo>
                  <a:lnTo>
                    <a:pt x="692454" y="452323"/>
                  </a:lnTo>
                  <a:lnTo>
                    <a:pt x="807059" y="290169"/>
                  </a:lnTo>
                  <a:lnTo>
                    <a:pt x="896515" y="290169"/>
                  </a:lnTo>
                  <a:lnTo>
                    <a:pt x="853998" y="231648"/>
                  </a:lnTo>
                  <a:lnTo>
                    <a:pt x="893325" y="177393"/>
                  </a:lnTo>
                  <a:lnTo>
                    <a:pt x="809498" y="177393"/>
                  </a:lnTo>
                  <a:lnTo>
                    <a:pt x="700379" y="25603"/>
                  </a:lnTo>
                  <a:close/>
                </a:path>
                <a:path w="1179829" h="570864">
                  <a:moveTo>
                    <a:pt x="896515" y="290169"/>
                  </a:moveTo>
                  <a:lnTo>
                    <a:pt x="807059" y="290169"/>
                  </a:lnTo>
                  <a:lnTo>
                    <a:pt x="922883" y="452323"/>
                  </a:lnTo>
                  <a:lnTo>
                    <a:pt x="1014323" y="452323"/>
                  </a:lnTo>
                  <a:lnTo>
                    <a:pt x="896515" y="290169"/>
                  </a:lnTo>
                  <a:close/>
                </a:path>
                <a:path w="1179829" h="570864">
                  <a:moveTo>
                    <a:pt x="1003350" y="25603"/>
                  </a:moveTo>
                  <a:lnTo>
                    <a:pt x="917397" y="25603"/>
                  </a:lnTo>
                  <a:lnTo>
                    <a:pt x="809498" y="177393"/>
                  </a:lnTo>
                  <a:lnTo>
                    <a:pt x="893325" y="177393"/>
                  </a:lnTo>
                  <a:lnTo>
                    <a:pt x="1003350" y="25603"/>
                  </a:lnTo>
                  <a:close/>
                </a:path>
                <a:path w="1179829" h="570864">
                  <a:moveTo>
                    <a:pt x="1104976" y="0"/>
                  </a:moveTo>
                  <a:lnTo>
                    <a:pt x="1032433" y="0"/>
                  </a:lnTo>
                  <a:lnTo>
                    <a:pt x="1055375" y="44797"/>
                  </a:lnTo>
                  <a:lnTo>
                    <a:pt x="1073728" y="90356"/>
                  </a:lnTo>
                  <a:lnTo>
                    <a:pt x="1087678" y="136931"/>
                  </a:lnTo>
                  <a:lnTo>
                    <a:pt x="1097412" y="184776"/>
                  </a:lnTo>
                  <a:lnTo>
                    <a:pt x="1103116" y="234145"/>
                  </a:lnTo>
                  <a:lnTo>
                    <a:pt x="1104976" y="285292"/>
                  </a:lnTo>
                  <a:lnTo>
                    <a:pt x="1103116" y="336439"/>
                  </a:lnTo>
                  <a:lnTo>
                    <a:pt x="1097412" y="385809"/>
                  </a:lnTo>
                  <a:lnTo>
                    <a:pt x="1087678" y="433654"/>
                  </a:lnTo>
                  <a:lnTo>
                    <a:pt x="1073728" y="480229"/>
                  </a:lnTo>
                  <a:lnTo>
                    <a:pt x="1055375" y="525788"/>
                  </a:lnTo>
                  <a:lnTo>
                    <a:pt x="1032433" y="570585"/>
                  </a:lnTo>
                  <a:lnTo>
                    <a:pt x="1104976" y="570585"/>
                  </a:lnTo>
                  <a:lnTo>
                    <a:pt x="1127206" y="531630"/>
                  </a:lnTo>
                  <a:lnTo>
                    <a:pt x="1145661" y="488763"/>
                  </a:lnTo>
                  <a:lnTo>
                    <a:pt x="1160221" y="442341"/>
                  </a:lnTo>
                  <a:lnTo>
                    <a:pt x="1170767" y="392717"/>
                  </a:lnTo>
                  <a:lnTo>
                    <a:pt x="1177182" y="340249"/>
                  </a:lnTo>
                  <a:lnTo>
                    <a:pt x="1179347" y="285292"/>
                  </a:lnTo>
                  <a:lnTo>
                    <a:pt x="1177182" y="230250"/>
                  </a:lnTo>
                  <a:lnTo>
                    <a:pt x="1170767" y="177596"/>
                  </a:lnTo>
                  <a:lnTo>
                    <a:pt x="1160221" y="127787"/>
                  </a:lnTo>
                  <a:lnTo>
                    <a:pt x="1145661" y="81279"/>
                  </a:lnTo>
                  <a:lnTo>
                    <a:pt x="1127206" y="38531"/>
                  </a:lnTo>
                  <a:lnTo>
                    <a:pt x="1104976" y="0"/>
                  </a:lnTo>
                  <a:close/>
                </a:path>
                <a:path w="1179829" h="570864">
                  <a:moveTo>
                    <a:pt x="583730" y="0"/>
                  </a:moveTo>
                  <a:lnTo>
                    <a:pt x="511187" y="0"/>
                  </a:lnTo>
                  <a:lnTo>
                    <a:pt x="489168" y="38531"/>
                  </a:lnTo>
                  <a:lnTo>
                    <a:pt x="470773" y="81279"/>
                  </a:lnTo>
                  <a:lnTo>
                    <a:pt x="456171" y="127787"/>
                  </a:lnTo>
                  <a:lnTo>
                    <a:pt x="445531" y="177596"/>
                  </a:lnTo>
                  <a:lnTo>
                    <a:pt x="439023" y="230250"/>
                  </a:lnTo>
                  <a:lnTo>
                    <a:pt x="436816" y="285292"/>
                  </a:lnTo>
                  <a:lnTo>
                    <a:pt x="439023" y="340249"/>
                  </a:lnTo>
                  <a:lnTo>
                    <a:pt x="445531" y="392717"/>
                  </a:lnTo>
                  <a:lnTo>
                    <a:pt x="456171" y="442340"/>
                  </a:lnTo>
                  <a:lnTo>
                    <a:pt x="470773" y="488763"/>
                  </a:lnTo>
                  <a:lnTo>
                    <a:pt x="489168" y="531630"/>
                  </a:lnTo>
                  <a:lnTo>
                    <a:pt x="511187" y="570585"/>
                  </a:lnTo>
                  <a:lnTo>
                    <a:pt x="583730" y="570585"/>
                  </a:lnTo>
                  <a:lnTo>
                    <a:pt x="560833" y="525788"/>
                  </a:lnTo>
                  <a:lnTo>
                    <a:pt x="542593" y="480229"/>
                  </a:lnTo>
                  <a:lnTo>
                    <a:pt x="528789" y="433654"/>
                  </a:lnTo>
                  <a:lnTo>
                    <a:pt x="519202" y="385809"/>
                  </a:lnTo>
                  <a:lnTo>
                    <a:pt x="513611" y="336439"/>
                  </a:lnTo>
                  <a:lnTo>
                    <a:pt x="511797" y="285292"/>
                  </a:lnTo>
                  <a:lnTo>
                    <a:pt x="513611" y="234145"/>
                  </a:lnTo>
                  <a:lnTo>
                    <a:pt x="519202" y="184776"/>
                  </a:lnTo>
                  <a:lnTo>
                    <a:pt x="528789" y="136931"/>
                  </a:lnTo>
                  <a:lnTo>
                    <a:pt x="542593" y="90356"/>
                  </a:lnTo>
                  <a:lnTo>
                    <a:pt x="560833" y="44797"/>
                  </a:lnTo>
                  <a:lnTo>
                    <a:pt x="58373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81675" y="3306826"/>
              <a:ext cx="210819" cy="18216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508777" y="3220516"/>
              <a:ext cx="1179830" cy="570865"/>
            </a:xfrm>
            <a:custGeom>
              <a:avLst/>
              <a:gdLst/>
              <a:ahLst/>
              <a:cxnLst/>
              <a:rect l="l" t="t" r="r" b="b"/>
              <a:pathLst>
                <a:path w="1179829" h="570864">
                  <a:moveTo>
                    <a:pt x="610768" y="25603"/>
                  </a:moveTo>
                  <a:lnTo>
                    <a:pt x="700379" y="25603"/>
                  </a:lnTo>
                  <a:lnTo>
                    <a:pt x="809497" y="177393"/>
                  </a:lnTo>
                  <a:lnTo>
                    <a:pt x="917397" y="25603"/>
                  </a:lnTo>
                  <a:lnTo>
                    <a:pt x="1003350" y="25603"/>
                  </a:lnTo>
                  <a:lnTo>
                    <a:pt x="853998" y="231647"/>
                  </a:lnTo>
                  <a:lnTo>
                    <a:pt x="1014323" y="452323"/>
                  </a:lnTo>
                  <a:lnTo>
                    <a:pt x="922883" y="452323"/>
                  </a:lnTo>
                  <a:lnTo>
                    <a:pt x="807059" y="290169"/>
                  </a:lnTo>
                  <a:lnTo>
                    <a:pt x="692454" y="452323"/>
                  </a:lnTo>
                  <a:lnTo>
                    <a:pt x="602233" y="452323"/>
                  </a:lnTo>
                  <a:lnTo>
                    <a:pt x="760729" y="234695"/>
                  </a:lnTo>
                  <a:lnTo>
                    <a:pt x="610768" y="25603"/>
                  </a:lnTo>
                  <a:close/>
                </a:path>
                <a:path w="1179829" h="570864">
                  <a:moveTo>
                    <a:pt x="0" y="25603"/>
                  </a:moveTo>
                  <a:lnTo>
                    <a:pt x="175564" y="25603"/>
                  </a:lnTo>
                  <a:lnTo>
                    <a:pt x="227967" y="30285"/>
                  </a:lnTo>
                  <a:lnTo>
                    <a:pt x="272513" y="43958"/>
                  </a:lnTo>
                  <a:lnTo>
                    <a:pt x="308457" y="66065"/>
                  </a:lnTo>
                  <a:lnTo>
                    <a:pt x="335054" y="96045"/>
                  </a:lnTo>
                  <a:lnTo>
                    <a:pt x="351558" y="133341"/>
                  </a:lnTo>
                  <a:lnTo>
                    <a:pt x="357225" y="177393"/>
                  </a:lnTo>
                  <a:lnTo>
                    <a:pt x="351558" y="221234"/>
                  </a:lnTo>
                  <a:lnTo>
                    <a:pt x="335054" y="258470"/>
                  </a:lnTo>
                  <a:lnTo>
                    <a:pt x="308457" y="288493"/>
                  </a:lnTo>
                  <a:lnTo>
                    <a:pt x="272513" y="310692"/>
                  </a:lnTo>
                  <a:lnTo>
                    <a:pt x="227967" y="324459"/>
                  </a:lnTo>
                  <a:lnTo>
                    <a:pt x="175564" y="329184"/>
                  </a:lnTo>
                  <a:lnTo>
                    <a:pt x="79247" y="329184"/>
                  </a:lnTo>
                  <a:lnTo>
                    <a:pt x="79247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1179829" h="570864">
                  <a:moveTo>
                    <a:pt x="1032433" y="0"/>
                  </a:moveTo>
                  <a:lnTo>
                    <a:pt x="1104976" y="0"/>
                  </a:lnTo>
                  <a:lnTo>
                    <a:pt x="1127206" y="38531"/>
                  </a:lnTo>
                  <a:lnTo>
                    <a:pt x="1145661" y="81279"/>
                  </a:lnTo>
                  <a:lnTo>
                    <a:pt x="1160221" y="127787"/>
                  </a:lnTo>
                  <a:lnTo>
                    <a:pt x="1170767" y="177596"/>
                  </a:lnTo>
                  <a:lnTo>
                    <a:pt x="1177182" y="230250"/>
                  </a:lnTo>
                  <a:lnTo>
                    <a:pt x="1179347" y="285292"/>
                  </a:lnTo>
                  <a:lnTo>
                    <a:pt x="1177182" y="340249"/>
                  </a:lnTo>
                  <a:lnTo>
                    <a:pt x="1170767" y="392717"/>
                  </a:lnTo>
                  <a:lnTo>
                    <a:pt x="1160221" y="442341"/>
                  </a:lnTo>
                  <a:lnTo>
                    <a:pt x="1145661" y="488763"/>
                  </a:lnTo>
                  <a:lnTo>
                    <a:pt x="1127206" y="531630"/>
                  </a:lnTo>
                  <a:lnTo>
                    <a:pt x="1104976" y="570585"/>
                  </a:lnTo>
                  <a:lnTo>
                    <a:pt x="1032433" y="570585"/>
                  </a:lnTo>
                  <a:lnTo>
                    <a:pt x="1055375" y="525788"/>
                  </a:lnTo>
                  <a:lnTo>
                    <a:pt x="1073728" y="480229"/>
                  </a:lnTo>
                  <a:lnTo>
                    <a:pt x="1087678" y="433654"/>
                  </a:lnTo>
                  <a:lnTo>
                    <a:pt x="1097412" y="385809"/>
                  </a:lnTo>
                  <a:lnTo>
                    <a:pt x="1103116" y="336439"/>
                  </a:lnTo>
                  <a:lnTo>
                    <a:pt x="1104976" y="285292"/>
                  </a:lnTo>
                  <a:lnTo>
                    <a:pt x="1103116" y="234145"/>
                  </a:lnTo>
                  <a:lnTo>
                    <a:pt x="1097412" y="184776"/>
                  </a:lnTo>
                  <a:lnTo>
                    <a:pt x="1087678" y="136931"/>
                  </a:lnTo>
                  <a:lnTo>
                    <a:pt x="1073728" y="90356"/>
                  </a:lnTo>
                  <a:lnTo>
                    <a:pt x="1055375" y="44797"/>
                  </a:lnTo>
                  <a:lnTo>
                    <a:pt x="1032433" y="0"/>
                  </a:lnTo>
                  <a:close/>
                </a:path>
                <a:path w="1179829" h="570864">
                  <a:moveTo>
                    <a:pt x="511187" y="0"/>
                  </a:moveTo>
                  <a:lnTo>
                    <a:pt x="583730" y="0"/>
                  </a:lnTo>
                  <a:lnTo>
                    <a:pt x="560833" y="44797"/>
                  </a:lnTo>
                  <a:lnTo>
                    <a:pt x="542593" y="90356"/>
                  </a:lnTo>
                  <a:lnTo>
                    <a:pt x="528789" y="136931"/>
                  </a:lnTo>
                  <a:lnTo>
                    <a:pt x="519202" y="184776"/>
                  </a:lnTo>
                  <a:lnTo>
                    <a:pt x="513611" y="234145"/>
                  </a:lnTo>
                  <a:lnTo>
                    <a:pt x="511797" y="285292"/>
                  </a:lnTo>
                  <a:lnTo>
                    <a:pt x="513611" y="336439"/>
                  </a:lnTo>
                  <a:lnTo>
                    <a:pt x="519202" y="385809"/>
                  </a:lnTo>
                  <a:lnTo>
                    <a:pt x="528789" y="433654"/>
                  </a:lnTo>
                  <a:lnTo>
                    <a:pt x="542593" y="480229"/>
                  </a:lnTo>
                  <a:lnTo>
                    <a:pt x="560833" y="525788"/>
                  </a:lnTo>
                  <a:lnTo>
                    <a:pt x="583730" y="570585"/>
                  </a:lnTo>
                  <a:lnTo>
                    <a:pt x="511187" y="570585"/>
                  </a:lnTo>
                  <a:lnTo>
                    <a:pt x="489168" y="531630"/>
                  </a:lnTo>
                  <a:lnTo>
                    <a:pt x="470773" y="488763"/>
                  </a:lnTo>
                  <a:lnTo>
                    <a:pt x="456171" y="442341"/>
                  </a:lnTo>
                  <a:lnTo>
                    <a:pt x="445531" y="392717"/>
                  </a:lnTo>
                  <a:lnTo>
                    <a:pt x="439023" y="340249"/>
                  </a:lnTo>
                  <a:lnTo>
                    <a:pt x="436816" y="285292"/>
                  </a:lnTo>
                  <a:lnTo>
                    <a:pt x="439023" y="230250"/>
                  </a:lnTo>
                  <a:lnTo>
                    <a:pt x="445531" y="177596"/>
                  </a:lnTo>
                  <a:lnTo>
                    <a:pt x="456171" y="127787"/>
                  </a:lnTo>
                  <a:lnTo>
                    <a:pt x="470773" y="81279"/>
                  </a:lnTo>
                  <a:lnTo>
                    <a:pt x="489168" y="38531"/>
                  </a:lnTo>
                  <a:lnTo>
                    <a:pt x="5111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6102350" cy="637540"/>
            <a:chOff x="429768" y="188976"/>
            <a:chExt cx="610235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2024"/>
              <a:ext cx="5123687" cy="63398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26654" y="216154"/>
              <a:ext cx="5056987" cy="56804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135623" y="1761744"/>
            <a:ext cx="1219200" cy="338455"/>
            <a:chOff x="6135623" y="1761744"/>
            <a:chExt cx="1219200" cy="33845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35623" y="1761744"/>
              <a:ext cx="1219200" cy="3383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425462" y="177698"/>
                  </a:moveTo>
                  <a:lnTo>
                    <a:pt x="415771" y="179508"/>
                  </a:lnTo>
                  <a:lnTo>
                    <a:pt x="407822" y="184632"/>
                  </a:lnTo>
                  <a:lnTo>
                    <a:pt x="402445" y="192614"/>
                  </a:lnTo>
                  <a:lnTo>
                    <a:pt x="400469" y="202996"/>
                  </a:lnTo>
                  <a:lnTo>
                    <a:pt x="402445" y="213121"/>
                  </a:lnTo>
                  <a:lnTo>
                    <a:pt x="407822" y="221132"/>
                  </a:lnTo>
                  <a:lnTo>
                    <a:pt x="415771" y="226399"/>
                  </a:lnTo>
                  <a:lnTo>
                    <a:pt x="425462" y="228295"/>
                  </a:lnTo>
                  <a:lnTo>
                    <a:pt x="435154" y="226399"/>
                  </a:lnTo>
                  <a:lnTo>
                    <a:pt x="443102" y="221132"/>
                  </a:lnTo>
                  <a:lnTo>
                    <a:pt x="448479" y="213121"/>
                  </a:lnTo>
                  <a:lnTo>
                    <a:pt x="450456" y="202996"/>
                  </a:lnTo>
                  <a:lnTo>
                    <a:pt x="448479" y="192614"/>
                  </a:lnTo>
                  <a:lnTo>
                    <a:pt x="443103" y="184632"/>
                  </a:lnTo>
                  <a:lnTo>
                    <a:pt x="435154" y="179508"/>
                  </a:lnTo>
                  <a:lnTo>
                    <a:pt x="425462" y="177698"/>
                  </a:lnTo>
                  <a:close/>
                </a:path>
                <a:path w="1165859" h="285750">
                  <a:moveTo>
                    <a:pt x="68884" y="174345"/>
                  </a:moveTo>
                  <a:lnTo>
                    <a:pt x="41148" y="174345"/>
                  </a:lnTo>
                  <a:lnTo>
                    <a:pt x="34747" y="226161"/>
                  </a:lnTo>
                  <a:lnTo>
                    <a:pt x="62484" y="226161"/>
                  </a:lnTo>
                  <a:lnTo>
                    <a:pt x="68884" y="174345"/>
                  </a:lnTo>
                  <a:close/>
                </a:path>
                <a:path w="1165859" h="285750">
                  <a:moveTo>
                    <a:pt x="148132" y="174345"/>
                  </a:moveTo>
                  <a:lnTo>
                    <a:pt x="120396" y="174345"/>
                  </a:lnTo>
                  <a:lnTo>
                    <a:pt x="113995" y="226161"/>
                  </a:lnTo>
                  <a:lnTo>
                    <a:pt x="141732" y="226161"/>
                  </a:lnTo>
                  <a:lnTo>
                    <a:pt x="148132" y="174345"/>
                  </a:lnTo>
                  <a:close/>
                </a:path>
                <a:path w="1165859" h="285750">
                  <a:moveTo>
                    <a:pt x="192633" y="146608"/>
                  </a:moveTo>
                  <a:lnTo>
                    <a:pt x="0" y="146608"/>
                  </a:lnTo>
                  <a:lnTo>
                    <a:pt x="0" y="174345"/>
                  </a:lnTo>
                  <a:lnTo>
                    <a:pt x="192633" y="174345"/>
                  </a:lnTo>
                  <a:lnTo>
                    <a:pt x="192633" y="146608"/>
                  </a:lnTo>
                  <a:close/>
                </a:path>
                <a:path w="1165859" h="285750">
                  <a:moveTo>
                    <a:pt x="79248" y="92354"/>
                  </a:moveTo>
                  <a:lnTo>
                    <a:pt x="51511" y="92354"/>
                  </a:lnTo>
                  <a:lnTo>
                    <a:pt x="44500" y="146608"/>
                  </a:lnTo>
                  <a:lnTo>
                    <a:pt x="72237" y="146608"/>
                  </a:lnTo>
                  <a:lnTo>
                    <a:pt x="79248" y="92354"/>
                  </a:lnTo>
                  <a:close/>
                </a:path>
                <a:path w="1165859" h="285750">
                  <a:moveTo>
                    <a:pt x="158191" y="92354"/>
                  </a:moveTo>
                  <a:lnTo>
                    <a:pt x="130454" y="92354"/>
                  </a:lnTo>
                  <a:lnTo>
                    <a:pt x="123748" y="146608"/>
                  </a:lnTo>
                  <a:lnTo>
                    <a:pt x="151485" y="146608"/>
                  </a:lnTo>
                  <a:lnTo>
                    <a:pt x="158191" y="92354"/>
                  </a:lnTo>
                  <a:close/>
                </a:path>
                <a:path w="1165859" h="285750">
                  <a:moveTo>
                    <a:pt x="202387" y="64617"/>
                  </a:moveTo>
                  <a:lnTo>
                    <a:pt x="10363" y="64617"/>
                  </a:lnTo>
                  <a:lnTo>
                    <a:pt x="10363" y="92354"/>
                  </a:lnTo>
                  <a:lnTo>
                    <a:pt x="202692" y="92354"/>
                  </a:lnTo>
                  <a:lnTo>
                    <a:pt x="202387" y="64617"/>
                  </a:lnTo>
                  <a:close/>
                </a:path>
                <a:path w="1165859" h="285750">
                  <a:moveTo>
                    <a:pt x="89001" y="12801"/>
                  </a:moveTo>
                  <a:lnTo>
                    <a:pt x="61264" y="12801"/>
                  </a:lnTo>
                  <a:lnTo>
                    <a:pt x="54863" y="64617"/>
                  </a:lnTo>
                  <a:lnTo>
                    <a:pt x="82600" y="64617"/>
                  </a:lnTo>
                  <a:lnTo>
                    <a:pt x="89001" y="12801"/>
                  </a:lnTo>
                  <a:close/>
                </a:path>
                <a:path w="1165859" h="285750">
                  <a:moveTo>
                    <a:pt x="167944" y="12801"/>
                  </a:moveTo>
                  <a:lnTo>
                    <a:pt x="140208" y="12801"/>
                  </a:lnTo>
                  <a:lnTo>
                    <a:pt x="133807" y="64617"/>
                  </a:lnTo>
                  <a:lnTo>
                    <a:pt x="161544" y="64617"/>
                  </a:lnTo>
                  <a:lnTo>
                    <a:pt x="167944" y="12801"/>
                  </a:lnTo>
                  <a:close/>
                </a:path>
                <a:path w="1165859" h="285750">
                  <a:moveTo>
                    <a:pt x="663460" y="12801"/>
                  </a:moveTo>
                  <a:lnTo>
                    <a:pt x="575678" y="12801"/>
                  </a:lnTo>
                  <a:lnTo>
                    <a:pt x="575678" y="226161"/>
                  </a:lnTo>
                  <a:lnTo>
                    <a:pt x="615302" y="226161"/>
                  </a:lnTo>
                  <a:lnTo>
                    <a:pt x="615302" y="164592"/>
                  </a:lnTo>
                  <a:lnTo>
                    <a:pt x="663460" y="164592"/>
                  </a:lnTo>
                  <a:lnTo>
                    <a:pt x="701313" y="159334"/>
                  </a:lnTo>
                  <a:lnTo>
                    <a:pt x="729907" y="144246"/>
                  </a:lnTo>
                  <a:lnTo>
                    <a:pt x="739883" y="131064"/>
                  </a:lnTo>
                  <a:lnTo>
                    <a:pt x="615302" y="131064"/>
                  </a:lnTo>
                  <a:lnTo>
                    <a:pt x="615302" y="46329"/>
                  </a:lnTo>
                  <a:lnTo>
                    <a:pt x="739975" y="46329"/>
                  </a:lnTo>
                  <a:lnTo>
                    <a:pt x="729907" y="33032"/>
                  </a:lnTo>
                  <a:lnTo>
                    <a:pt x="701313" y="18016"/>
                  </a:lnTo>
                  <a:lnTo>
                    <a:pt x="663460" y="12801"/>
                  </a:lnTo>
                  <a:close/>
                </a:path>
                <a:path w="1165859" h="285750">
                  <a:moveTo>
                    <a:pt x="739975" y="46329"/>
                  </a:moveTo>
                  <a:lnTo>
                    <a:pt x="661631" y="46329"/>
                  </a:lnTo>
                  <a:lnTo>
                    <a:pt x="684530" y="49177"/>
                  </a:lnTo>
                  <a:lnTo>
                    <a:pt x="701027" y="57454"/>
                  </a:lnTo>
                  <a:lnTo>
                    <a:pt x="711009" y="70761"/>
                  </a:lnTo>
                  <a:lnTo>
                    <a:pt x="714362" y="88696"/>
                  </a:lnTo>
                  <a:lnTo>
                    <a:pt x="711009" y="106632"/>
                  </a:lnTo>
                  <a:lnTo>
                    <a:pt x="701027" y="119938"/>
                  </a:lnTo>
                  <a:lnTo>
                    <a:pt x="684530" y="128216"/>
                  </a:lnTo>
                  <a:lnTo>
                    <a:pt x="661631" y="131064"/>
                  </a:lnTo>
                  <a:lnTo>
                    <a:pt x="739883" y="131064"/>
                  </a:lnTo>
                  <a:lnTo>
                    <a:pt x="747985" y="120357"/>
                  </a:lnTo>
                  <a:lnTo>
                    <a:pt x="754291" y="88696"/>
                  </a:lnTo>
                  <a:lnTo>
                    <a:pt x="747985" y="56907"/>
                  </a:lnTo>
                  <a:lnTo>
                    <a:pt x="739975" y="46329"/>
                  </a:lnTo>
                  <a:close/>
                </a:path>
                <a:path w="1165859" h="285750">
                  <a:moveTo>
                    <a:pt x="925868" y="12801"/>
                  </a:moveTo>
                  <a:lnTo>
                    <a:pt x="881062" y="12801"/>
                  </a:lnTo>
                  <a:lnTo>
                    <a:pt x="956043" y="117348"/>
                  </a:lnTo>
                  <a:lnTo>
                    <a:pt x="876795" y="226161"/>
                  </a:lnTo>
                  <a:lnTo>
                    <a:pt x="921905" y="226161"/>
                  </a:lnTo>
                  <a:lnTo>
                    <a:pt x="979208" y="145084"/>
                  </a:lnTo>
                  <a:lnTo>
                    <a:pt x="1023936" y="145084"/>
                  </a:lnTo>
                  <a:lnTo>
                    <a:pt x="1002677" y="115824"/>
                  </a:lnTo>
                  <a:lnTo>
                    <a:pt x="1022340" y="88696"/>
                  </a:lnTo>
                  <a:lnTo>
                    <a:pt x="980427" y="88696"/>
                  </a:lnTo>
                  <a:lnTo>
                    <a:pt x="925868" y="12801"/>
                  </a:lnTo>
                  <a:close/>
                </a:path>
                <a:path w="1165859" h="285750">
                  <a:moveTo>
                    <a:pt x="1023936" y="145084"/>
                  </a:moveTo>
                  <a:lnTo>
                    <a:pt x="979208" y="145084"/>
                  </a:lnTo>
                  <a:lnTo>
                    <a:pt x="1037120" y="226161"/>
                  </a:lnTo>
                  <a:lnTo>
                    <a:pt x="1082840" y="226161"/>
                  </a:lnTo>
                  <a:lnTo>
                    <a:pt x="1023936" y="145084"/>
                  </a:lnTo>
                  <a:close/>
                </a:path>
                <a:path w="1165859" h="285750">
                  <a:moveTo>
                    <a:pt x="1077353" y="12801"/>
                  </a:moveTo>
                  <a:lnTo>
                    <a:pt x="1034376" y="12801"/>
                  </a:lnTo>
                  <a:lnTo>
                    <a:pt x="980427" y="88696"/>
                  </a:lnTo>
                  <a:lnTo>
                    <a:pt x="1022340" y="88696"/>
                  </a:lnTo>
                  <a:lnTo>
                    <a:pt x="1077353" y="12801"/>
                  </a:lnTo>
                  <a:close/>
                </a:path>
                <a:path w="1165859" h="285750">
                  <a:moveTo>
                    <a:pt x="363763" y="44196"/>
                  </a:moveTo>
                  <a:lnTo>
                    <a:pt x="290639" y="44196"/>
                  </a:lnTo>
                  <a:lnTo>
                    <a:pt x="307889" y="46262"/>
                  </a:lnTo>
                  <a:lnTo>
                    <a:pt x="320281" y="52273"/>
                  </a:lnTo>
                  <a:lnTo>
                    <a:pt x="327758" y="61941"/>
                  </a:lnTo>
                  <a:lnTo>
                    <a:pt x="330263" y="74980"/>
                  </a:lnTo>
                  <a:lnTo>
                    <a:pt x="329368" y="84115"/>
                  </a:lnTo>
                  <a:lnTo>
                    <a:pt x="325843" y="94107"/>
                  </a:lnTo>
                  <a:lnTo>
                    <a:pt x="318433" y="105584"/>
                  </a:lnTo>
                  <a:lnTo>
                    <a:pt x="305879" y="119176"/>
                  </a:lnTo>
                  <a:lnTo>
                    <a:pt x="221145" y="199644"/>
                  </a:lnTo>
                  <a:lnTo>
                    <a:pt x="221145" y="226161"/>
                  </a:lnTo>
                  <a:lnTo>
                    <a:pt x="378421" y="226161"/>
                  </a:lnTo>
                  <a:lnTo>
                    <a:pt x="378421" y="192633"/>
                  </a:lnTo>
                  <a:lnTo>
                    <a:pt x="277837" y="192633"/>
                  </a:lnTo>
                  <a:lnTo>
                    <a:pt x="334835" y="138379"/>
                  </a:lnTo>
                  <a:lnTo>
                    <a:pt x="352832" y="119067"/>
                  </a:lnTo>
                  <a:lnTo>
                    <a:pt x="363601" y="102069"/>
                  </a:lnTo>
                  <a:lnTo>
                    <a:pt x="368825" y="86386"/>
                  </a:lnTo>
                  <a:lnTo>
                    <a:pt x="370192" y="71018"/>
                  </a:lnTo>
                  <a:lnTo>
                    <a:pt x="364801" y="45500"/>
                  </a:lnTo>
                  <a:lnTo>
                    <a:pt x="363763" y="44196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268851" y="12149"/>
                  </a:lnTo>
                  <a:lnTo>
                    <a:pt x="246481" y="19088"/>
                  </a:lnTo>
                  <a:lnTo>
                    <a:pt x="227598" y="30199"/>
                  </a:lnTo>
                  <a:lnTo>
                    <a:pt x="212915" y="45110"/>
                  </a:lnTo>
                  <a:lnTo>
                    <a:pt x="240652" y="66446"/>
                  </a:lnTo>
                  <a:lnTo>
                    <a:pt x="250563" y="56540"/>
                  </a:lnTo>
                  <a:lnTo>
                    <a:pt x="262331" y="49606"/>
                  </a:lnTo>
                  <a:lnTo>
                    <a:pt x="275756" y="45529"/>
                  </a:lnTo>
                  <a:lnTo>
                    <a:pt x="290639" y="44196"/>
                  </a:lnTo>
                  <a:lnTo>
                    <a:pt x="363763" y="44196"/>
                  </a:lnTo>
                  <a:lnTo>
                    <a:pt x="349465" y="26212"/>
                  </a:lnTo>
                  <a:lnTo>
                    <a:pt x="325443" y="14011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128166" y="0"/>
                  </a:moveTo>
                  <a:lnTo>
                    <a:pt x="1091895" y="0"/>
                  </a:lnTo>
                  <a:lnTo>
                    <a:pt x="1108235" y="33732"/>
                  </a:lnTo>
                  <a:lnTo>
                    <a:pt x="1119517" y="68465"/>
                  </a:lnTo>
                  <a:lnTo>
                    <a:pt x="1126056" y="104627"/>
                  </a:lnTo>
                  <a:lnTo>
                    <a:pt x="1128166" y="142646"/>
                  </a:lnTo>
                  <a:lnTo>
                    <a:pt x="1126056" y="180665"/>
                  </a:lnTo>
                  <a:lnTo>
                    <a:pt x="1119517" y="216827"/>
                  </a:lnTo>
                  <a:lnTo>
                    <a:pt x="1108235" y="251560"/>
                  </a:lnTo>
                  <a:lnTo>
                    <a:pt x="1091895" y="285292"/>
                  </a:lnTo>
                  <a:lnTo>
                    <a:pt x="1128166" y="285292"/>
                  </a:lnTo>
                  <a:lnTo>
                    <a:pt x="1144135" y="255331"/>
                  </a:lnTo>
                  <a:lnTo>
                    <a:pt x="1155788" y="221170"/>
                  </a:lnTo>
                  <a:lnTo>
                    <a:pt x="1162927" y="183408"/>
                  </a:lnTo>
                  <a:lnTo>
                    <a:pt x="1165352" y="142646"/>
                  </a:lnTo>
                  <a:lnTo>
                    <a:pt x="1162927" y="101798"/>
                  </a:lnTo>
                  <a:lnTo>
                    <a:pt x="1155788" y="63893"/>
                  </a:lnTo>
                  <a:lnTo>
                    <a:pt x="1144135" y="29703"/>
                  </a:lnTo>
                  <a:lnTo>
                    <a:pt x="1128166" y="0"/>
                  </a:lnTo>
                  <a:close/>
                </a:path>
                <a:path w="1165859" h="285750">
                  <a:moveTo>
                    <a:pt x="866749" y="0"/>
                  </a:moveTo>
                  <a:lnTo>
                    <a:pt x="830478" y="0"/>
                  </a:lnTo>
                  <a:lnTo>
                    <a:pt x="814638" y="29703"/>
                  </a:lnTo>
                  <a:lnTo>
                    <a:pt x="802970" y="63893"/>
                  </a:lnTo>
                  <a:lnTo>
                    <a:pt x="795759" y="101798"/>
                  </a:lnTo>
                  <a:lnTo>
                    <a:pt x="793292" y="142646"/>
                  </a:lnTo>
                  <a:lnTo>
                    <a:pt x="795759" y="183408"/>
                  </a:lnTo>
                  <a:lnTo>
                    <a:pt x="802970" y="221170"/>
                  </a:lnTo>
                  <a:lnTo>
                    <a:pt x="814638" y="255331"/>
                  </a:lnTo>
                  <a:lnTo>
                    <a:pt x="830478" y="285292"/>
                  </a:lnTo>
                  <a:lnTo>
                    <a:pt x="866749" y="285292"/>
                  </a:lnTo>
                  <a:lnTo>
                    <a:pt x="850457" y="251560"/>
                  </a:lnTo>
                  <a:lnTo>
                    <a:pt x="839279" y="216827"/>
                  </a:lnTo>
                  <a:lnTo>
                    <a:pt x="832845" y="180665"/>
                  </a:lnTo>
                  <a:lnTo>
                    <a:pt x="830783" y="142646"/>
                  </a:lnTo>
                  <a:lnTo>
                    <a:pt x="832845" y="104627"/>
                  </a:lnTo>
                  <a:lnTo>
                    <a:pt x="839279" y="68465"/>
                  </a:lnTo>
                  <a:lnTo>
                    <a:pt x="850457" y="33732"/>
                  </a:lnTo>
                  <a:lnTo>
                    <a:pt x="86674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21117" y="1820655"/>
              <a:ext cx="642620" cy="182245"/>
            </a:xfrm>
            <a:custGeom>
              <a:avLst/>
              <a:gdLst/>
              <a:ahLst/>
              <a:cxnLst/>
              <a:rect l="l" t="t" r="r" b="b"/>
              <a:pathLst>
                <a:path w="642620" h="182244">
                  <a:moveTo>
                    <a:pt x="353225" y="131368"/>
                  </a:moveTo>
                  <a:lnTo>
                    <a:pt x="362916" y="133178"/>
                  </a:lnTo>
                  <a:lnTo>
                    <a:pt x="370865" y="138303"/>
                  </a:lnTo>
                  <a:lnTo>
                    <a:pt x="376242" y="146284"/>
                  </a:lnTo>
                  <a:lnTo>
                    <a:pt x="378218" y="156667"/>
                  </a:lnTo>
                  <a:lnTo>
                    <a:pt x="376242" y="166792"/>
                  </a:lnTo>
                  <a:lnTo>
                    <a:pt x="370865" y="174802"/>
                  </a:lnTo>
                  <a:lnTo>
                    <a:pt x="362916" y="180070"/>
                  </a:lnTo>
                  <a:lnTo>
                    <a:pt x="353225" y="181965"/>
                  </a:lnTo>
                  <a:lnTo>
                    <a:pt x="343533" y="180070"/>
                  </a:lnTo>
                  <a:lnTo>
                    <a:pt x="335584" y="174802"/>
                  </a:lnTo>
                  <a:lnTo>
                    <a:pt x="330207" y="166792"/>
                  </a:lnTo>
                  <a:lnTo>
                    <a:pt x="328231" y="156667"/>
                  </a:lnTo>
                  <a:lnTo>
                    <a:pt x="330207" y="146284"/>
                  </a:lnTo>
                  <a:lnTo>
                    <a:pt x="335584" y="138303"/>
                  </a:lnTo>
                  <a:lnTo>
                    <a:pt x="343533" y="133178"/>
                  </a:lnTo>
                  <a:lnTo>
                    <a:pt x="353225" y="131368"/>
                  </a:lnTo>
                  <a:close/>
                </a:path>
                <a:path w="642620" h="182244">
                  <a:moveTo>
                    <a:pt x="7010" y="46024"/>
                  </a:moveTo>
                  <a:lnTo>
                    <a:pt x="0" y="100279"/>
                  </a:lnTo>
                  <a:lnTo>
                    <a:pt x="51511" y="100279"/>
                  </a:lnTo>
                  <a:lnTo>
                    <a:pt x="58216" y="46024"/>
                  </a:lnTo>
                  <a:lnTo>
                    <a:pt x="7010" y="46024"/>
                  </a:lnTo>
                  <a:close/>
                </a:path>
                <a:path w="642620" h="182244">
                  <a:moveTo>
                    <a:pt x="543064" y="0"/>
                  </a:moveTo>
                  <a:lnTo>
                    <a:pt x="543064" y="84734"/>
                  </a:lnTo>
                  <a:lnTo>
                    <a:pt x="589394" y="84734"/>
                  </a:lnTo>
                  <a:lnTo>
                    <a:pt x="612292" y="81886"/>
                  </a:lnTo>
                  <a:lnTo>
                    <a:pt x="628789" y="73609"/>
                  </a:lnTo>
                  <a:lnTo>
                    <a:pt x="638771" y="60302"/>
                  </a:lnTo>
                  <a:lnTo>
                    <a:pt x="642124" y="42367"/>
                  </a:lnTo>
                  <a:lnTo>
                    <a:pt x="638771" y="24431"/>
                  </a:lnTo>
                  <a:lnTo>
                    <a:pt x="628789" y="11125"/>
                  </a:lnTo>
                  <a:lnTo>
                    <a:pt x="612292" y="2847"/>
                  </a:lnTo>
                  <a:lnTo>
                    <a:pt x="589394" y="0"/>
                  </a:lnTo>
                  <a:lnTo>
                    <a:pt x="54306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19325" y="1780777"/>
              <a:ext cx="218744" cy="2260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48880" y="1774325"/>
              <a:ext cx="1165860" cy="285750"/>
            </a:xfrm>
            <a:custGeom>
              <a:avLst/>
              <a:gdLst/>
              <a:ahLst/>
              <a:cxnLst/>
              <a:rect l="l" t="t" r="r" b="b"/>
              <a:pathLst>
                <a:path w="1165859" h="285750">
                  <a:moveTo>
                    <a:pt x="575678" y="12801"/>
                  </a:moveTo>
                  <a:lnTo>
                    <a:pt x="663460" y="12801"/>
                  </a:lnTo>
                  <a:lnTo>
                    <a:pt x="701313" y="18016"/>
                  </a:lnTo>
                  <a:lnTo>
                    <a:pt x="729907" y="33032"/>
                  </a:lnTo>
                  <a:lnTo>
                    <a:pt x="747985" y="56907"/>
                  </a:lnTo>
                  <a:lnTo>
                    <a:pt x="754290" y="88696"/>
                  </a:lnTo>
                  <a:lnTo>
                    <a:pt x="747985" y="120357"/>
                  </a:lnTo>
                  <a:lnTo>
                    <a:pt x="729907" y="144246"/>
                  </a:lnTo>
                  <a:lnTo>
                    <a:pt x="701313" y="159334"/>
                  </a:lnTo>
                  <a:lnTo>
                    <a:pt x="663460" y="164591"/>
                  </a:lnTo>
                  <a:lnTo>
                    <a:pt x="615302" y="164591"/>
                  </a:lnTo>
                  <a:lnTo>
                    <a:pt x="615302" y="226161"/>
                  </a:lnTo>
                  <a:lnTo>
                    <a:pt x="575678" y="226161"/>
                  </a:lnTo>
                  <a:lnTo>
                    <a:pt x="575678" y="12801"/>
                  </a:lnTo>
                  <a:close/>
                </a:path>
                <a:path w="1165859" h="285750">
                  <a:moveTo>
                    <a:pt x="61264" y="12801"/>
                  </a:moveTo>
                  <a:lnTo>
                    <a:pt x="89001" y="12801"/>
                  </a:lnTo>
                  <a:lnTo>
                    <a:pt x="82600" y="64617"/>
                  </a:lnTo>
                  <a:lnTo>
                    <a:pt x="133807" y="64617"/>
                  </a:lnTo>
                  <a:lnTo>
                    <a:pt x="140207" y="12801"/>
                  </a:lnTo>
                  <a:lnTo>
                    <a:pt x="167944" y="12801"/>
                  </a:lnTo>
                  <a:lnTo>
                    <a:pt x="161543" y="64617"/>
                  </a:lnTo>
                  <a:lnTo>
                    <a:pt x="202387" y="64617"/>
                  </a:lnTo>
                  <a:lnTo>
                    <a:pt x="202691" y="92354"/>
                  </a:lnTo>
                  <a:lnTo>
                    <a:pt x="158191" y="92354"/>
                  </a:lnTo>
                  <a:lnTo>
                    <a:pt x="151485" y="146608"/>
                  </a:lnTo>
                  <a:lnTo>
                    <a:pt x="192633" y="146608"/>
                  </a:lnTo>
                  <a:lnTo>
                    <a:pt x="192633" y="174345"/>
                  </a:lnTo>
                  <a:lnTo>
                    <a:pt x="148132" y="174345"/>
                  </a:lnTo>
                  <a:lnTo>
                    <a:pt x="141731" y="226161"/>
                  </a:lnTo>
                  <a:lnTo>
                    <a:pt x="113995" y="226161"/>
                  </a:lnTo>
                  <a:lnTo>
                    <a:pt x="120395" y="174345"/>
                  </a:lnTo>
                  <a:lnTo>
                    <a:pt x="68884" y="174345"/>
                  </a:lnTo>
                  <a:lnTo>
                    <a:pt x="62484" y="226161"/>
                  </a:lnTo>
                  <a:lnTo>
                    <a:pt x="34747" y="226161"/>
                  </a:lnTo>
                  <a:lnTo>
                    <a:pt x="41148" y="174345"/>
                  </a:lnTo>
                  <a:lnTo>
                    <a:pt x="0" y="174345"/>
                  </a:lnTo>
                  <a:lnTo>
                    <a:pt x="0" y="146608"/>
                  </a:lnTo>
                  <a:lnTo>
                    <a:pt x="44500" y="146608"/>
                  </a:lnTo>
                  <a:lnTo>
                    <a:pt x="51511" y="92354"/>
                  </a:lnTo>
                  <a:lnTo>
                    <a:pt x="10363" y="92354"/>
                  </a:lnTo>
                  <a:lnTo>
                    <a:pt x="10363" y="64617"/>
                  </a:lnTo>
                  <a:lnTo>
                    <a:pt x="54864" y="64617"/>
                  </a:lnTo>
                  <a:lnTo>
                    <a:pt x="61264" y="12801"/>
                  </a:lnTo>
                  <a:close/>
                </a:path>
                <a:path w="1165859" h="285750">
                  <a:moveTo>
                    <a:pt x="293992" y="9753"/>
                  </a:moveTo>
                  <a:lnTo>
                    <a:pt x="325443" y="14011"/>
                  </a:lnTo>
                  <a:lnTo>
                    <a:pt x="349465" y="26212"/>
                  </a:lnTo>
                  <a:lnTo>
                    <a:pt x="364801" y="45500"/>
                  </a:lnTo>
                  <a:lnTo>
                    <a:pt x="370192" y="71018"/>
                  </a:lnTo>
                  <a:lnTo>
                    <a:pt x="368825" y="86386"/>
                  </a:lnTo>
                  <a:lnTo>
                    <a:pt x="363600" y="102069"/>
                  </a:lnTo>
                  <a:lnTo>
                    <a:pt x="352832" y="119067"/>
                  </a:lnTo>
                  <a:lnTo>
                    <a:pt x="334835" y="138379"/>
                  </a:lnTo>
                  <a:lnTo>
                    <a:pt x="277837" y="192633"/>
                  </a:lnTo>
                  <a:lnTo>
                    <a:pt x="378421" y="192633"/>
                  </a:lnTo>
                  <a:lnTo>
                    <a:pt x="378421" y="226161"/>
                  </a:lnTo>
                  <a:lnTo>
                    <a:pt x="221145" y="226161"/>
                  </a:lnTo>
                  <a:lnTo>
                    <a:pt x="221145" y="199643"/>
                  </a:lnTo>
                  <a:lnTo>
                    <a:pt x="305879" y="119176"/>
                  </a:lnTo>
                  <a:lnTo>
                    <a:pt x="318433" y="105584"/>
                  </a:lnTo>
                  <a:lnTo>
                    <a:pt x="325843" y="94107"/>
                  </a:lnTo>
                  <a:lnTo>
                    <a:pt x="329368" y="84115"/>
                  </a:lnTo>
                  <a:lnTo>
                    <a:pt x="330263" y="74980"/>
                  </a:lnTo>
                  <a:lnTo>
                    <a:pt x="327758" y="61941"/>
                  </a:lnTo>
                  <a:lnTo>
                    <a:pt x="320281" y="52273"/>
                  </a:lnTo>
                  <a:lnTo>
                    <a:pt x="307889" y="46262"/>
                  </a:lnTo>
                  <a:lnTo>
                    <a:pt x="290639" y="44195"/>
                  </a:lnTo>
                  <a:lnTo>
                    <a:pt x="275756" y="45529"/>
                  </a:lnTo>
                  <a:lnTo>
                    <a:pt x="262331" y="49606"/>
                  </a:lnTo>
                  <a:lnTo>
                    <a:pt x="250563" y="56540"/>
                  </a:lnTo>
                  <a:lnTo>
                    <a:pt x="240652" y="66446"/>
                  </a:lnTo>
                  <a:lnTo>
                    <a:pt x="212915" y="45110"/>
                  </a:lnTo>
                  <a:lnTo>
                    <a:pt x="227598" y="30199"/>
                  </a:lnTo>
                  <a:lnTo>
                    <a:pt x="246481" y="19088"/>
                  </a:lnTo>
                  <a:lnTo>
                    <a:pt x="268851" y="12149"/>
                  </a:lnTo>
                  <a:lnTo>
                    <a:pt x="293992" y="9753"/>
                  </a:lnTo>
                  <a:close/>
                </a:path>
                <a:path w="1165859" h="285750">
                  <a:moveTo>
                    <a:pt x="1091894" y="0"/>
                  </a:moveTo>
                  <a:lnTo>
                    <a:pt x="1128166" y="0"/>
                  </a:lnTo>
                  <a:lnTo>
                    <a:pt x="1144134" y="29703"/>
                  </a:lnTo>
                  <a:lnTo>
                    <a:pt x="1155788" y="63893"/>
                  </a:lnTo>
                  <a:lnTo>
                    <a:pt x="1162927" y="101798"/>
                  </a:lnTo>
                  <a:lnTo>
                    <a:pt x="1165351" y="142646"/>
                  </a:lnTo>
                  <a:lnTo>
                    <a:pt x="1162927" y="183408"/>
                  </a:lnTo>
                  <a:lnTo>
                    <a:pt x="1155788" y="221170"/>
                  </a:lnTo>
                  <a:lnTo>
                    <a:pt x="1144134" y="255331"/>
                  </a:lnTo>
                  <a:lnTo>
                    <a:pt x="1128166" y="285292"/>
                  </a:lnTo>
                  <a:lnTo>
                    <a:pt x="1091894" y="285292"/>
                  </a:lnTo>
                  <a:lnTo>
                    <a:pt x="1108235" y="251560"/>
                  </a:lnTo>
                  <a:lnTo>
                    <a:pt x="1119517" y="216827"/>
                  </a:lnTo>
                  <a:lnTo>
                    <a:pt x="1126056" y="180665"/>
                  </a:lnTo>
                  <a:lnTo>
                    <a:pt x="1128166" y="142646"/>
                  </a:lnTo>
                  <a:lnTo>
                    <a:pt x="1126056" y="104627"/>
                  </a:lnTo>
                  <a:lnTo>
                    <a:pt x="1119517" y="68465"/>
                  </a:lnTo>
                  <a:lnTo>
                    <a:pt x="1108235" y="33732"/>
                  </a:lnTo>
                  <a:lnTo>
                    <a:pt x="1091894" y="0"/>
                  </a:lnTo>
                  <a:close/>
                </a:path>
                <a:path w="1165859" h="285750">
                  <a:moveTo>
                    <a:pt x="830478" y="0"/>
                  </a:moveTo>
                  <a:lnTo>
                    <a:pt x="866749" y="0"/>
                  </a:lnTo>
                  <a:lnTo>
                    <a:pt x="850456" y="33732"/>
                  </a:lnTo>
                  <a:lnTo>
                    <a:pt x="839279" y="68465"/>
                  </a:lnTo>
                  <a:lnTo>
                    <a:pt x="832845" y="104627"/>
                  </a:lnTo>
                  <a:lnTo>
                    <a:pt x="830783" y="142646"/>
                  </a:lnTo>
                  <a:lnTo>
                    <a:pt x="832845" y="180665"/>
                  </a:lnTo>
                  <a:lnTo>
                    <a:pt x="839279" y="216827"/>
                  </a:lnTo>
                  <a:lnTo>
                    <a:pt x="850456" y="251560"/>
                  </a:lnTo>
                  <a:lnTo>
                    <a:pt x="866749" y="285292"/>
                  </a:lnTo>
                  <a:lnTo>
                    <a:pt x="830478" y="285292"/>
                  </a:lnTo>
                  <a:lnTo>
                    <a:pt x="814638" y="255331"/>
                  </a:lnTo>
                  <a:lnTo>
                    <a:pt x="802970" y="221170"/>
                  </a:lnTo>
                  <a:lnTo>
                    <a:pt x="795759" y="183408"/>
                  </a:lnTo>
                  <a:lnTo>
                    <a:pt x="793292" y="142646"/>
                  </a:lnTo>
                  <a:lnTo>
                    <a:pt x="795759" y="101798"/>
                  </a:lnTo>
                  <a:lnTo>
                    <a:pt x="802970" y="63893"/>
                  </a:lnTo>
                  <a:lnTo>
                    <a:pt x="814638" y="29703"/>
                  </a:lnTo>
                  <a:lnTo>
                    <a:pt x="83047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101669" y="2294635"/>
            <a:ext cx="565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𝑃(𝑋)</a:t>
            </a:r>
            <a:r>
              <a:rPr sz="3600" spc="172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3600" baseline="-41666" dirty="0">
                <a:solidFill>
                  <a:srgbClr val="000000"/>
                </a:solidFill>
                <a:latin typeface="Cambria Math"/>
                <a:cs typeface="Cambria Math"/>
              </a:rPr>
              <a:t>=</a:t>
            </a:r>
            <a:r>
              <a:rPr sz="3600" spc="165" baseline="-41666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𝑁𝑢𝑚𝑏𝑒𝑟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𝑜𝑓</a:t>
            </a:r>
            <a:r>
              <a:rPr sz="2400" spc="5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0000"/>
                </a:solidFill>
                <a:latin typeface="Cambria Math"/>
                <a:cs typeface="Cambria Math"/>
              </a:rPr>
              <a:t>𝑆𝑖𝑚𝑖𝑙𝑎𝑟</a:t>
            </a:r>
            <a:r>
              <a:rPr sz="2400" spc="2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118556" y="2727452"/>
            <a:ext cx="2670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𝑇𝑜𝑡𝑎𝑙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spc="-10" dirty="0">
                <a:latin typeface="Cambria Math"/>
                <a:cs typeface="Cambria Math"/>
              </a:rPr>
              <a:t>𝑂𝑏𝑠𝑒𝑟𝑣𝑎𝑡𝑖𝑜𝑛𝑠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27067" y="3516883"/>
            <a:ext cx="544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2400" spc="-50" dirty="0">
                <a:latin typeface="Cambria Math"/>
                <a:cs typeface="Cambria Math"/>
              </a:rPr>
              <a:t>𝑃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𝑋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839918" y="3285235"/>
            <a:ext cx="64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33705" algn="l"/>
              </a:tabLst>
            </a:pP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50" dirty="0">
                <a:latin typeface="Cambria Math"/>
                <a:cs typeface="Cambria Math"/>
              </a:rPr>
              <a:t>4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76976" y="3718052"/>
            <a:ext cx="362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Cambria Math"/>
                <a:cs typeface="Cambria Math"/>
              </a:rPr>
              <a:t>30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52104" y="2463401"/>
            <a:ext cx="10930890" cy="2799715"/>
            <a:chOff x="652104" y="2463401"/>
            <a:chExt cx="10930890" cy="2799715"/>
          </a:xfrm>
        </p:grpSpPr>
        <p:sp>
          <p:nvSpPr>
            <p:cNvPr id="36" name="object 36"/>
            <p:cNvSpPr/>
            <p:nvPr/>
          </p:nvSpPr>
          <p:spPr>
            <a:xfrm>
              <a:off x="652094" y="2463406"/>
              <a:ext cx="4626610" cy="2547620"/>
            </a:xfrm>
            <a:custGeom>
              <a:avLst/>
              <a:gdLst/>
              <a:ahLst/>
              <a:cxnLst/>
              <a:rect l="l" t="t" r="r" b="b"/>
              <a:pathLst>
                <a:path w="4626610" h="2547620">
                  <a:moveTo>
                    <a:pt x="4626559" y="2375446"/>
                  </a:moveTo>
                  <a:lnTo>
                    <a:pt x="4513224" y="2308517"/>
                  </a:lnTo>
                  <a:lnTo>
                    <a:pt x="4504461" y="2310777"/>
                  </a:lnTo>
                  <a:lnTo>
                    <a:pt x="4496435" y="2324366"/>
                  </a:lnTo>
                  <a:lnTo>
                    <a:pt x="4498695" y="2333129"/>
                  </a:lnTo>
                  <a:lnTo>
                    <a:pt x="4545431" y="2360726"/>
                  </a:lnTo>
                  <a:lnTo>
                    <a:pt x="455663" y="2338959"/>
                  </a:lnTo>
                  <a:lnTo>
                    <a:pt x="455663" y="81203"/>
                  </a:lnTo>
                  <a:lnTo>
                    <a:pt x="483019" y="128092"/>
                  </a:lnTo>
                  <a:lnTo>
                    <a:pt x="491769" y="130403"/>
                  </a:lnTo>
                  <a:lnTo>
                    <a:pt x="505396" y="122440"/>
                  </a:lnTo>
                  <a:lnTo>
                    <a:pt x="507695" y="113703"/>
                  </a:lnTo>
                  <a:lnTo>
                    <a:pt x="457911" y="28346"/>
                  </a:lnTo>
                  <a:lnTo>
                    <a:pt x="441375" y="0"/>
                  </a:lnTo>
                  <a:lnTo>
                    <a:pt x="375056" y="113703"/>
                  </a:lnTo>
                  <a:lnTo>
                    <a:pt x="377355" y="122440"/>
                  </a:lnTo>
                  <a:lnTo>
                    <a:pt x="390982" y="130403"/>
                  </a:lnTo>
                  <a:lnTo>
                    <a:pt x="399732" y="128092"/>
                  </a:lnTo>
                  <a:lnTo>
                    <a:pt x="427088" y="81203"/>
                  </a:lnTo>
                  <a:lnTo>
                    <a:pt x="427088" y="2338806"/>
                  </a:lnTo>
                  <a:lnTo>
                    <a:pt x="152" y="2336533"/>
                  </a:lnTo>
                  <a:lnTo>
                    <a:pt x="0" y="2365108"/>
                  </a:lnTo>
                  <a:lnTo>
                    <a:pt x="427088" y="2367381"/>
                  </a:lnTo>
                  <a:lnTo>
                    <a:pt x="427088" y="2547404"/>
                  </a:lnTo>
                  <a:lnTo>
                    <a:pt x="455663" y="2547404"/>
                  </a:lnTo>
                  <a:lnTo>
                    <a:pt x="455663" y="2367534"/>
                  </a:lnTo>
                  <a:lnTo>
                    <a:pt x="4545279" y="2389301"/>
                  </a:lnTo>
                  <a:lnTo>
                    <a:pt x="4498251" y="2416403"/>
                  </a:lnTo>
                  <a:lnTo>
                    <a:pt x="4495901" y="2425141"/>
                  </a:lnTo>
                  <a:lnTo>
                    <a:pt x="4503775" y="2438819"/>
                  </a:lnTo>
                  <a:lnTo>
                    <a:pt x="4512513" y="2441168"/>
                  </a:lnTo>
                  <a:lnTo>
                    <a:pt x="4602023" y="2389581"/>
                  </a:lnTo>
                  <a:lnTo>
                    <a:pt x="4626559" y="23754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655" y="4085535"/>
              <a:ext cx="133475" cy="13347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79882" y="4031844"/>
              <a:ext cx="133475" cy="1334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8791" y="4180154"/>
              <a:ext cx="133475" cy="1334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71992" y="3845965"/>
              <a:ext cx="133475" cy="1334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26932" y="3607040"/>
              <a:ext cx="133475" cy="13347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67914" y="4313208"/>
              <a:ext cx="133475" cy="13347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91318" y="4301124"/>
              <a:ext cx="133475" cy="13347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5899" y="4167280"/>
              <a:ext cx="133475" cy="13347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98191" y="4489328"/>
              <a:ext cx="133475" cy="13347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703731" y="3144760"/>
              <a:ext cx="133475" cy="1334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36908" y="2941579"/>
              <a:ext cx="133475" cy="13347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61290" y="3405090"/>
              <a:ext cx="133475" cy="1334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5423" y="3752382"/>
              <a:ext cx="133475" cy="133475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94892" y="3651962"/>
              <a:ext cx="133475" cy="13347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60498" y="3078580"/>
              <a:ext cx="133475" cy="13347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81088" y="3068839"/>
              <a:ext cx="133475" cy="13347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35054" y="2702196"/>
              <a:ext cx="133475" cy="13347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98587" y="2966920"/>
              <a:ext cx="133475" cy="13347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18856" y="2564132"/>
              <a:ext cx="133475" cy="13347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21369" y="3416118"/>
              <a:ext cx="133475" cy="13347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1350" y="3374622"/>
              <a:ext cx="133475" cy="13347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51262" y="4018183"/>
              <a:ext cx="133475" cy="13347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78215" y="2795790"/>
              <a:ext cx="133475" cy="13347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63452" y="3141371"/>
              <a:ext cx="133475" cy="13347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67024" y="3301258"/>
              <a:ext cx="133475" cy="13347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65210" y="2762919"/>
              <a:ext cx="133475" cy="13347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13951" y="3424871"/>
              <a:ext cx="133475" cy="133475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44056" y="3068838"/>
              <a:ext cx="133475" cy="13347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1169" y="4469720"/>
              <a:ext cx="133475" cy="13347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32340" y="3786604"/>
              <a:ext cx="133475" cy="133475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67471" y="3020264"/>
              <a:ext cx="133475" cy="13347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777516" y="3899058"/>
              <a:ext cx="133475" cy="13347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443168" y="3567638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0" y="397665"/>
                  </a:moveTo>
                  <a:lnTo>
                    <a:pt x="2675" y="351289"/>
                  </a:lnTo>
                  <a:lnTo>
                    <a:pt x="10502" y="306484"/>
                  </a:lnTo>
                  <a:lnTo>
                    <a:pt x="23183" y="263549"/>
                  </a:lnTo>
                  <a:lnTo>
                    <a:pt x="40419" y="222782"/>
                  </a:lnTo>
                  <a:lnTo>
                    <a:pt x="61911" y="184481"/>
                  </a:lnTo>
                  <a:lnTo>
                    <a:pt x="87362" y="148946"/>
                  </a:lnTo>
                  <a:lnTo>
                    <a:pt x="116473" y="116473"/>
                  </a:lnTo>
                  <a:lnTo>
                    <a:pt x="148946" y="87362"/>
                  </a:lnTo>
                  <a:lnTo>
                    <a:pt x="184481" y="61911"/>
                  </a:lnTo>
                  <a:lnTo>
                    <a:pt x="222782" y="40419"/>
                  </a:lnTo>
                  <a:lnTo>
                    <a:pt x="263549" y="23183"/>
                  </a:lnTo>
                  <a:lnTo>
                    <a:pt x="306484" y="10502"/>
                  </a:lnTo>
                  <a:lnTo>
                    <a:pt x="351289" y="2675"/>
                  </a:lnTo>
                  <a:lnTo>
                    <a:pt x="397665" y="0"/>
                  </a:lnTo>
                  <a:lnTo>
                    <a:pt x="444041" y="2675"/>
                  </a:lnTo>
                  <a:lnTo>
                    <a:pt x="488846" y="10502"/>
                  </a:lnTo>
                  <a:lnTo>
                    <a:pt x="531781" y="23183"/>
                  </a:lnTo>
                  <a:lnTo>
                    <a:pt x="572548" y="40419"/>
                  </a:lnTo>
                  <a:lnTo>
                    <a:pt x="610849" y="61911"/>
                  </a:lnTo>
                  <a:lnTo>
                    <a:pt x="646384" y="87362"/>
                  </a:lnTo>
                  <a:lnTo>
                    <a:pt x="678857" y="116473"/>
                  </a:lnTo>
                  <a:lnTo>
                    <a:pt x="707968" y="148946"/>
                  </a:lnTo>
                  <a:lnTo>
                    <a:pt x="733419" y="184481"/>
                  </a:lnTo>
                  <a:lnTo>
                    <a:pt x="754911" y="222782"/>
                  </a:lnTo>
                  <a:lnTo>
                    <a:pt x="772147" y="263549"/>
                  </a:lnTo>
                  <a:lnTo>
                    <a:pt x="784828" y="306484"/>
                  </a:lnTo>
                  <a:lnTo>
                    <a:pt x="792655" y="351289"/>
                  </a:lnTo>
                  <a:lnTo>
                    <a:pt x="795331" y="397665"/>
                  </a:lnTo>
                  <a:lnTo>
                    <a:pt x="792655" y="444041"/>
                  </a:lnTo>
                  <a:lnTo>
                    <a:pt x="784828" y="488846"/>
                  </a:lnTo>
                  <a:lnTo>
                    <a:pt x="772147" y="531781"/>
                  </a:lnTo>
                  <a:lnTo>
                    <a:pt x="754911" y="572548"/>
                  </a:lnTo>
                  <a:lnTo>
                    <a:pt x="733419" y="610849"/>
                  </a:lnTo>
                  <a:lnTo>
                    <a:pt x="707968" y="646384"/>
                  </a:lnTo>
                  <a:lnTo>
                    <a:pt x="678857" y="678857"/>
                  </a:lnTo>
                  <a:lnTo>
                    <a:pt x="646384" y="707968"/>
                  </a:lnTo>
                  <a:lnTo>
                    <a:pt x="610849" y="733419"/>
                  </a:lnTo>
                  <a:lnTo>
                    <a:pt x="572548" y="754911"/>
                  </a:lnTo>
                  <a:lnTo>
                    <a:pt x="531781" y="772147"/>
                  </a:lnTo>
                  <a:lnTo>
                    <a:pt x="488846" y="784828"/>
                  </a:lnTo>
                  <a:lnTo>
                    <a:pt x="444041" y="792655"/>
                  </a:lnTo>
                  <a:lnTo>
                    <a:pt x="397665" y="795331"/>
                  </a:lnTo>
                  <a:lnTo>
                    <a:pt x="351289" y="792655"/>
                  </a:lnTo>
                  <a:lnTo>
                    <a:pt x="306484" y="784828"/>
                  </a:lnTo>
                  <a:lnTo>
                    <a:pt x="263549" y="772147"/>
                  </a:lnTo>
                  <a:lnTo>
                    <a:pt x="222782" y="754911"/>
                  </a:lnTo>
                  <a:lnTo>
                    <a:pt x="184481" y="733419"/>
                  </a:lnTo>
                  <a:lnTo>
                    <a:pt x="148946" y="707968"/>
                  </a:lnTo>
                  <a:lnTo>
                    <a:pt x="116473" y="678857"/>
                  </a:lnTo>
                  <a:lnTo>
                    <a:pt x="87362" y="646384"/>
                  </a:lnTo>
                  <a:lnTo>
                    <a:pt x="61911" y="610849"/>
                  </a:lnTo>
                  <a:lnTo>
                    <a:pt x="40419" y="572548"/>
                  </a:lnTo>
                  <a:lnTo>
                    <a:pt x="23183" y="531781"/>
                  </a:lnTo>
                  <a:lnTo>
                    <a:pt x="10502" y="488846"/>
                  </a:lnTo>
                  <a:lnTo>
                    <a:pt x="2675" y="444041"/>
                  </a:lnTo>
                  <a:lnTo>
                    <a:pt x="0" y="397665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444748" y="3567116"/>
              <a:ext cx="795655" cy="795655"/>
            </a:xfrm>
            <a:custGeom>
              <a:avLst/>
              <a:gdLst/>
              <a:ahLst/>
              <a:cxnLst/>
              <a:rect l="l" t="t" r="r" b="b"/>
              <a:pathLst>
                <a:path w="795655" h="795654">
                  <a:moveTo>
                    <a:pt x="397666" y="0"/>
                  </a:moveTo>
                  <a:lnTo>
                    <a:pt x="351289" y="2675"/>
                  </a:lnTo>
                  <a:lnTo>
                    <a:pt x="306485" y="10502"/>
                  </a:lnTo>
                  <a:lnTo>
                    <a:pt x="263549" y="23183"/>
                  </a:lnTo>
                  <a:lnTo>
                    <a:pt x="222782" y="40419"/>
                  </a:lnTo>
                  <a:lnTo>
                    <a:pt x="184482" y="61911"/>
                  </a:lnTo>
                  <a:lnTo>
                    <a:pt x="148946" y="87362"/>
                  </a:lnTo>
                  <a:lnTo>
                    <a:pt x="116473" y="116473"/>
                  </a:lnTo>
                  <a:lnTo>
                    <a:pt x="87362" y="148946"/>
                  </a:lnTo>
                  <a:lnTo>
                    <a:pt x="61911" y="184482"/>
                  </a:lnTo>
                  <a:lnTo>
                    <a:pt x="40419" y="222782"/>
                  </a:lnTo>
                  <a:lnTo>
                    <a:pt x="23183" y="263549"/>
                  </a:lnTo>
                  <a:lnTo>
                    <a:pt x="10502" y="306485"/>
                  </a:lnTo>
                  <a:lnTo>
                    <a:pt x="2675" y="351289"/>
                  </a:lnTo>
                  <a:lnTo>
                    <a:pt x="0" y="397666"/>
                  </a:lnTo>
                  <a:lnTo>
                    <a:pt x="2675" y="444042"/>
                  </a:lnTo>
                  <a:lnTo>
                    <a:pt x="10502" y="488847"/>
                  </a:lnTo>
                  <a:lnTo>
                    <a:pt x="23183" y="531782"/>
                  </a:lnTo>
                  <a:lnTo>
                    <a:pt x="40419" y="572549"/>
                  </a:lnTo>
                  <a:lnTo>
                    <a:pt x="61911" y="610849"/>
                  </a:lnTo>
                  <a:lnTo>
                    <a:pt x="87362" y="646385"/>
                  </a:lnTo>
                  <a:lnTo>
                    <a:pt x="116473" y="678858"/>
                  </a:lnTo>
                  <a:lnTo>
                    <a:pt x="148946" y="707968"/>
                  </a:lnTo>
                  <a:lnTo>
                    <a:pt x="184482" y="733419"/>
                  </a:lnTo>
                  <a:lnTo>
                    <a:pt x="222782" y="754912"/>
                  </a:lnTo>
                  <a:lnTo>
                    <a:pt x="263549" y="772147"/>
                  </a:lnTo>
                  <a:lnTo>
                    <a:pt x="306485" y="784828"/>
                  </a:lnTo>
                  <a:lnTo>
                    <a:pt x="351289" y="792655"/>
                  </a:lnTo>
                  <a:lnTo>
                    <a:pt x="397666" y="795331"/>
                  </a:lnTo>
                  <a:lnTo>
                    <a:pt x="444042" y="792655"/>
                  </a:lnTo>
                  <a:lnTo>
                    <a:pt x="488846" y="784828"/>
                  </a:lnTo>
                  <a:lnTo>
                    <a:pt x="531781" y="772147"/>
                  </a:lnTo>
                  <a:lnTo>
                    <a:pt x="572548" y="754912"/>
                  </a:lnTo>
                  <a:lnTo>
                    <a:pt x="610849" y="733419"/>
                  </a:lnTo>
                  <a:lnTo>
                    <a:pt x="646385" y="707968"/>
                  </a:lnTo>
                  <a:lnTo>
                    <a:pt x="678857" y="678858"/>
                  </a:lnTo>
                  <a:lnTo>
                    <a:pt x="707968" y="646385"/>
                  </a:lnTo>
                  <a:lnTo>
                    <a:pt x="733419" y="610849"/>
                  </a:lnTo>
                  <a:lnTo>
                    <a:pt x="754911" y="572549"/>
                  </a:lnTo>
                  <a:lnTo>
                    <a:pt x="772147" y="531782"/>
                  </a:lnTo>
                  <a:lnTo>
                    <a:pt x="784828" y="488847"/>
                  </a:lnTo>
                  <a:lnTo>
                    <a:pt x="792655" y="444042"/>
                  </a:lnTo>
                  <a:lnTo>
                    <a:pt x="795331" y="397666"/>
                  </a:lnTo>
                  <a:lnTo>
                    <a:pt x="792655" y="351289"/>
                  </a:lnTo>
                  <a:lnTo>
                    <a:pt x="784828" y="306485"/>
                  </a:lnTo>
                  <a:lnTo>
                    <a:pt x="772147" y="263549"/>
                  </a:lnTo>
                  <a:lnTo>
                    <a:pt x="754911" y="222782"/>
                  </a:lnTo>
                  <a:lnTo>
                    <a:pt x="733419" y="184482"/>
                  </a:lnTo>
                  <a:lnTo>
                    <a:pt x="707968" y="148946"/>
                  </a:lnTo>
                  <a:lnTo>
                    <a:pt x="678857" y="116473"/>
                  </a:lnTo>
                  <a:lnTo>
                    <a:pt x="646385" y="87362"/>
                  </a:lnTo>
                  <a:lnTo>
                    <a:pt x="610849" y="61911"/>
                  </a:lnTo>
                  <a:lnTo>
                    <a:pt x="572548" y="40419"/>
                  </a:lnTo>
                  <a:lnTo>
                    <a:pt x="531781" y="23183"/>
                  </a:lnTo>
                  <a:lnTo>
                    <a:pt x="488846" y="10502"/>
                  </a:lnTo>
                  <a:lnTo>
                    <a:pt x="444042" y="2675"/>
                  </a:lnTo>
                  <a:lnTo>
                    <a:pt x="397666" y="0"/>
                  </a:lnTo>
                  <a:close/>
                </a:path>
              </a:pathLst>
            </a:custGeom>
            <a:solidFill>
              <a:srgbClr val="595959">
                <a:alpha val="419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79791" y="4032503"/>
              <a:ext cx="841248" cy="734568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620001" y="4173419"/>
              <a:ext cx="621665" cy="513715"/>
            </a:xfrm>
            <a:custGeom>
              <a:avLst/>
              <a:gdLst/>
              <a:ahLst/>
              <a:cxnLst/>
              <a:rect l="l" t="t" r="r" b="b"/>
              <a:pathLst>
                <a:path w="621665" h="513714">
                  <a:moveTo>
                    <a:pt x="100521" y="57645"/>
                  </a:moveTo>
                  <a:lnTo>
                    <a:pt x="76392" y="87130"/>
                  </a:lnTo>
                  <a:lnTo>
                    <a:pt x="597535" y="513600"/>
                  </a:lnTo>
                  <a:lnTo>
                    <a:pt x="621663" y="484115"/>
                  </a:lnTo>
                  <a:lnTo>
                    <a:pt x="100521" y="57645"/>
                  </a:lnTo>
                  <a:close/>
                </a:path>
                <a:path w="621665" h="513714">
                  <a:moveTo>
                    <a:pt x="0" y="0"/>
                  </a:moveTo>
                  <a:lnTo>
                    <a:pt x="52263" y="116616"/>
                  </a:lnTo>
                  <a:lnTo>
                    <a:pt x="76392" y="87130"/>
                  </a:lnTo>
                  <a:lnTo>
                    <a:pt x="61649" y="75065"/>
                  </a:lnTo>
                  <a:lnTo>
                    <a:pt x="85778" y="45580"/>
                  </a:lnTo>
                  <a:lnTo>
                    <a:pt x="110394" y="45580"/>
                  </a:lnTo>
                  <a:lnTo>
                    <a:pt x="124650" y="28159"/>
                  </a:lnTo>
                  <a:lnTo>
                    <a:pt x="0" y="0"/>
                  </a:lnTo>
                  <a:close/>
                </a:path>
                <a:path w="621665" h="513714">
                  <a:moveTo>
                    <a:pt x="85778" y="45580"/>
                  </a:moveTo>
                  <a:lnTo>
                    <a:pt x="61649" y="75065"/>
                  </a:lnTo>
                  <a:lnTo>
                    <a:pt x="76392" y="87130"/>
                  </a:lnTo>
                  <a:lnTo>
                    <a:pt x="100521" y="57645"/>
                  </a:lnTo>
                  <a:lnTo>
                    <a:pt x="85778" y="45580"/>
                  </a:lnTo>
                  <a:close/>
                </a:path>
                <a:path w="621665" h="513714">
                  <a:moveTo>
                    <a:pt x="110394" y="45580"/>
                  </a:moveTo>
                  <a:lnTo>
                    <a:pt x="85778" y="45580"/>
                  </a:lnTo>
                  <a:lnTo>
                    <a:pt x="100521" y="57645"/>
                  </a:lnTo>
                  <a:lnTo>
                    <a:pt x="110394" y="455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768225" y="4841958"/>
              <a:ext cx="3814175" cy="420564"/>
            </a:xfrm>
            <a:prstGeom prst="rect">
              <a:avLst/>
            </a:prstGeom>
          </p:spPr>
        </p:pic>
      </p:grpSp>
      <p:sp>
        <p:nvSpPr>
          <p:cNvPr id="74" name="object 74"/>
          <p:cNvSpPr txBox="1"/>
          <p:nvPr/>
        </p:nvSpPr>
        <p:spPr>
          <a:xfrm>
            <a:off x="193039" y="2052096"/>
            <a:ext cx="896619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560"/>
              </a:spcBef>
            </a:pPr>
            <a:r>
              <a:rPr sz="1450" spc="145" dirty="0">
                <a:solidFill>
                  <a:srgbClr val="FFFFFF"/>
                </a:solidFill>
                <a:latin typeface="Calibri"/>
                <a:cs typeface="Calibri"/>
              </a:rPr>
              <a:t>Salary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209709" y="3634232"/>
            <a:ext cx="5880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Verdana"/>
                <a:cs typeface="Verdana"/>
              </a:rPr>
              <a:t>Walks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710753" y="2302255"/>
            <a:ext cx="6026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latin typeface="Verdana"/>
                <a:cs typeface="Verdana"/>
              </a:rPr>
              <a:t>Drives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289820" y="4985037"/>
            <a:ext cx="758825" cy="3854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189230">
              <a:lnSpc>
                <a:spcPct val="100000"/>
              </a:lnSpc>
              <a:spcBef>
                <a:spcPts val="555"/>
              </a:spcBef>
            </a:pPr>
            <a:r>
              <a:rPr sz="1450" spc="215" dirty="0">
                <a:solidFill>
                  <a:srgbClr val="FFFFFF"/>
                </a:solidFill>
                <a:latin typeface="Calibri"/>
                <a:cs typeface="Calibri"/>
              </a:rPr>
              <a:t>Age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768225" y="4841958"/>
            <a:ext cx="3814445" cy="421005"/>
          </a:xfrm>
          <a:prstGeom prst="rect">
            <a:avLst/>
          </a:prstGeom>
          <a:ln w="6350">
            <a:solidFill>
              <a:srgbClr val="ED7D31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309"/>
              </a:spcBef>
            </a:pP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NOTE: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Verdana"/>
                <a:cs typeface="Verdana"/>
              </a:rPr>
              <a:t>Same</a:t>
            </a:r>
            <a:r>
              <a:rPr sz="205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114" dirty="0">
                <a:solidFill>
                  <a:srgbClr val="FFFFFF"/>
                </a:solidFill>
                <a:latin typeface="Verdana"/>
                <a:cs typeface="Verdana"/>
              </a:rPr>
              <a:t>both</a:t>
            </a:r>
            <a:r>
              <a:rPr sz="205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spc="75" dirty="0">
                <a:solidFill>
                  <a:srgbClr val="FFFFFF"/>
                </a:solidFill>
                <a:latin typeface="Verdana"/>
                <a:cs typeface="Verdana"/>
              </a:rPr>
              <a:t>times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838325" cy="628015"/>
            <a:chOff x="393191" y="192023"/>
            <a:chExt cx="1838325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837944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761489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761489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761489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761489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761489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761489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761489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761489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761489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761489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761489" h="551180">
                  <a:moveTo>
                    <a:pt x="1761147" y="6096"/>
                  </a:moveTo>
                  <a:lnTo>
                    <a:pt x="1591678" y="6096"/>
                  </a:lnTo>
                  <a:lnTo>
                    <a:pt x="1591678" y="72542"/>
                  </a:lnTo>
                  <a:lnTo>
                    <a:pt x="1681899" y="72542"/>
                  </a:lnTo>
                  <a:lnTo>
                    <a:pt x="1681899" y="432816"/>
                  </a:lnTo>
                  <a:lnTo>
                    <a:pt x="1761147" y="432816"/>
                  </a:lnTo>
                  <a:lnTo>
                    <a:pt x="1761147" y="6096"/>
                  </a:lnTo>
                  <a:close/>
                </a:path>
                <a:path w="1761489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761489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761489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761489" cy="551180"/>
            </a:xfrm>
            <a:custGeom>
              <a:avLst/>
              <a:gdLst/>
              <a:ahLst/>
              <a:cxnLst/>
              <a:rect l="l" t="t" r="r" b="b"/>
              <a:pathLst>
                <a:path w="1761489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761489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761489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761489" h="551180">
                  <a:moveTo>
                    <a:pt x="1591678" y="6096"/>
                  </a:moveTo>
                  <a:lnTo>
                    <a:pt x="1761147" y="6096"/>
                  </a:lnTo>
                  <a:lnTo>
                    <a:pt x="1761147" y="432816"/>
                  </a:lnTo>
                  <a:lnTo>
                    <a:pt x="1681899" y="432816"/>
                  </a:lnTo>
                  <a:lnTo>
                    <a:pt x="1681899" y="72542"/>
                  </a:lnTo>
                  <a:lnTo>
                    <a:pt x="1591678" y="72542"/>
                  </a:lnTo>
                  <a:lnTo>
                    <a:pt x="1591678" y="6096"/>
                  </a:lnTo>
                  <a:close/>
                </a:path>
                <a:path w="1761489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5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3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CD1CDE-936C-398B-468E-652F84501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361" y="3200400"/>
            <a:ext cx="9679438" cy="1375998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3191" y="192023"/>
            <a:ext cx="1999614" cy="628015"/>
            <a:chOff x="393191" y="192023"/>
            <a:chExt cx="1999614" cy="62801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9488" cy="62788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17575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2278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2278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2278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2278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7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2278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2278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2278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2278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2278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2278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22780" h="551180">
                  <a:moveTo>
                    <a:pt x="1892293" y="68884"/>
                  </a:moveTo>
                  <a:lnTo>
                    <a:pt x="1747126" y="68884"/>
                  </a:lnTo>
                  <a:lnTo>
                    <a:pt x="1781625" y="73018"/>
                  </a:lnTo>
                  <a:lnTo>
                    <a:pt x="1806409" y="85039"/>
                  </a:lnTo>
                  <a:lnTo>
                    <a:pt x="1821364" y="104374"/>
                  </a:lnTo>
                  <a:lnTo>
                    <a:pt x="1826374" y="130454"/>
                  </a:lnTo>
                  <a:lnTo>
                    <a:pt x="1824583" y="148723"/>
                  </a:lnTo>
                  <a:lnTo>
                    <a:pt x="1817535" y="168706"/>
                  </a:lnTo>
                  <a:lnTo>
                    <a:pt x="1802714" y="191662"/>
                  </a:lnTo>
                  <a:lnTo>
                    <a:pt x="1777606" y="218846"/>
                  </a:lnTo>
                  <a:lnTo>
                    <a:pt x="1608137" y="379780"/>
                  </a:lnTo>
                  <a:lnTo>
                    <a:pt x="1608137" y="432816"/>
                  </a:lnTo>
                  <a:lnTo>
                    <a:pt x="1922691" y="432816"/>
                  </a:lnTo>
                  <a:lnTo>
                    <a:pt x="1922691" y="365760"/>
                  </a:lnTo>
                  <a:lnTo>
                    <a:pt x="1721523" y="365760"/>
                  </a:lnTo>
                  <a:lnTo>
                    <a:pt x="1835518" y="257251"/>
                  </a:lnTo>
                  <a:lnTo>
                    <a:pt x="1871513" y="218627"/>
                  </a:lnTo>
                  <a:lnTo>
                    <a:pt x="1893049" y="184632"/>
                  </a:lnTo>
                  <a:lnTo>
                    <a:pt x="1903498" y="153266"/>
                  </a:lnTo>
                  <a:lnTo>
                    <a:pt x="1906231" y="122529"/>
                  </a:lnTo>
                  <a:lnTo>
                    <a:pt x="1899277" y="80759"/>
                  </a:lnTo>
                  <a:lnTo>
                    <a:pt x="1892293" y="68884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703549" y="4791"/>
                  </a:lnTo>
                  <a:lnTo>
                    <a:pt x="1658810" y="18669"/>
                  </a:lnTo>
                  <a:lnTo>
                    <a:pt x="1621043" y="40890"/>
                  </a:lnTo>
                  <a:lnTo>
                    <a:pt x="1591678" y="70713"/>
                  </a:lnTo>
                  <a:lnTo>
                    <a:pt x="1647151" y="113385"/>
                  </a:lnTo>
                  <a:lnTo>
                    <a:pt x="1666973" y="93573"/>
                  </a:lnTo>
                  <a:lnTo>
                    <a:pt x="1690509" y="79705"/>
                  </a:lnTo>
                  <a:lnTo>
                    <a:pt x="1717360" y="71551"/>
                  </a:lnTo>
                  <a:lnTo>
                    <a:pt x="1747126" y="68884"/>
                  </a:lnTo>
                  <a:lnTo>
                    <a:pt x="1892293" y="68884"/>
                  </a:lnTo>
                  <a:lnTo>
                    <a:pt x="1879272" y="46744"/>
                  </a:lnTo>
                  <a:lnTo>
                    <a:pt x="1847505" y="21360"/>
                  </a:lnTo>
                  <a:lnTo>
                    <a:pt x="1805262" y="5486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2278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17576" y="222503"/>
              <a:ext cx="1922780" cy="551180"/>
            </a:xfrm>
            <a:custGeom>
              <a:avLst/>
              <a:gdLst/>
              <a:ahLst/>
              <a:cxnLst/>
              <a:rect l="l" t="t" r="r" b="b"/>
              <a:pathLst>
                <a:path w="192278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2278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2278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22780" h="551180">
                  <a:moveTo>
                    <a:pt x="1753831" y="0"/>
                  </a:moveTo>
                  <a:lnTo>
                    <a:pt x="1805262" y="5486"/>
                  </a:lnTo>
                  <a:lnTo>
                    <a:pt x="1847505" y="21360"/>
                  </a:lnTo>
                  <a:lnTo>
                    <a:pt x="1879272" y="46744"/>
                  </a:lnTo>
                  <a:lnTo>
                    <a:pt x="1899277" y="80759"/>
                  </a:lnTo>
                  <a:lnTo>
                    <a:pt x="1906231" y="122529"/>
                  </a:lnTo>
                  <a:lnTo>
                    <a:pt x="1903498" y="153266"/>
                  </a:lnTo>
                  <a:lnTo>
                    <a:pt x="1893049" y="184632"/>
                  </a:lnTo>
                  <a:lnTo>
                    <a:pt x="1871513" y="218627"/>
                  </a:lnTo>
                  <a:lnTo>
                    <a:pt x="1835518" y="257251"/>
                  </a:lnTo>
                  <a:lnTo>
                    <a:pt x="1721523" y="365760"/>
                  </a:lnTo>
                  <a:lnTo>
                    <a:pt x="1922691" y="365760"/>
                  </a:lnTo>
                  <a:lnTo>
                    <a:pt x="1922691" y="432816"/>
                  </a:lnTo>
                  <a:lnTo>
                    <a:pt x="1608137" y="432816"/>
                  </a:lnTo>
                  <a:lnTo>
                    <a:pt x="1608137" y="379780"/>
                  </a:lnTo>
                  <a:lnTo>
                    <a:pt x="1777606" y="218846"/>
                  </a:lnTo>
                  <a:lnTo>
                    <a:pt x="1802714" y="191662"/>
                  </a:lnTo>
                  <a:lnTo>
                    <a:pt x="1817535" y="168706"/>
                  </a:lnTo>
                  <a:lnTo>
                    <a:pt x="1824583" y="148723"/>
                  </a:lnTo>
                  <a:lnTo>
                    <a:pt x="1826374" y="130454"/>
                  </a:lnTo>
                  <a:lnTo>
                    <a:pt x="1821364" y="104374"/>
                  </a:lnTo>
                  <a:lnTo>
                    <a:pt x="1806409" y="85039"/>
                  </a:lnTo>
                  <a:lnTo>
                    <a:pt x="1781625" y="73018"/>
                  </a:lnTo>
                  <a:lnTo>
                    <a:pt x="1747126" y="68884"/>
                  </a:lnTo>
                  <a:lnTo>
                    <a:pt x="1717360" y="71551"/>
                  </a:lnTo>
                  <a:lnTo>
                    <a:pt x="1690509" y="79705"/>
                  </a:lnTo>
                  <a:lnTo>
                    <a:pt x="1666973" y="93573"/>
                  </a:lnTo>
                  <a:lnTo>
                    <a:pt x="1647151" y="113385"/>
                  </a:lnTo>
                  <a:lnTo>
                    <a:pt x="1591678" y="70713"/>
                  </a:lnTo>
                  <a:lnTo>
                    <a:pt x="1621043" y="40890"/>
                  </a:lnTo>
                  <a:lnTo>
                    <a:pt x="1658810" y="18669"/>
                  </a:lnTo>
                  <a:lnTo>
                    <a:pt x="1703549" y="4791"/>
                  </a:lnTo>
                  <a:lnTo>
                    <a:pt x="1753831" y="0"/>
                  </a:lnTo>
                  <a:close/>
                </a:path>
                <a:path w="192278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1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123453" y="1765808"/>
            <a:ext cx="2764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Posterior</a:t>
            </a:r>
            <a:r>
              <a:rPr sz="2100" spc="-7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7534" y="1534159"/>
            <a:ext cx="14185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635025" y="4287868"/>
            <a:ext cx="3282950" cy="2463800"/>
            <a:chOff x="8635025" y="4287868"/>
            <a:chExt cx="3282950" cy="2463800"/>
          </a:xfrm>
        </p:grpSpPr>
        <p:sp>
          <p:nvSpPr>
            <p:cNvPr id="21" name="object 21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35025" y="4527207"/>
              <a:ext cx="855980" cy="984885"/>
            </a:xfrm>
            <a:custGeom>
              <a:avLst/>
              <a:gdLst/>
              <a:ahLst/>
              <a:cxnLst/>
              <a:rect l="l" t="t" r="r" b="b"/>
              <a:pathLst>
                <a:path w="855979" h="984885">
                  <a:moveTo>
                    <a:pt x="16521" y="19033"/>
                  </a:moveTo>
                  <a:lnTo>
                    <a:pt x="18861" y="31416"/>
                  </a:lnTo>
                  <a:lnTo>
                    <a:pt x="846361" y="984716"/>
                  </a:lnTo>
                  <a:lnTo>
                    <a:pt x="855950" y="976391"/>
                  </a:lnTo>
                  <a:lnTo>
                    <a:pt x="28452" y="23091"/>
                  </a:lnTo>
                  <a:lnTo>
                    <a:pt x="16521" y="19033"/>
                  </a:lnTo>
                  <a:close/>
                </a:path>
                <a:path w="855979" h="984885">
                  <a:moveTo>
                    <a:pt x="0" y="0"/>
                  </a:moveTo>
                  <a:lnTo>
                    <a:pt x="19056" y="100824"/>
                  </a:lnTo>
                  <a:lnTo>
                    <a:pt x="22377" y="103089"/>
                  </a:lnTo>
                  <a:lnTo>
                    <a:pt x="29269" y="101786"/>
                  </a:lnTo>
                  <a:lnTo>
                    <a:pt x="31535" y="98465"/>
                  </a:lnTo>
                  <a:lnTo>
                    <a:pt x="18861" y="31416"/>
                  </a:lnTo>
                  <a:lnTo>
                    <a:pt x="3462" y="13675"/>
                  </a:lnTo>
                  <a:lnTo>
                    <a:pt x="13053" y="5350"/>
                  </a:lnTo>
                  <a:lnTo>
                    <a:pt x="15731" y="5350"/>
                  </a:lnTo>
                  <a:lnTo>
                    <a:pt x="0" y="0"/>
                  </a:lnTo>
                  <a:close/>
                </a:path>
                <a:path w="855979" h="984885">
                  <a:moveTo>
                    <a:pt x="15731" y="5350"/>
                  </a:moveTo>
                  <a:lnTo>
                    <a:pt x="13053" y="5350"/>
                  </a:lnTo>
                  <a:lnTo>
                    <a:pt x="28452" y="23091"/>
                  </a:lnTo>
                  <a:lnTo>
                    <a:pt x="93054" y="45063"/>
                  </a:lnTo>
                  <a:lnTo>
                    <a:pt x="96662" y="43287"/>
                  </a:lnTo>
                  <a:lnTo>
                    <a:pt x="98920" y="36647"/>
                  </a:lnTo>
                  <a:lnTo>
                    <a:pt x="97143" y="33040"/>
                  </a:lnTo>
                  <a:lnTo>
                    <a:pt x="15731" y="5350"/>
                  </a:lnTo>
                  <a:close/>
                </a:path>
                <a:path w="855979" h="984885">
                  <a:moveTo>
                    <a:pt x="13053" y="5350"/>
                  </a:moveTo>
                  <a:lnTo>
                    <a:pt x="3462" y="13675"/>
                  </a:lnTo>
                  <a:lnTo>
                    <a:pt x="18861" y="31416"/>
                  </a:lnTo>
                  <a:lnTo>
                    <a:pt x="16521" y="19033"/>
                  </a:lnTo>
                  <a:lnTo>
                    <a:pt x="6215" y="15528"/>
                  </a:lnTo>
                  <a:lnTo>
                    <a:pt x="14499" y="8337"/>
                  </a:lnTo>
                  <a:lnTo>
                    <a:pt x="15645" y="8337"/>
                  </a:lnTo>
                  <a:lnTo>
                    <a:pt x="13053" y="5350"/>
                  </a:lnTo>
                  <a:close/>
                </a:path>
                <a:path w="855979" h="984885">
                  <a:moveTo>
                    <a:pt x="15645" y="8337"/>
                  </a:moveTo>
                  <a:lnTo>
                    <a:pt x="14499" y="8337"/>
                  </a:lnTo>
                  <a:lnTo>
                    <a:pt x="16521" y="19033"/>
                  </a:lnTo>
                  <a:lnTo>
                    <a:pt x="28452" y="23091"/>
                  </a:lnTo>
                  <a:lnTo>
                    <a:pt x="15645" y="8337"/>
                  </a:lnTo>
                  <a:close/>
                </a:path>
                <a:path w="855979" h="984885">
                  <a:moveTo>
                    <a:pt x="14499" y="8337"/>
                  </a:moveTo>
                  <a:lnTo>
                    <a:pt x="6215" y="15528"/>
                  </a:lnTo>
                  <a:lnTo>
                    <a:pt x="16521" y="19033"/>
                  </a:lnTo>
                  <a:lnTo>
                    <a:pt x="14499" y="8337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457025" y="1573784"/>
            <a:ext cx="219646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Prior</a:t>
            </a:r>
            <a:r>
              <a:rPr sz="2100" spc="-6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Probability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79568" y="5505703"/>
            <a:ext cx="26777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Marginal</a:t>
            </a:r>
            <a:r>
              <a:rPr sz="2100" spc="1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Likelihood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635045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96850">
              <a:lnSpc>
                <a:spcPct val="100000"/>
              </a:lnSpc>
              <a:spcBef>
                <a:spcPts val="1320"/>
              </a:spcBef>
            </a:pPr>
            <a:r>
              <a:rPr sz="2400" spc="-310" dirty="0">
                <a:solidFill>
                  <a:srgbClr val="FFFFFF"/>
                </a:solidFill>
                <a:latin typeface="Arial Black"/>
                <a:cs typeface="Arial Black"/>
              </a:rPr>
              <a:t>#1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88538" y="5276862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954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35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9696" y="133169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2400" spc="-25" dirty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466" y="1535617"/>
            <a:ext cx="728345" cy="72834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68275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325"/>
              </a:spcBef>
            </a:pPr>
            <a:r>
              <a:rPr sz="2400" spc="40" dirty="0">
                <a:solidFill>
                  <a:srgbClr val="FFFFFF"/>
                </a:solidFill>
                <a:latin typeface="Arial Black"/>
                <a:cs typeface="Arial Black"/>
              </a:rPr>
              <a:t>#4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5" name="object 33">
            <a:extLst>
              <a:ext uri="{FF2B5EF4-FFF2-40B4-BE49-F238E27FC236}">
                <a16:creationId xmlns:a16="http://schemas.microsoft.com/office/drawing/2014/main" id="{25DC49E5-8948-A45C-D415-3C4792A92744}"/>
              </a:ext>
            </a:extLst>
          </p:cNvPr>
          <p:cNvSpPr txBox="1"/>
          <p:nvPr/>
        </p:nvSpPr>
        <p:spPr>
          <a:xfrm>
            <a:off x="1028823" y="2863936"/>
            <a:ext cx="9665335" cy="1568378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10"/>
              </a:spcBef>
              <a:tabLst>
                <a:tab pos="624840" algn="l"/>
                <a:tab pos="2425065" algn="l"/>
                <a:tab pos="3162935" algn="l"/>
                <a:tab pos="4293235" algn="l"/>
                <a:tab pos="4827270" algn="l"/>
                <a:tab pos="6800850" algn="l"/>
              </a:tabLst>
            </a:pPr>
            <a:r>
              <a:rPr sz="6450" spc="-75" baseline="-41343" dirty="0">
                <a:latin typeface="Cambria Math"/>
                <a:cs typeface="Cambria Math"/>
              </a:rPr>
              <a:t>𝑃</a:t>
            </a:r>
            <a:r>
              <a:rPr sz="6450" baseline="-41343" dirty="0">
                <a:latin typeface="Cambria Math"/>
                <a:cs typeface="Cambria Math"/>
              </a:rPr>
              <a:t>	</a:t>
            </a:r>
            <a:r>
              <a:rPr lang="en-CA" sz="6450" baseline="-41343" dirty="0">
                <a:latin typeface="Cambria Math"/>
                <a:cs typeface="Cambria Math"/>
              </a:rPr>
              <a:t>(</a:t>
            </a:r>
            <a:r>
              <a:rPr sz="6450" spc="-15" baseline="-41343" dirty="0">
                <a:latin typeface="Cambria Math"/>
                <a:cs typeface="Cambria Math"/>
              </a:rPr>
              <a:t>𝐷𝑟𝑖𝑣𝑒𝑠</a:t>
            </a:r>
            <a:r>
              <a:rPr lang="en-CA" sz="6450" spc="-15" baseline="-41343" dirty="0">
                <a:latin typeface="Cambria Math"/>
                <a:cs typeface="Cambria Math"/>
              </a:rPr>
              <a:t>|</a:t>
            </a:r>
            <a:r>
              <a:rPr sz="6450" spc="-75" baseline="-41343" dirty="0">
                <a:latin typeface="Cambria Math"/>
                <a:cs typeface="Cambria Math"/>
              </a:rPr>
              <a:t>𝑋</a:t>
            </a:r>
            <a:r>
              <a:rPr lang="en-CA" sz="6450" spc="-75" baseline="-41343" dirty="0">
                <a:latin typeface="Cambria Math"/>
                <a:cs typeface="Cambria Math"/>
              </a:rPr>
              <a:t>)</a:t>
            </a:r>
            <a:r>
              <a:rPr sz="6450" baseline="-41343" dirty="0">
                <a:latin typeface="Cambria Math"/>
                <a:cs typeface="Cambria Math"/>
              </a:rPr>
              <a:t>=</a:t>
            </a:r>
            <a:r>
              <a:rPr sz="6450" spc="315" baseline="-41343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lang="en-CA" sz="4300" spc="-50" dirty="0">
                <a:latin typeface="Cambria Math"/>
                <a:cs typeface="Cambria Math"/>
              </a:rPr>
              <a:t>(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r>
              <a:rPr lang="en-CA" sz="4300" spc="-50" dirty="0">
                <a:latin typeface="Cambria Math"/>
                <a:cs typeface="Cambria Math"/>
              </a:rPr>
              <a:t>|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lang="en-CA" sz="4300" spc="-10" dirty="0">
                <a:latin typeface="Cambria Math"/>
                <a:cs typeface="Cambria Math"/>
              </a:rPr>
              <a:t>)</a:t>
            </a:r>
            <a:r>
              <a:rPr sz="4300" dirty="0">
                <a:latin typeface="Cambria Math"/>
                <a:cs typeface="Cambria Math"/>
              </a:rPr>
              <a:t>	∗</a:t>
            </a:r>
            <a:r>
              <a:rPr sz="4300" spc="-25" dirty="0">
                <a:latin typeface="Cambria Math"/>
                <a:cs typeface="Cambria Math"/>
              </a:rPr>
              <a:t> </a:t>
            </a:r>
            <a:r>
              <a:rPr sz="4300" spc="-10" dirty="0">
                <a:latin typeface="Cambria Math"/>
                <a:cs typeface="Cambria Math"/>
              </a:rPr>
              <a:t>𝑃(𝐷𝑟𝑖𝑣𝑒𝑠</a:t>
            </a:r>
            <a:r>
              <a:rPr sz="6450" spc="-15" baseline="2583" dirty="0">
                <a:latin typeface="Cambria Math"/>
                <a:cs typeface="Cambria Math"/>
              </a:rPr>
              <a:t>)</a:t>
            </a:r>
            <a:endParaRPr sz="6450" baseline="2583" dirty="0">
              <a:latin typeface="Cambria Math"/>
              <a:cs typeface="Cambria Math"/>
            </a:endParaRPr>
          </a:p>
          <a:p>
            <a:pPr marL="6083935">
              <a:lnSpc>
                <a:spcPct val="100000"/>
              </a:lnSpc>
              <a:spcBef>
                <a:spcPts val="910"/>
              </a:spcBef>
            </a:pPr>
            <a:r>
              <a:rPr sz="4300" spc="-20" dirty="0">
                <a:latin typeface="Cambria Math"/>
                <a:cs typeface="Cambria Math"/>
              </a:rPr>
              <a:t>𝑃(𝑋</a:t>
            </a:r>
            <a:r>
              <a:rPr sz="6450" spc="-30" baseline="1937" dirty="0">
                <a:latin typeface="Cambria Math"/>
                <a:cs typeface="Cambria Math"/>
              </a:rPr>
              <a:t>)</a:t>
            </a:r>
            <a:endParaRPr sz="6450" baseline="1937" dirty="0">
              <a:latin typeface="Cambria Math"/>
              <a:cs typeface="Cambria Math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EFB106-153B-C6BB-EF59-6E63B652D3E4}"/>
              </a:ext>
            </a:extLst>
          </p:cNvPr>
          <p:cNvCxnSpPr/>
          <p:nvPr/>
        </p:nvCxnSpPr>
        <p:spPr>
          <a:xfrm>
            <a:off x="4876800" y="3733800"/>
            <a:ext cx="548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2607" y="5660135"/>
            <a:ext cx="4276344" cy="119786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300" y="179323"/>
            <a:ext cx="7966709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80" dirty="0"/>
              <a:t>Si</a:t>
            </a:r>
            <a:r>
              <a:rPr lang="en-CA" sz="3600" spc="-55" dirty="0">
                <a:solidFill>
                  <a:srgbClr val="008CF5"/>
                </a:solidFill>
              </a:rPr>
              <a:t>Simple</a:t>
            </a:r>
            <a:r>
              <a:rPr lang="en-CA" sz="3600" spc="-395" dirty="0">
                <a:solidFill>
                  <a:srgbClr val="008CF5"/>
                </a:solidFill>
              </a:rPr>
              <a:t> </a:t>
            </a:r>
            <a:r>
              <a:rPr lang="en-CA" sz="3600" spc="-95" dirty="0">
                <a:solidFill>
                  <a:srgbClr val="008CF5"/>
                </a:solidFill>
              </a:rPr>
              <a:t>Linear </a:t>
            </a:r>
            <a:r>
              <a:rPr lang="en-CA" sz="3600" spc="-10" dirty="0">
                <a:solidFill>
                  <a:srgbClr val="008CF5"/>
                </a:solidFill>
              </a:rPr>
              <a:t>Regression</a:t>
            </a:r>
            <a:r>
              <a:rPr sz="3500" spc="-80" dirty="0" err="1"/>
              <a:t>mple</a:t>
            </a:r>
            <a:r>
              <a:rPr sz="3500" spc="-175" dirty="0"/>
              <a:t> </a:t>
            </a:r>
            <a:r>
              <a:rPr sz="3500" spc="-114" dirty="0"/>
              <a:t>Linear</a:t>
            </a:r>
            <a:r>
              <a:rPr sz="3500" spc="-170" dirty="0"/>
              <a:t> </a:t>
            </a:r>
            <a:r>
              <a:rPr sz="3500" spc="-80" dirty="0"/>
              <a:t>Regression</a:t>
            </a:r>
            <a:endParaRPr sz="3500" dirty="0"/>
          </a:p>
        </p:txBody>
      </p:sp>
      <p:sp>
        <p:nvSpPr>
          <p:cNvPr id="9" name="object 9"/>
          <p:cNvSpPr txBox="1"/>
          <p:nvPr/>
        </p:nvSpPr>
        <p:spPr>
          <a:xfrm>
            <a:off x="3504091" y="1956308"/>
            <a:ext cx="7468709" cy="10284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612390" algn="l"/>
              </a:tabLst>
            </a:pPr>
            <a:r>
              <a:rPr sz="6600" spc="-2445" dirty="0">
                <a:latin typeface="Cambria Math"/>
                <a:cs typeface="Cambria Math"/>
              </a:rPr>
              <a:t>𝑦</a:t>
            </a:r>
            <a:r>
              <a:rPr sz="6600" spc="635" dirty="0">
                <a:latin typeface="Cambria Math"/>
                <a:cs typeface="Cambria Math"/>
              </a:rPr>
              <a:t> </a:t>
            </a:r>
            <a:r>
              <a:rPr lang="en-US" sz="6600" spc="635" dirty="0">
                <a:latin typeface="Cambria Math"/>
                <a:cs typeface="Cambria Math"/>
              </a:rPr>
              <a:t>' </a:t>
            </a:r>
            <a:r>
              <a:rPr sz="6600" dirty="0">
                <a:latin typeface="Cambria Math"/>
                <a:cs typeface="Cambria Math"/>
              </a:rPr>
              <a:t>=</a:t>
            </a:r>
            <a:r>
              <a:rPr sz="6600" spc="370" dirty="0">
                <a:latin typeface="Cambria Math"/>
                <a:cs typeface="Cambria Math"/>
              </a:rPr>
              <a:t> </a:t>
            </a:r>
            <a:r>
              <a:rPr sz="6600" spc="545" dirty="0">
                <a:latin typeface="Cambria Math"/>
                <a:cs typeface="Cambria Math"/>
              </a:rPr>
              <a:t>𝑏</a:t>
            </a:r>
            <a:r>
              <a:rPr lang="en-US" sz="7200" spc="817" baseline="-15625" dirty="0">
                <a:latin typeface="Cambria Math"/>
                <a:cs typeface="Cambria Math"/>
              </a:rPr>
              <a:t>0</a:t>
            </a:r>
            <a:r>
              <a:rPr sz="6600" dirty="0">
                <a:latin typeface="Cambria Math"/>
                <a:cs typeface="Cambria Math"/>
              </a:rPr>
              <a:t>+</a:t>
            </a:r>
            <a:r>
              <a:rPr sz="6600" spc="25" dirty="0">
                <a:latin typeface="Cambria Math"/>
                <a:cs typeface="Cambria Math"/>
              </a:rPr>
              <a:t> </a:t>
            </a:r>
            <a:r>
              <a:rPr sz="6600" spc="40" dirty="0">
                <a:latin typeface="Cambria Math"/>
                <a:cs typeface="Cambria Math"/>
              </a:rPr>
              <a:t>𝑏</a:t>
            </a:r>
            <a:r>
              <a:rPr lang="en-US" sz="7200" spc="1027" baseline="-15625" dirty="0">
                <a:latin typeface="Cambria Math"/>
                <a:cs typeface="Cambria Math"/>
              </a:rPr>
              <a:t>1</a:t>
            </a:r>
            <a:r>
              <a:rPr sz="6600" spc="-40" dirty="0">
                <a:latin typeface="Cambria Math"/>
                <a:cs typeface="Cambria Math"/>
              </a:rPr>
              <a:t>𝑋</a:t>
            </a:r>
            <a:r>
              <a:rPr lang="en-US" sz="7200" spc="607" baseline="-15625" dirty="0">
                <a:latin typeface="Cambria Math"/>
                <a:cs typeface="Cambria Math"/>
              </a:rPr>
              <a:t>1</a:t>
            </a:r>
            <a:endParaRPr sz="7200" baseline="-15625" dirty="0">
              <a:latin typeface="Cambria Math"/>
              <a:cs typeface="Cambria Math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087244" y="3021675"/>
            <a:ext cx="849630" cy="1647825"/>
            <a:chOff x="5087244" y="3021675"/>
            <a:chExt cx="849630" cy="1647825"/>
          </a:xfrm>
        </p:grpSpPr>
        <p:sp>
          <p:nvSpPr>
            <p:cNvPr id="11" name="object 11"/>
            <p:cNvSpPr/>
            <p:nvPr/>
          </p:nvSpPr>
          <p:spPr>
            <a:xfrm>
              <a:off x="5087244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13678" y="3070404"/>
              <a:ext cx="0" cy="1598930"/>
            </a:xfrm>
            <a:custGeom>
              <a:avLst/>
              <a:gdLst/>
              <a:ahLst/>
              <a:cxnLst/>
              <a:rect l="l" t="t" r="r" b="b"/>
              <a:pathLst>
                <a:path h="1598929">
                  <a:moveTo>
                    <a:pt x="0" y="0"/>
                  </a:moveTo>
                  <a:lnTo>
                    <a:pt x="1" y="1598873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831736" y="3021675"/>
            <a:ext cx="1725295" cy="2278380"/>
            <a:chOff x="6831736" y="3021675"/>
            <a:chExt cx="1725295" cy="2278380"/>
          </a:xfrm>
        </p:grpSpPr>
        <p:sp>
          <p:nvSpPr>
            <p:cNvPr id="14" name="object 14"/>
            <p:cNvSpPr/>
            <p:nvPr/>
          </p:nvSpPr>
          <p:spPr>
            <a:xfrm>
              <a:off x="683173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58170" y="3070404"/>
              <a:ext cx="0" cy="2229485"/>
            </a:xfrm>
            <a:custGeom>
              <a:avLst/>
              <a:gdLst/>
              <a:ahLst/>
              <a:cxnLst/>
              <a:rect l="l" t="t" r="r" b="b"/>
              <a:pathLst>
                <a:path h="2229485">
                  <a:moveTo>
                    <a:pt x="0" y="0"/>
                  </a:moveTo>
                  <a:lnTo>
                    <a:pt x="1" y="2229321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0722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33660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394631" y="3021675"/>
            <a:ext cx="849630" cy="766445"/>
            <a:chOff x="3394631" y="3021675"/>
            <a:chExt cx="849630" cy="766445"/>
          </a:xfrm>
        </p:grpSpPr>
        <p:sp>
          <p:nvSpPr>
            <p:cNvPr id="19" name="object 19"/>
            <p:cNvSpPr/>
            <p:nvPr/>
          </p:nvSpPr>
          <p:spPr>
            <a:xfrm>
              <a:off x="3394631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21065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10155" y="3840988"/>
            <a:ext cx="205041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latin typeface="Verdana"/>
                <a:cs typeface="Verdana"/>
              </a:rPr>
              <a:t>Dependent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variable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97636" y="3840988"/>
            <a:ext cx="22205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Independent</a:t>
            </a:r>
            <a:r>
              <a:rPr sz="1600" spc="1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variable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34460" y="4715764"/>
            <a:ext cx="3668395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latin typeface="Verdana"/>
                <a:cs typeface="Verdana"/>
              </a:rPr>
              <a:t>y-</a:t>
            </a:r>
            <a:r>
              <a:rPr sz="1600" dirty="0">
                <a:latin typeface="Verdana"/>
                <a:cs typeface="Verdana"/>
              </a:rPr>
              <a:t>intercept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(constant)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85"/>
              </a:spcBef>
            </a:pPr>
            <a:endParaRPr sz="1600">
              <a:latin typeface="Verdana"/>
              <a:cs typeface="Verdana"/>
            </a:endParaRPr>
          </a:p>
          <a:p>
            <a:pPr marL="1969770">
              <a:lnSpc>
                <a:spcPct val="100000"/>
              </a:lnSpc>
            </a:pPr>
            <a:r>
              <a:rPr sz="1600" spc="-10" dirty="0">
                <a:latin typeface="Verdana"/>
                <a:cs typeface="Verdana"/>
              </a:rPr>
              <a:t>Slope</a:t>
            </a:r>
            <a:r>
              <a:rPr sz="1600" spc="-1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coefficient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475740" cy="628015"/>
            <a:chOff x="393191" y="192023"/>
            <a:chExt cx="147574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47523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397000" cy="551180"/>
            </a:xfrm>
            <a:custGeom>
              <a:avLst/>
              <a:gdLst/>
              <a:ahLst/>
              <a:cxnLst/>
              <a:rect l="l" t="t" r="r" b="b"/>
              <a:pathLst>
                <a:path w="139700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39700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39700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39700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39700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39700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39700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39700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39700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4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39700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39700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39700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39700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39700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397000" cy="551180"/>
            </a:xfrm>
            <a:custGeom>
              <a:avLst/>
              <a:gdLst/>
              <a:ahLst/>
              <a:cxnLst/>
              <a:rect l="l" t="t" r="r" b="b"/>
              <a:pathLst>
                <a:path w="139700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39700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39700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39700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3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981200" y="198120"/>
            <a:ext cx="405765" cy="512445"/>
            <a:chOff x="1981200" y="198120"/>
            <a:chExt cx="405765" cy="51244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200" y="198120"/>
              <a:ext cx="405384" cy="5120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04987" y="228600"/>
              <a:ext cx="329565" cy="433070"/>
            </a:xfrm>
            <a:custGeom>
              <a:avLst/>
              <a:gdLst/>
              <a:ahLst/>
              <a:cxnLst/>
              <a:rect l="l" t="t" r="r" b="b"/>
              <a:pathLst>
                <a:path w="329564" h="433070">
                  <a:moveTo>
                    <a:pt x="311505" y="0"/>
                  </a:moveTo>
                  <a:lnTo>
                    <a:pt x="20726" y="0"/>
                  </a:lnTo>
                  <a:lnTo>
                    <a:pt x="20726" y="66446"/>
                  </a:lnTo>
                  <a:lnTo>
                    <a:pt x="214579" y="66446"/>
                  </a:lnTo>
                  <a:lnTo>
                    <a:pt x="117652" y="181660"/>
                  </a:lnTo>
                  <a:lnTo>
                    <a:pt x="117652" y="235915"/>
                  </a:lnTo>
                  <a:lnTo>
                    <a:pt x="156667" y="235915"/>
                  </a:lnTo>
                  <a:lnTo>
                    <a:pt x="198405" y="240420"/>
                  </a:lnTo>
                  <a:lnTo>
                    <a:pt x="227228" y="253212"/>
                  </a:lnTo>
                  <a:lnTo>
                    <a:pt x="243935" y="273205"/>
                  </a:lnTo>
                  <a:lnTo>
                    <a:pt x="249326" y="299313"/>
                  </a:lnTo>
                  <a:lnTo>
                    <a:pt x="243201" y="326126"/>
                  </a:lnTo>
                  <a:lnTo>
                    <a:pt x="225475" y="346481"/>
                  </a:lnTo>
                  <a:lnTo>
                    <a:pt x="197119" y="359406"/>
                  </a:lnTo>
                  <a:lnTo>
                    <a:pt x="159105" y="363931"/>
                  </a:lnTo>
                  <a:lnTo>
                    <a:pt x="123548" y="360959"/>
                  </a:lnTo>
                  <a:lnTo>
                    <a:pt x="89992" y="352501"/>
                  </a:lnTo>
                  <a:lnTo>
                    <a:pt x="59750" y="339242"/>
                  </a:lnTo>
                  <a:lnTo>
                    <a:pt x="34137" y="321868"/>
                  </a:lnTo>
                  <a:lnTo>
                    <a:pt x="0" y="383438"/>
                  </a:lnTo>
                  <a:lnTo>
                    <a:pt x="33280" y="404269"/>
                  </a:lnTo>
                  <a:lnTo>
                    <a:pt x="72390" y="419785"/>
                  </a:lnTo>
                  <a:lnTo>
                    <a:pt x="115385" y="429472"/>
                  </a:lnTo>
                  <a:lnTo>
                    <a:pt x="160324" y="432815"/>
                  </a:lnTo>
                  <a:lnTo>
                    <a:pt x="221894" y="425773"/>
                  </a:lnTo>
                  <a:lnTo>
                    <a:pt x="269272" y="406325"/>
                  </a:lnTo>
                  <a:lnTo>
                    <a:pt x="302751" y="376986"/>
                  </a:lnTo>
                  <a:lnTo>
                    <a:pt x="322624" y="340273"/>
                  </a:lnTo>
                  <a:lnTo>
                    <a:pt x="329184" y="298703"/>
                  </a:lnTo>
                  <a:lnTo>
                    <a:pt x="321544" y="254012"/>
                  </a:lnTo>
                  <a:lnTo>
                    <a:pt x="298704" y="217322"/>
                  </a:lnTo>
                  <a:lnTo>
                    <a:pt x="260775" y="190690"/>
                  </a:lnTo>
                  <a:lnTo>
                    <a:pt x="207873" y="176174"/>
                  </a:lnTo>
                  <a:lnTo>
                    <a:pt x="311505" y="53035"/>
                  </a:lnTo>
                  <a:lnTo>
                    <a:pt x="31150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04987" y="228600"/>
              <a:ext cx="329565" cy="433070"/>
            </a:xfrm>
            <a:custGeom>
              <a:avLst/>
              <a:gdLst/>
              <a:ahLst/>
              <a:cxnLst/>
              <a:rect l="l" t="t" r="r" b="b"/>
              <a:pathLst>
                <a:path w="329564" h="433070">
                  <a:moveTo>
                    <a:pt x="20726" y="0"/>
                  </a:moveTo>
                  <a:lnTo>
                    <a:pt x="311505" y="0"/>
                  </a:lnTo>
                  <a:lnTo>
                    <a:pt x="311505" y="53035"/>
                  </a:lnTo>
                  <a:lnTo>
                    <a:pt x="207873" y="176174"/>
                  </a:lnTo>
                  <a:lnTo>
                    <a:pt x="260775" y="190690"/>
                  </a:lnTo>
                  <a:lnTo>
                    <a:pt x="298703" y="217322"/>
                  </a:lnTo>
                  <a:lnTo>
                    <a:pt x="321544" y="254012"/>
                  </a:lnTo>
                  <a:lnTo>
                    <a:pt x="329183" y="298704"/>
                  </a:lnTo>
                  <a:lnTo>
                    <a:pt x="322624" y="340273"/>
                  </a:lnTo>
                  <a:lnTo>
                    <a:pt x="302751" y="376986"/>
                  </a:lnTo>
                  <a:lnTo>
                    <a:pt x="269272" y="406325"/>
                  </a:lnTo>
                  <a:lnTo>
                    <a:pt x="221894" y="425773"/>
                  </a:lnTo>
                  <a:lnTo>
                    <a:pt x="160324" y="432815"/>
                  </a:lnTo>
                  <a:lnTo>
                    <a:pt x="115385" y="429472"/>
                  </a:lnTo>
                  <a:lnTo>
                    <a:pt x="72389" y="419785"/>
                  </a:lnTo>
                  <a:lnTo>
                    <a:pt x="33280" y="404269"/>
                  </a:lnTo>
                  <a:lnTo>
                    <a:pt x="0" y="383438"/>
                  </a:lnTo>
                  <a:lnTo>
                    <a:pt x="34137" y="321868"/>
                  </a:lnTo>
                  <a:lnTo>
                    <a:pt x="59750" y="339242"/>
                  </a:lnTo>
                  <a:lnTo>
                    <a:pt x="89992" y="352501"/>
                  </a:lnTo>
                  <a:lnTo>
                    <a:pt x="123548" y="360959"/>
                  </a:lnTo>
                  <a:lnTo>
                    <a:pt x="159105" y="363931"/>
                  </a:lnTo>
                  <a:lnTo>
                    <a:pt x="197119" y="359406"/>
                  </a:lnTo>
                  <a:lnTo>
                    <a:pt x="225475" y="346481"/>
                  </a:lnTo>
                  <a:lnTo>
                    <a:pt x="243201" y="326126"/>
                  </a:lnTo>
                  <a:lnTo>
                    <a:pt x="249326" y="299313"/>
                  </a:lnTo>
                  <a:lnTo>
                    <a:pt x="243935" y="273205"/>
                  </a:lnTo>
                  <a:lnTo>
                    <a:pt x="227228" y="253212"/>
                  </a:lnTo>
                  <a:lnTo>
                    <a:pt x="198405" y="240420"/>
                  </a:lnTo>
                  <a:lnTo>
                    <a:pt x="156667" y="235915"/>
                  </a:lnTo>
                  <a:lnTo>
                    <a:pt x="117652" y="235915"/>
                  </a:lnTo>
                  <a:lnTo>
                    <a:pt x="117652" y="181660"/>
                  </a:lnTo>
                  <a:lnTo>
                    <a:pt x="214579" y="66446"/>
                  </a:lnTo>
                  <a:lnTo>
                    <a:pt x="20726" y="66446"/>
                  </a:lnTo>
                  <a:lnTo>
                    <a:pt x="20726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67443" y="3349244"/>
            <a:ext cx="52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𝑣.</a:t>
            </a:r>
            <a:r>
              <a:rPr sz="2400" spc="-7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𝑠.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66370" y="3278123"/>
            <a:ext cx="2008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3230" algn="l"/>
                <a:tab pos="1732914" algn="l"/>
              </a:tabLst>
            </a:pPr>
            <a:r>
              <a:rPr sz="3200" spc="-50" dirty="0">
                <a:latin typeface="Cambria Math"/>
                <a:cs typeface="Cambria Math"/>
              </a:rPr>
              <a:t>𝑃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𝑊𝑎𝑙𝑘𝑠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𝑋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77476" y="3272028"/>
            <a:ext cx="20688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3230" algn="l"/>
                <a:tab pos="1793239" algn="l"/>
              </a:tabLst>
            </a:pPr>
            <a:r>
              <a:rPr sz="3200" spc="-50" dirty="0">
                <a:latin typeface="Cambria Math"/>
                <a:cs typeface="Cambria Math"/>
              </a:rPr>
              <a:t>𝑃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𝐷𝑟𝑖𝑣𝑒𝑠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𝑋</a:t>
            </a:r>
            <a:endParaRPr sz="32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475740" cy="628015"/>
            <a:chOff x="393191" y="192023"/>
            <a:chExt cx="147574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47523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397000" cy="551180"/>
            </a:xfrm>
            <a:custGeom>
              <a:avLst/>
              <a:gdLst/>
              <a:ahLst/>
              <a:cxnLst/>
              <a:rect l="l" t="t" r="r" b="b"/>
              <a:pathLst>
                <a:path w="1397000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397000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397000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397000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397000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6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397000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397000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397000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397000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4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397000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397000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397000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397000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397000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397000" cy="551180"/>
            </a:xfrm>
            <a:custGeom>
              <a:avLst/>
              <a:gdLst/>
              <a:ahLst/>
              <a:cxnLst/>
              <a:rect l="l" t="t" r="r" b="b"/>
              <a:pathLst>
                <a:path w="1397000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397000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397000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397000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3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981200" y="198120"/>
            <a:ext cx="405765" cy="512445"/>
            <a:chOff x="1981200" y="198120"/>
            <a:chExt cx="405765" cy="51244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1200" y="198120"/>
              <a:ext cx="405384" cy="51206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004987" y="228600"/>
              <a:ext cx="329565" cy="433070"/>
            </a:xfrm>
            <a:custGeom>
              <a:avLst/>
              <a:gdLst/>
              <a:ahLst/>
              <a:cxnLst/>
              <a:rect l="l" t="t" r="r" b="b"/>
              <a:pathLst>
                <a:path w="329564" h="433070">
                  <a:moveTo>
                    <a:pt x="311505" y="0"/>
                  </a:moveTo>
                  <a:lnTo>
                    <a:pt x="20726" y="0"/>
                  </a:lnTo>
                  <a:lnTo>
                    <a:pt x="20726" y="66446"/>
                  </a:lnTo>
                  <a:lnTo>
                    <a:pt x="214579" y="66446"/>
                  </a:lnTo>
                  <a:lnTo>
                    <a:pt x="117652" y="181660"/>
                  </a:lnTo>
                  <a:lnTo>
                    <a:pt x="117652" y="235915"/>
                  </a:lnTo>
                  <a:lnTo>
                    <a:pt x="156667" y="235915"/>
                  </a:lnTo>
                  <a:lnTo>
                    <a:pt x="198405" y="240420"/>
                  </a:lnTo>
                  <a:lnTo>
                    <a:pt x="227228" y="253212"/>
                  </a:lnTo>
                  <a:lnTo>
                    <a:pt x="243935" y="273205"/>
                  </a:lnTo>
                  <a:lnTo>
                    <a:pt x="249326" y="299313"/>
                  </a:lnTo>
                  <a:lnTo>
                    <a:pt x="243201" y="326126"/>
                  </a:lnTo>
                  <a:lnTo>
                    <a:pt x="225475" y="346481"/>
                  </a:lnTo>
                  <a:lnTo>
                    <a:pt x="197119" y="359406"/>
                  </a:lnTo>
                  <a:lnTo>
                    <a:pt x="159105" y="363931"/>
                  </a:lnTo>
                  <a:lnTo>
                    <a:pt x="123548" y="360959"/>
                  </a:lnTo>
                  <a:lnTo>
                    <a:pt x="89992" y="352501"/>
                  </a:lnTo>
                  <a:lnTo>
                    <a:pt x="59750" y="339242"/>
                  </a:lnTo>
                  <a:lnTo>
                    <a:pt x="34137" y="321868"/>
                  </a:lnTo>
                  <a:lnTo>
                    <a:pt x="0" y="383438"/>
                  </a:lnTo>
                  <a:lnTo>
                    <a:pt x="33280" y="404269"/>
                  </a:lnTo>
                  <a:lnTo>
                    <a:pt x="72390" y="419785"/>
                  </a:lnTo>
                  <a:lnTo>
                    <a:pt x="115385" y="429472"/>
                  </a:lnTo>
                  <a:lnTo>
                    <a:pt x="160324" y="432815"/>
                  </a:lnTo>
                  <a:lnTo>
                    <a:pt x="221894" y="425773"/>
                  </a:lnTo>
                  <a:lnTo>
                    <a:pt x="269272" y="406325"/>
                  </a:lnTo>
                  <a:lnTo>
                    <a:pt x="302751" y="376986"/>
                  </a:lnTo>
                  <a:lnTo>
                    <a:pt x="322624" y="340273"/>
                  </a:lnTo>
                  <a:lnTo>
                    <a:pt x="329184" y="298703"/>
                  </a:lnTo>
                  <a:lnTo>
                    <a:pt x="321544" y="254012"/>
                  </a:lnTo>
                  <a:lnTo>
                    <a:pt x="298704" y="217322"/>
                  </a:lnTo>
                  <a:lnTo>
                    <a:pt x="260775" y="190690"/>
                  </a:lnTo>
                  <a:lnTo>
                    <a:pt x="207873" y="176174"/>
                  </a:lnTo>
                  <a:lnTo>
                    <a:pt x="311505" y="53035"/>
                  </a:lnTo>
                  <a:lnTo>
                    <a:pt x="31150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04987" y="228600"/>
              <a:ext cx="329565" cy="433070"/>
            </a:xfrm>
            <a:custGeom>
              <a:avLst/>
              <a:gdLst/>
              <a:ahLst/>
              <a:cxnLst/>
              <a:rect l="l" t="t" r="r" b="b"/>
              <a:pathLst>
                <a:path w="329564" h="433070">
                  <a:moveTo>
                    <a:pt x="20726" y="0"/>
                  </a:moveTo>
                  <a:lnTo>
                    <a:pt x="311505" y="0"/>
                  </a:lnTo>
                  <a:lnTo>
                    <a:pt x="311505" y="53035"/>
                  </a:lnTo>
                  <a:lnTo>
                    <a:pt x="207873" y="176174"/>
                  </a:lnTo>
                  <a:lnTo>
                    <a:pt x="260775" y="190690"/>
                  </a:lnTo>
                  <a:lnTo>
                    <a:pt x="298703" y="217322"/>
                  </a:lnTo>
                  <a:lnTo>
                    <a:pt x="321544" y="254012"/>
                  </a:lnTo>
                  <a:lnTo>
                    <a:pt x="329183" y="298704"/>
                  </a:lnTo>
                  <a:lnTo>
                    <a:pt x="322624" y="340273"/>
                  </a:lnTo>
                  <a:lnTo>
                    <a:pt x="302751" y="376986"/>
                  </a:lnTo>
                  <a:lnTo>
                    <a:pt x="269272" y="406325"/>
                  </a:lnTo>
                  <a:lnTo>
                    <a:pt x="221894" y="425773"/>
                  </a:lnTo>
                  <a:lnTo>
                    <a:pt x="160324" y="432815"/>
                  </a:lnTo>
                  <a:lnTo>
                    <a:pt x="115385" y="429472"/>
                  </a:lnTo>
                  <a:lnTo>
                    <a:pt x="72389" y="419785"/>
                  </a:lnTo>
                  <a:lnTo>
                    <a:pt x="33280" y="404269"/>
                  </a:lnTo>
                  <a:lnTo>
                    <a:pt x="0" y="383438"/>
                  </a:lnTo>
                  <a:lnTo>
                    <a:pt x="34137" y="321868"/>
                  </a:lnTo>
                  <a:lnTo>
                    <a:pt x="59750" y="339242"/>
                  </a:lnTo>
                  <a:lnTo>
                    <a:pt x="89992" y="352501"/>
                  </a:lnTo>
                  <a:lnTo>
                    <a:pt x="123548" y="360959"/>
                  </a:lnTo>
                  <a:lnTo>
                    <a:pt x="159105" y="363931"/>
                  </a:lnTo>
                  <a:lnTo>
                    <a:pt x="197119" y="359406"/>
                  </a:lnTo>
                  <a:lnTo>
                    <a:pt x="225475" y="346481"/>
                  </a:lnTo>
                  <a:lnTo>
                    <a:pt x="243201" y="326126"/>
                  </a:lnTo>
                  <a:lnTo>
                    <a:pt x="249326" y="299313"/>
                  </a:lnTo>
                  <a:lnTo>
                    <a:pt x="243935" y="273205"/>
                  </a:lnTo>
                  <a:lnTo>
                    <a:pt x="227228" y="253212"/>
                  </a:lnTo>
                  <a:lnTo>
                    <a:pt x="198405" y="240420"/>
                  </a:lnTo>
                  <a:lnTo>
                    <a:pt x="156667" y="235915"/>
                  </a:lnTo>
                  <a:lnTo>
                    <a:pt x="117652" y="235915"/>
                  </a:lnTo>
                  <a:lnTo>
                    <a:pt x="117652" y="181660"/>
                  </a:lnTo>
                  <a:lnTo>
                    <a:pt x="214579" y="66446"/>
                  </a:lnTo>
                  <a:lnTo>
                    <a:pt x="20726" y="66446"/>
                  </a:lnTo>
                  <a:lnTo>
                    <a:pt x="20726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31102" y="2915412"/>
            <a:ext cx="4324350" cy="11836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0"/>
              </a:spcBef>
              <a:tabLst>
                <a:tab pos="430530" algn="l"/>
                <a:tab pos="831215" algn="l"/>
                <a:tab pos="2251075" algn="l"/>
              </a:tabLst>
            </a:pPr>
            <a:r>
              <a:rPr sz="3200" spc="-50" dirty="0">
                <a:latin typeface="Cambria Math"/>
                <a:cs typeface="Cambria Math"/>
              </a:rPr>
              <a:t>𝑃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𝑋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𝑊𝑎𝑙𝑘𝑠</a:t>
            </a:r>
            <a:r>
              <a:rPr sz="3200" dirty="0">
                <a:latin typeface="Cambria Math"/>
                <a:cs typeface="Cambria Math"/>
              </a:rPr>
              <a:t>	∗</a:t>
            </a:r>
            <a:r>
              <a:rPr sz="3200" spc="-10" dirty="0">
                <a:latin typeface="Cambria Math"/>
                <a:cs typeface="Cambria Math"/>
              </a:rPr>
              <a:t> 𝑃(𝑊𝑎𝑙𝑘𝑠</a:t>
            </a:r>
            <a:r>
              <a:rPr sz="4800" spc="-15" baseline="2604" dirty="0">
                <a:latin typeface="Cambria Math"/>
                <a:cs typeface="Cambria Math"/>
              </a:rPr>
              <a:t>)</a:t>
            </a:r>
            <a:endParaRPr sz="4800" baseline="2604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3200" spc="-20" dirty="0">
                <a:latin typeface="Cambria Math"/>
                <a:cs typeface="Cambria Math"/>
              </a:rPr>
              <a:t>𝑃(𝑋</a:t>
            </a:r>
            <a:r>
              <a:rPr sz="4800" spc="-30" baseline="2604" dirty="0">
                <a:latin typeface="Cambria Math"/>
                <a:cs typeface="Cambria Math"/>
              </a:rPr>
              <a:t>)</a:t>
            </a:r>
            <a:endParaRPr sz="4800" baseline="2604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48057" y="2915412"/>
            <a:ext cx="4445000" cy="11836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0"/>
              </a:spcBef>
              <a:tabLst>
                <a:tab pos="430530" algn="l"/>
                <a:tab pos="831215" algn="l"/>
                <a:tab pos="2311400" algn="l"/>
              </a:tabLst>
            </a:pPr>
            <a:r>
              <a:rPr sz="3200" spc="-50" dirty="0">
                <a:latin typeface="Cambria Math"/>
                <a:cs typeface="Cambria Math"/>
              </a:rPr>
              <a:t>𝑃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50" dirty="0">
                <a:latin typeface="Cambria Math"/>
                <a:cs typeface="Cambria Math"/>
              </a:rPr>
              <a:t>𝑋</a:t>
            </a:r>
            <a:r>
              <a:rPr sz="3200" dirty="0">
                <a:latin typeface="Cambria Math"/>
                <a:cs typeface="Cambria Math"/>
              </a:rPr>
              <a:t>	</a:t>
            </a:r>
            <a:r>
              <a:rPr sz="3200" spc="-10" dirty="0">
                <a:latin typeface="Cambria Math"/>
                <a:cs typeface="Cambria Math"/>
              </a:rPr>
              <a:t>𝐷𝑟𝑖𝑣𝑒𝑠</a:t>
            </a:r>
            <a:r>
              <a:rPr sz="3200" dirty="0">
                <a:latin typeface="Cambria Math"/>
                <a:cs typeface="Cambria Math"/>
              </a:rPr>
              <a:t>	∗</a:t>
            </a:r>
            <a:r>
              <a:rPr sz="3200" spc="-10" dirty="0">
                <a:latin typeface="Cambria Math"/>
                <a:cs typeface="Cambria Math"/>
              </a:rPr>
              <a:t> 𝑃(𝐷𝑟𝑖𝑣𝑒𝑠</a:t>
            </a:r>
            <a:r>
              <a:rPr sz="4800" spc="-15" baseline="2604" dirty="0">
                <a:latin typeface="Cambria Math"/>
                <a:cs typeface="Cambria Math"/>
              </a:rPr>
              <a:t>)</a:t>
            </a:r>
            <a:endParaRPr sz="4800" baseline="2604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sz="3200" spc="-20" dirty="0">
                <a:latin typeface="Cambria Math"/>
                <a:cs typeface="Cambria Math"/>
              </a:rPr>
              <a:t>𝑃(𝑋</a:t>
            </a:r>
            <a:r>
              <a:rPr sz="4800" spc="-30" baseline="2604" dirty="0">
                <a:latin typeface="Cambria Math"/>
                <a:cs typeface="Cambria Math"/>
              </a:rPr>
              <a:t>)</a:t>
            </a:r>
            <a:endParaRPr sz="4800" baseline="2604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67443" y="3349244"/>
            <a:ext cx="52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𝑣.</a:t>
            </a:r>
            <a:r>
              <a:rPr sz="2400" spc="-7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𝑠.</a:t>
            </a:r>
            <a:endParaRPr sz="2400">
              <a:latin typeface="Cambria Math"/>
              <a:cs typeface="Cambria Math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776727" y="3755135"/>
            <a:ext cx="1332230" cy="317500"/>
            <a:chOff x="2776727" y="3755135"/>
            <a:chExt cx="1332230" cy="317500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6727" y="3755135"/>
              <a:ext cx="1331976" cy="3169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819962" y="3799902"/>
              <a:ext cx="1207135" cy="173990"/>
            </a:xfrm>
            <a:custGeom>
              <a:avLst/>
              <a:gdLst/>
              <a:ahLst/>
              <a:cxnLst/>
              <a:rect l="l" t="t" r="r" b="b"/>
              <a:pathLst>
                <a:path w="1207135" h="173989">
                  <a:moveTo>
                    <a:pt x="1206948" y="0"/>
                  </a:moveTo>
                  <a:lnTo>
                    <a:pt x="0" y="173869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8153400" y="3755135"/>
            <a:ext cx="1332230" cy="317500"/>
            <a:chOff x="8153400" y="3755135"/>
            <a:chExt cx="1332230" cy="317500"/>
          </a:xfrm>
        </p:grpSpPr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53400" y="3755135"/>
              <a:ext cx="1331976" cy="31699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197810" y="3799902"/>
              <a:ext cx="1207135" cy="173990"/>
            </a:xfrm>
            <a:custGeom>
              <a:avLst/>
              <a:gdLst/>
              <a:ahLst/>
              <a:cxnLst/>
              <a:rect l="l" t="t" r="r" b="b"/>
              <a:pathLst>
                <a:path w="1207134" h="173989">
                  <a:moveTo>
                    <a:pt x="1206948" y="0"/>
                  </a:moveTo>
                  <a:lnTo>
                    <a:pt x="0" y="173869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88976"/>
            <a:ext cx="3822700" cy="637540"/>
            <a:chOff x="429768" y="188976"/>
            <a:chExt cx="3822700" cy="63754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98120"/>
              <a:ext cx="457200" cy="505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379171" y="0"/>
                  </a:moveTo>
                  <a:lnTo>
                    <a:pt x="300532" y="0"/>
                  </a:lnTo>
                  <a:lnTo>
                    <a:pt x="300532" y="288950"/>
                  </a:lnTo>
                  <a:lnTo>
                    <a:pt x="6522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8638" y="426720"/>
                  </a:lnTo>
                  <a:lnTo>
                    <a:pt x="78638" y="137769"/>
                  </a:lnTo>
                  <a:lnTo>
                    <a:pt x="313944" y="426720"/>
                  </a:lnTo>
                  <a:lnTo>
                    <a:pt x="379171" y="426720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542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65227" y="0"/>
                  </a:lnTo>
                  <a:lnTo>
                    <a:pt x="300532" y="288950"/>
                  </a:lnTo>
                  <a:lnTo>
                    <a:pt x="300532" y="0"/>
                  </a:lnTo>
                  <a:lnTo>
                    <a:pt x="379171" y="0"/>
                  </a:lnTo>
                  <a:lnTo>
                    <a:pt x="379171" y="426720"/>
                  </a:lnTo>
                  <a:lnTo>
                    <a:pt x="313943" y="426720"/>
                  </a:lnTo>
                  <a:lnTo>
                    <a:pt x="78638" y="137769"/>
                  </a:lnTo>
                  <a:lnTo>
                    <a:pt x="78638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59" y="188976"/>
              <a:ext cx="588264" cy="52730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6774" y="205435"/>
              <a:ext cx="513715" cy="454659"/>
            </a:xfrm>
            <a:custGeom>
              <a:avLst/>
              <a:gdLst/>
              <a:ahLst/>
              <a:cxnLst/>
              <a:rect l="l" t="t" r="r" b="b"/>
              <a:pathLst>
                <a:path w="513715" h="454659">
                  <a:moveTo>
                    <a:pt x="277434" y="184099"/>
                  </a:moveTo>
                  <a:lnTo>
                    <a:pt x="138379" y="184099"/>
                  </a:lnTo>
                  <a:lnTo>
                    <a:pt x="173935" y="188890"/>
                  </a:lnTo>
                  <a:lnTo>
                    <a:pt x="199262" y="202768"/>
                  </a:lnTo>
                  <a:lnTo>
                    <a:pt x="214417" y="224990"/>
                  </a:lnTo>
                  <a:lnTo>
                    <a:pt x="219455" y="254812"/>
                  </a:lnTo>
                  <a:lnTo>
                    <a:pt x="219455" y="259689"/>
                  </a:lnTo>
                  <a:lnTo>
                    <a:pt x="135331" y="259689"/>
                  </a:lnTo>
                  <a:lnTo>
                    <a:pt x="72523" y="267204"/>
                  </a:lnTo>
                  <a:lnTo>
                    <a:pt x="30632" y="287807"/>
                  </a:lnTo>
                  <a:lnTo>
                    <a:pt x="7258" y="318582"/>
                  </a:lnTo>
                  <a:lnTo>
                    <a:pt x="0" y="356615"/>
                  </a:lnTo>
                  <a:lnTo>
                    <a:pt x="8496" y="395773"/>
                  </a:lnTo>
                  <a:lnTo>
                    <a:pt x="32765" y="426643"/>
                  </a:lnTo>
                  <a:lnTo>
                    <a:pt x="70980" y="446884"/>
                  </a:lnTo>
                  <a:lnTo>
                    <a:pt x="121310" y="454151"/>
                  </a:lnTo>
                  <a:lnTo>
                    <a:pt x="155314" y="451237"/>
                  </a:lnTo>
                  <a:lnTo>
                    <a:pt x="183946" y="442721"/>
                  </a:lnTo>
                  <a:lnTo>
                    <a:pt x="206863" y="428948"/>
                  </a:lnTo>
                  <a:lnTo>
                    <a:pt x="223723" y="410260"/>
                  </a:lnTo>
                  <a:lnTo>
                    <a:pt x="295655" y="410260"/>
                  </a:lnTo>
                  <a:lnTo>
                    <a:pt x="295655" y="398678"/>
                  </a:lnTo>
                  <a:lnTo>
                    <a:pt x="137159" y="398678"/>
                  </a:lnTo>
                  <a:lnTo>
                    <a:pt x="110985" y="395487"/>
                  </a:lnTo>
                  <a:lnTo>
                    <a:pt x="91439" y="386410"/>
                  </a:lnTo>
                  <a:lnTo>
                    <a:pt x="79209" y="372189"/>
                  </a:lnTo>
                  <a:lnTo>
                    <a:pt x="74980" y="353567"/>
                  </a:lnTo>
                  <a:lnTo>
                    <a:pt x="77981" y="336775"/>
                  </a:lnTo>
                  <a:lnTo>
                    <a:pt x="88468" y="323011"/>
                  </a:lnTo>
                  <a:lnTo>
                    <a:pt x="108670" y="313705"/>
                  </a:lnTo>
                  <a:lnTo>
                    <a:pt x="140817" y="310286"/>
                  </a:lnTo>
                  <a:lnTo>
                    <a:pt x="295655" y="310286"/>
                  </a:lnTo>
                  <a:lnTo>
                    <a:pt x="295655" y="259079"/>
                  </a:lnTo>
                  <a:lnTo>
                    <a:pt x="289262" y="208639"/>
                  </a:lnTo>
                  <a:lnTo>
                    <a:pt x="277434" y="184099"/>
                  </a:lnTo>
                  <a:close/>
                </a:path>
                <a:path w="513715" h="454659">
                  <a:moveTo>
                    <a:pt x="295655" y="410260"/>
                  </a:moveTo>
                  <a:lnTo>
                    <a:pt x="223723" y="410260"/>
                  </a:lnTo>
                  <a:lnTo>
                    <a:pt x="223723" y="449884"/>
                  </a:lnTo>
                  <a:lnTo>
                    <a:pt x="295655" y="449884"/>
                  </a:lnTo>
                  <a:lnTo>
                    <a:pt x="295655" y="410260"/>
                  </a:lnTo>
                  <a:close/>
                </a:path>
                <a:path w="513715" h="454659">
                  <a:moveTo>
                    <a:pt x="295655" y="310286"/>
                  </a:moveTo>
                  <a:lnTo>
                    <a:pt x="219455" y="310286"/>
                  </a:lnTo>
                  <a:lnTo>
                    <a:pt x="219455" y="348081"/>
                  </a:lnTo>
                  <a:lnTo>
                    <a:pt x="206425" y="370131"/>
                  </a:lnTo>
                  <a:lnTo>
                    <a:pt x="187451" y="385952"/>
                  </a:lnTo>
                  <a:lnTo>
                    <a:pt x="163906" y="395487"/>
                  </a:lnTo>
                  <a:lnTo>
                    <a:pt x="137159" y="398678"/>
                  </a:lnTo>
                  <a:lnTo>
                    <a:pt x="295655" y="398678"/>
                  </a:lnTo>
                  <a:lnTo>
                    <a:pt x="295655" y="310286"/>
                  </a:lnTo>
                  <a:close/>
                </a:path>
                <a:path w="513715" h="454659">
                  <a:moveTo>
                    <a:pt x="147523" y="120700"/>
                  </a:moveTo>
                  <a:lnTo>
                    <a:pt x="108765" y="123215"/>
                  </a:lnTo>
                  <a:lnTo>
                    <a:pt x="72008" y="130759"/>
                  </a:lnTo>
                  <a:lnTo>
                    <a:pt x="38566" y="143332"/>
                  </a:lnTo>
                  <a:lnTo>
                    <a:pt x="9753" y="160934"/>
                  </a:lnTo>
                  <a:lnTo>
                    <a:pt x="39624" y="216407"/>
                  </a:lnTo>
                  <a:lnTo>
                    <a:pt x="60197" y="202872"/>
                  </a:lnTo>
                  <a:lnTo>
                    <a:pt x="84429" y="192709"/>
                  </a:lnTo>
                  <a:lnTo>
                    <a:pt x="110947" y="186318"/>
                  </a:lnTo>
                  <a:lnTo>
                    <a:pt x="138379" y="184099"/>
                  </a:lnTo>
                  <a:lnTo>
                    <a:pt x="277434" y="184099"/>
                  </a:lnTo>
                  <a:lnTo>
                    <a:pt x="270550" y="169815"/>
                  </a:lnTo>
                  <a:lnTo>
                    <a:pt x="240221" y="142373"/>
                  </a:lnTo>
                  <a:lnTo>
                    <a:pt x="198978" y="126079"/>
                  </a:lnTo>
                  <a:lnTo>
                    <a:pt x="147523" y="120700"/>
                  </a:lnTo>
                  <a:close/>
                </a:path>
                <a:path w="513715" h="454659">
                  <a:moveTo>
                    <a:pt x="469252" y="124358"/>
                  </a:moveTo>
                  <a:lnTo>
                    <a:pt x="393052" y="124358"/>
                  </a:lnTo>
                  <a:lnTo>
                    <a:pt x="393052" y="449884"/>
                  </a:lnTo>
                  <a:lnTo>
                    <a:pt x="469252" y="449884"/>
                  </a:lnTo>
                  <a:lnTo>
                    <a:pt x="469252" y="124358"/>
                  </a:lnTo>
                  <a:close/>
                </a:path>
                <a:path w="513715" h="454659">
                  <a:moveTo>
                    <a:pt x="478396" y="0"/>
                  </a:moveTo>
                  <a:lnTo>
                    <a:pt x="464385" y="2800"/>
                  </a:lnTo>
                  <a:lnTo>
                    <a:pt x="453174" y="10515"/>
                  </a:lnTo>
                  <a:lnTo>
                    <a:pt x="445735" y="22117"/>
                  </a:lnTo>
                  <a:lnTo>
                    <a:pt x="443039" y="36575"/>
                  </a:lnTo>
                  <a:lnTo>
                    <a:pt x="445735" y="50939"/>
                  </a:lnTo>
                  <a:lnTo>
                    <a:pt x="453174" y="62331"/>
                  </a:lnTo>
                  <a:lnTo>
                    <a:pt x="464385" y="69837"/>
                  </a:lnTo>
                  <a:lnTo>
                    <a:pt x="478396" y="72542"/>
                  </a:lnTo>
                  <a:lnTo>
                    <a:pt x="492312" y="69837"/>
                  </a:lnTo>
                  <a:lnTo>
                    <a:pt x="503313" y="62331"/>
                  </a:lnTo>
                  <a:lnTo>
                    <a:pt x="510543" y="50939"/>
                  </a:lnTo>
                  <a:lnTo>
                    <a:pt x="513143" y="36575"/>
                  </a:lnTo>
                  <a:lnTo>
                    <a:pt x="510543" y="21859"/>
                  </a:lnTo>
                  <a:lnTo>
                    <a:pt x="503313" y="10286"/>
                  </a:lnTo>
                  <a:lnTo>
                    <a:pt x="492312" y="2714"/>
                  </a:lnTo>
                  <a:lnTo>
                    <a:pt x="478396" y="0"/>
                  </a:lnTo>
                  <a:close/>
                </a:path>
                <a:path w="513715" h="454659">
                  <a:moveTo>
                    <a:pt x="385127" y="0"/>
                  </a:moveTo>
                  <a:lnTo>
                    <a:pt x="370859" y="2800"/>
                  </a:lnTo>
                  <a:lnTo>
                    <a:pt x="359676" y="10515"/>
                  </a:lnTo>
                  <a:lnTo>
                    <a:pt x="352380" y="22117"/>
                  </a:lnTo>
                  <a:lnTo>
                    <a:pt x="349770" y="36575"/>
                  </a:lnTo>
                  <a:lnTo>
                    <a:pt x="352380" y="50939"/>
                  </a:lnTo>
                  <a:lnTo>
                    <a:pt x="359676" y="62331"/>
                  </a:lnTo>
                  <a:lnTo>
                    <a:pt x="370859" y="69837"/>
                  </a:lnTo>
                  <a:lnTo>
                    <a:pt x="385127" y="72542"/>
                  </a:lnTo>
                  <a:lnTo>
                    <a:pt x="398786" y="69837"/>
                  </a:lnTo>
                  <a:lnTo>
                    <a:pt x="409816" y="62331"/>
                  </a:lnTo>
                  <a:lnTo>
                    <a:pt x="417188" y="50939"/>
                  </a:lnTo>
                  <a:lnTo>
                    <a:pt x="419874" y="36575"/>
                  </a:lnTo>
                  <a:lnTo>
                    <a:pt x="417188" y="21859"/>
                  </a:lnTo>
                  <a:lnTo>
                    <a:pt x="409816" y="10286"/>
                  </a:lnTo>
                  <a:lnTo>
                    <a:pt x="398786" y="2714"/>
                  </a:lnTo>
                  <a:lnTo>
                    <a:pt x="385127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405" y="509371"/>
              <a:ext cx="157175" cy="1010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6774" y="326136"/>
              <a:ext cx="469265" cy="334010"/>
            </a:xfrm>
            <a:custGeom>
              <a:avLst/>
              <a:gdLst/>
              <a:ahLst/>
              <a:cxnLst/>
              <a:rect l="l" t="t" r="r" b="b"/>
              <a:pathLst>
                <a:path w="469265" h="334009">
                  <a:moveTo>
                    <a:pt x="393052" y="3657"/>
                  </a:moveTo>
                  <a:lnTo>
                    <a:pt x="469252" y="3657"/>
                  </a:lnTo>
                  <a:lnTo>
                    <a:pt x="469252" y="329183"/>
                  </a:lnTo>
                  <a:lnTo>
                    <a:pt x="393052" y="329183"/>
                  </a:lnTo>
                  <a:lnTo>
                    <a:pt x="393052" y="3657"/>
                  </a:lnTo>
                  <a:close/>
                </a:path>
                <a:path w="469265" h="334009">
                  <a:moveTo>
                    <a:pt x="147523" y="0"/>
                  </a:moveTo>
                  <a:lnTo>
                    <a:pt x="198978" y="5379"/>
                  </a:lnTo>
                  <a:lnTo>
                    <a:pt x="240221" y="21672"/>
                  </a:lnTo>
                  <a:lnTo>
                    <a:pt x="270550" y="49114"/>
                  </a:lnTo>
                  <a:lnTo>
                    <a:pt x="289262" y="87938"/>
                  </a:lnTo>
                  <a:lnTo>
                    <a:pt x="295656" y="138379"/>
                  </a:lnTo>
                  <a:lnTo>
                    <a:pt x="295656" y="329183"/>
                  </a:lnTo>
                  <a:lnTo>
                    <a:pt x="223723" y="329183"/>
                  </a:lnTo>
                  <a:lnTo>
                    <a:pt x="223723" y="289559"/>
                  </a:lnTo>
                  <a:lnTo>
                    <a:pt x="206863" y="308248"/>
                  </a:lnTo>
                  <a:lnTo>
                    <a:pt x="183946" y="322021"/>
                  </a:lnTo>
                  <a:lnTo>
                    <a:pt x="155314" y="330536"/>
                  </a:lnTo>
                  <a:lnTo>
                    <a:pt x="121310" y="333451"/>
                  </a:lnTo>
                  <a:lnTo>
                    <a:pt x="70980" y="326183"/>
                  </a:lnTo>
                  <a:lnTo>
                    <a:pt x="32766" y="305943"/>
                  </a:lnTo>
                  <a:lnTo>
                    <a:pt x="8496" y="275072"/>
                  </a:lnTo>
                  <a:lnTo>
                    <a:pt x="0" y="235915"/>
                  </a:lnTo>
                  <a:lnTo>
                    <a:pt x="7258" y="197881"/>
                  </a:lnTo>
                  <a:lnTo>
                    <a:pt x="30632" y="167106"/>
                  </a:lnTo>
                  <a:lnTo>
                    <a:pt x="72523" y="146504"/>
                  </a:lnTo>
                  <a:lnTo>
                    <a:pt x="135331" y="138988"/>
                  </a:lnTo>
                  <a:lnTo>
                    <a:pt x="219456" y="138988"/>
                  </a:lnTo>
                  <a:lnTo>
                    <a:pt x="219456" y="134111"/>
                  </a:lnTo>
                  <a:lnTo>
                    <a:pt x="214417" y="104289"/>
                  </a:lnTo>
                  <a:lnTo>
                    <a:pt x="199263" y="82067"/>
                  </a:lnTo>
                  <a:lnTo>
                    <a:pt x="173936" y="68189"/>
                  </a:lnTo>
                  <a:lnTo>
                    <a:pt x="138379" y="63398"/>
                  </a:lnTo>
                  <a:lnTo>
                    <a:pt x="110947" y="65617"/>
                  </a:lnTo>
                  <a:lnTo>
                    <a:pt x="84429" y="72008"/>
                  </a:lnTo>
                  <a:lnTo>
                    <a:pt x="60198" y="82172"/>
                  </a:lnTo>
                  <a:lnTo>
                    <a:pt x="39624" y="95707"/>
                  </a:lnTo>
                  <a:lnTo>
                    <a:pt x="9753" y="40233"/>
                  </a:lnTo>
                  <a:lnTo>
                    <a:pt x="38566" y="22631"/>
                  </a:lnTo>
                  <a:lnTo>
                    <a:pt x="72009" y="10058"/>
                  </a:lnTo>
                  <a:lnTo>
                    <a:pt x="108765" y="2514"/>
                  </a:lnTo>
                  <a:lnTo>
                    <a:pt x="14752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195" y="199085"/>
              <a:ext cx="176072" cy="85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8176" y="198120"/>
              <a:ext cx="2843783" cy="627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33004" y="228600"/>
              <a:ext cx="2766695" cy="549275"/>
            </a:xfrm>
            <a:custGeom>
              <a:avLst/>
              <a:gdLst/>
              <a:ahLst/>
              <a:cxnLst/>
              <a:rect l="l" t="t" r="r" b="b"/>
              <a:pathLst>
                <a:path w="2766695" h="549275">
                  <a:moveTo>
                    <a:pt x="1670967" y="160934"/>
                  </a:moveTo>
                  <a:lnTo>
                    <a:pt x="1531912" y="160934"/>
                  </a:lnTo>
                  <a:lnTo>
                    <a:pt x="1567468" y="165725"/>
                  </a:lnTo>
                  <a:lnTo>
                    <a:pt x="1592795" y="179603"/>
                  </a:lnTo>
                  <a:lnTo>
                    <a:pt x="1607950" y="201825"/>
                  </a:lnTo>
                  <a:lnTo>
                    <a:pt x="1612988" y="231648"/>
                  </a:lnTo>
                  <a:lnTo>
                    <a:pt x="1612988" y="236524"/>
                  </a:lnTo>
                  <a:lnTo>
                    <a:pt x="1528864" y="236524"/>
                  </a:lnTo>
                  <a:lnTo>
                    <a:pt x="1466056" y="244040"/>
                  </a:lnTo>
                  <a:lnTo>
                    <a:pt x="1424165" y="264642"/>
                  </a:lnTo>
                  <a:lnTo>
                    <a:pt x="1400790" y="295417"/>
                  </a:lnTo>
                  <a:lnTo>
                    <a:pt x="1393532" y="333451"/>
                  </a:lnTo>
                  <a:lnTo>
                    <a:pt x="1402029" y="372608"/>
                  </a:lnTo>
                  <a:lnTo>
                    <a:pt x="1426298" y="403478"/>
                  </a:lnTo>
                  <a:lnTo>
                    <a:pt x="1464513" y="423719"/>
                  </a:lnTo>
                  <a:lnTo>
                    <a:pt x="1514843" y="430987"/>
                  </a:lnTo>
                  <a:lnTo>
                    <a:pt x="1548847" y="428072"/>
                  </a:lnTo>
                  <a:lnTo>
                    <a:pt x="1577479" y="419557"/>
                  </a:lnTo>
                  <a:lnTo>
                    <a:pt x="1600396" y="405784"/>
                  </a:lnTo>
                  <a:lnTo>
                    <a:pt x="1617256" y="387096"/>
                  </a:lnTo>
                  <a:lnTo>
                    <a:pt x="1689188" y="387096"/>
                  </a:lnTo>
                  <a:lnTo>
                    <a:pt x="1689188" y="375513"/>
                  </a:lnTo>
                  <a:lnTo>
                    <a:pt x="1530692" y="375513"/>
                  </a:lnTo>
                  <a:lnTo>
                    <a:pt x="1504518" y="372322"/>
                  </a:lnTo>
                  <a:lnTo>
                    <a:pt x="1484972" y="363245"/>
                  </a:lnTo>
                  <a:lnTo>
                    <a:pt x="1472742" y="349024"/>
                  </a:lnTo>
                  <a:lnTo>
                    <a:pt x="1468513" y="330403"/>
                  </a:lnTo>
                  <a:lnTo>
                    <a:pt x="1471514" y="313610"/>
                  </a:lnTo>
                  <a:lnTo>
                    <a:pt x="1482001" y="299847"/>
                  </a:lnTo>
                  <a:lnTo>
                    <a:pt x="1502203" y="290541"/>
                  </a:lnTo>
                  <a:lnTo>
                    <a:pt x="1534350" y="287121"/>
                  </a:lnTo>
                  <a:lnTo>
                    <a:pt x="1689188" y="287121"/>
                  </a:lnTo>
                  <a:lnTo>
                    <a:pt x="1689188" y="235915"/>
                  </a:lnTo>
                  <a:lnTo>
                    <a:pt x="1682795" y="185474"/>
                  </a:lnTo>
                  <a:lnTo>
                    <a:pt x="1670967" y="160934"/>
                  </a:lnTo>
                  <a:close/>
                </a:path>
                <a:path w="2766695" h="549275">
                  <a:moveTo>
                    <a:pt x="1689188" y="387096"/>
                  </a:moveTo>
                  <a:lnTo>
                    <a:pt x="1617256" y="387096"/>
                  </a:lnTo>
                  <a:lnTo>
                    <a:pt x="1617256" y="426720"/>
                  </a:lnTo>
                  <a:lnTo>
                    <a:pt x="1689188" y="426720"/>
                  </a:lnTo>
                  <a:lnTo>
                    <a:pt x="1689188" y="387096"/>
                  </a:lnTo>
                  <a:close/>
                </a:path>
                <a:path w="2766695" h="549275">
                  <a:moveTo>
                    <a:pt x="1689188" y="287121"/>
                  </a:moveTo>
                  <a:lnTo>
                    <a:pt x="1612988" y="287121"/>
                  </a:lnTo>
                  <a:lnTo>
                    <a:pt x="1612988" y="324916"/>
                  </a:lnTo>
                  <a:lnTo>
                    <a:pt x="1599958" y="346967"/>
                  </a:lnTo>
                  <a:lnTo>
                    <a:pt x="1580984" y="362788"/>
                  </a:lnTo>
                  <a:lnTo>
                    <a:pt x="1557439" y="372322"/>
                  </a:lnTo>
                  <a:lnTo>
                    <a:pt x="1530692" y="375513"/>
                  </a:lnTo>
                  <a:lnTo>
                    <a:pt x="1689188" y="375513"/>
                  </a:lnTo>
                  <a:lnTo>
                    <a:pt x="1689188" y="287121"/>
                  </a:lnTo>
                  <a:close/>
                </a:path>
                <a:path w="2766695" h="549275">
                  <a:moveTo>
                    <a:pt x="1541056" y="97535"/>
                  </a:moveTo>
                  <a:lnTo>
                    <a:pt x="1502298" y="100050"/>
                  </a:lnTo>
                  <a:lnTo>
                    <a:pt x="1465541" y="107594"/>
                  </a:lnTo>
                  <a:lnTo>
                    <a:pt x="1432099" y="120167"/>
                  </a:lnTo>
                  <a:lnTo>
                    <a:pt x="1403286" y="137769"/>
                  </a:lnTo>
                  <a:lnTo>
                    <a:pt x="1433156" y="193243"/>
                  </a:lnTo>
                  <a:lnTo>
                    <a:pt x="1453730" y="179708"/>
                  </a:lnTo>
                  <a:lnTo>
                    <a:pt x="1477962" y="169545"/>
                  </a:lnTo>
                  <a:lnTo>
                    <a:pt x="1504480" y="163153"/>
                  </a:lnTo>
                  <a:lnTo>
                    <a:pt x="1531912" y="160934"/>
                  </a:lnTo>
                  <a:lnTo>
                    <a:pt x="1670967" y="160934"/>
                  </a:lnTo>
                  <a:lnTo>
                    <a:pt x="1664083" y="146650"/>
                  </a:lnTo>
                  <a:lnTo>
                    <a:pt x="1633754" y="119208"/>
                  </a:lnTo>
                  <a:lnTo>
                    <a:pt x="1592511" y="102915"/>
                  </a:lnTo>
                  <a:lnTo>
                    <a:pt x="1541056" y="97535"/>
                  </a:lnTo>
                  <a:close/>
                </a:path>
                <a:path w="2766695" h="549275">
                  <a:moveTo>
                    <a:pt x="1160411" y="0"/>
                  </a:moveTo>
                  <a:lnTo>
                    <a:pt x="960462" y="0"/>
                  </a:lnTo>
                  <a:lnTo>
                    <a:pt x="960462" y="426720"/>
                  </a:lnTo>
                  <a:lnTo>
                    <a:pt x="1172603" y="426720"/>
                  </a:lnTo>
                  <a:lnTo>
                    <a:pt x="1232110" y="421696"/>
                  </a:lnTo>
                  <a:lnTo>
                    <a:pt x="1278800" y="407017"/>
                  </a:lnTo>
                  <a:lnTo>
                    <a:pt x="1312441" y="383267"/>
                  </a:lnTo>
                  <a:lnTo>
                    <a:pt x="1324266" y="364540"/>
                  </a:lnTo>
                  <a:lnTo>
                    <a:pt x="1039710" y="364540"/>
                  </a:lnTo>
                  <a:lnTo>
                    <a:pt x="1039710" y="241401"/>
                  </a:lnTo>
                  <a:lnTo>
                    <a:pt x="1317156" y="241401"/>
                  </a:lnTo>
                  <a:lnTo>
                    <a:pt x="1294114" y="219770"/>
                  </a:lnTo>
                  <a:lnTo>
                    <a:pt x="1262824" y="204825"/>
                  </a:lnTo>
                  <a:lnTo>
                    <a:pt x="1285284" y="188871"/>
                  </a:lnTo>
                  <a:lnTo>
                    <a:pt x="1292683" y="179832"/>
                  </a:lnTo>
                  <a:lnTo>
                    <a:pt x="1039710" y="179832"/>
                  </a:lnTo>
                  <a:lnTo>
                    <a:pt x="1039710" y="62179"/>
                  </a:lnTo>
                  <a:lnTo>
                    <a:pt x="1304092" y="62179"/>
                  </a:lnTo>
                  <a:lnTo>
                    <a:pt x="1291821" y="42662"/>
                  </a:lnTo>
                  <a:lnTo>
                    <a:pt x="1260015" y="19565"/>
                  </a:lnTo>
                  <a:lnTo>
                    <a:pt x="1216095" y="5042"/>
                  </a:lnTo>
                  <a:lnTo>
                    <a:pt x="1160411" y="0"/>
                  </a:lnTo>
                  <a:close/>
                </a:path>
                <a:path w="2766695" h="549275">
                  <a:moveTo>
                    <a:pt x="1317156" y="241401"/>
                  </a:moveTo>
                  <a:lnTo>
                    <a:pt x="1167726" y="241401"/>
                  </a:lnTo>
                  <a:lnTo>
                    <a:pt x="1207312" y="245021"/>
                  </a:lnTo>
                  <a:lnTo>
                    <a:pt x="1236154" y="256184"/>
                  </a:lnTo>
                  <a:lnTo>
                    <a:pt x="1253794" y="275348"/>
                  </a:lnTo>
                  <a:lnTo>
                    <a:pt x="1259776" y="302971"/>
                  </a:lnTo>
                  <a:lnTo>
                    <a:pt x="1253794" y="330593"/>
                  </a:lnTo>
                  <a:lnTo>
                    <a:pt x="1236154" y="349757"/>
                  </a:lnTo>
                  <a:lnTo>
                    <a:pt x="1207312" y="360921"/>
                  </a:lnTo>
                  <a:lnTo>
                    <a:pt x="1167726" y="364540"/>
                  </a:lnTo>
                  <a:lnTo>
                    <a:pt x="1324266" y="364540"/>
                  </a:lnTo>
                  <a:lnTo>
                    <a:pt x="1332796" y="351032"/>
                  </a:lnTo>
                  <a:lnTo>
                    <a:pt x="1339634" y="310896"/>
                  </a:lnTo>
                  <a:lnTo>
                    <a:pt x="1334061" y="272976"/>
                  </a:lnTo>
                  <a:lnTo>
                    <a:pt x="1318374" y="242544"/>
                  </a:lnTo>
                  <a:lnTo>
                    <a:pt x="1317156" y="241401"/>
                  </a:lnTo>
                  <a:close/>
                </a:path>
                <a:path w="2766695" h="549275">
                  <a:moveTo>
                    <a:pt x="1304092" y="62179"/>
                  </a:moveTo>
                  <a:lnTo>
                    <a:pt x="1151877" y="62179"/>
                  </a:lnTo>
                  <a:lnTo>
                    <a:pt x="1188453" y="65846"/>
                  </a:lnTo>
                  <a:lnTo>
                    <a:pt x="1215428" y="76885"/>
                  </a:lnTo>
                  <a:lnTo>
                    <a:pt x="1232115" y="95354"/>
                  </a:lnTo>
                  <a:lnTo>
                    <a:pt x="1237830" y="121310"/>
                  </a:lnTo>
                  <a:lnTo>
                    <a:pt x="1232115" y="146913"/>
                  </a:lnTo>
                  <a:lnTo>
                    <a:pt x="1215428" y="165201"/>
                  </a:lnTo>
                  <a:lnTo>
                    <a:pt x="1188453" y="176174"/>
                  </a:lnTo>
                  <a:lnTo>
                    <a:pt x="1151877" y="179832"/>
                  </a:lnTo>
                  <a:lnTo>
                    <a:pt x="1292683" y="179832"/>
                  </a:lnTo>
                  <a:lnTo>
                    <a:pt x="1302600" y="167716"/>
                  </a:lnTo>
                  <a:lnTo>
                    <a:pt x="1313745" y="141646"/>
                  </a:lnTo>
                  <a:lnTo>
                    <a:pt x="1317688" y="110947"/>
                  </a:lnTo>
                  <a:lnTo>
                    <a:pt x="1311163" y="73425"/>
                  </a:lnTo>
                  <a:lnTo>
                    <a:pt x="1304092" y="62179"/>
                  </a:lnTo>
                  <a:close/>
                </a:path>
                <a:path w="2766695" h="549275">
                  <a:moveTo>
                    <a:pt x="2280437" y="97535"/>
                  </a:moveTo>
                  <a:lnTo>
                    <a:pt x="2234319" y="103132"/>
                  </a:lnTo>
                  <a:lnTo>
                    <a:pt x="2193738" y="119142"/>
                  </a:lnTo>
                  <a:lnTo>
                    <a:pt x="2159965" y="144398"/>
                  </a:lnTo>
                  <a:lnTo>
                    <a:pt x="2134268" y="177732"/>
                  </a:lnTo>
                  <a:lnTo>
                    <a:pt x="2117919" y="217974"/>
                  </a:lnTo>
                  <a:lnTo>
                    <a:pt x="2112187" y="263956"/>
                  </a:lnTo>
                  <a:lnTo>
                    <a:pt x="2117931" y="309984"/>
                  </a:lnTo>
                  <a:lnTo>
                    <a:pt x="2134562" y="350339"/>
                  </a:lnTo>
                  <a:lnTo>
                    <a:pt x="2161184" y="383819"/>
                  </a:lnTo>
                  <a:lnTo>
                    <a:pt x="2196899" y="409222"/>
                  </a:lnTo>
                  <a:lnTo>
                    <a:pt x="2240810" y="425345"/>
                  </a:lnTo>
                  <a:lnTo>
                    <a:pt x="2292019" y="430987"/>
                  </a:lnTo>
                  <a:lnTo>
                    <a:pt x="2332043" y="427586"/>
                  </a:lnTo>
                  <a:lnTo>
                    <a:pt x="2367610" y="417499"/>
                  </a:lnTo>
                  <a:lnTo>
                    <a:pt x="2398147" y="400897"/>
                  </a:lnTo>
                  <a:lnTo>
                    <a:pt x="2423083" y="377951"/>
                  </a:lnTo>
                  <a:lnTo>
                    <a:pt x="2413005" y="366369"/>
                  </a:lnTo>
                  <a:lnTo>
                    <a:pt x="2293848" y="366369"/>
                  </a:lnTo>
                  <a:lnTo>
                    <a:pt x="2254738" y="360864"/>
                  </a:lnTo>
                  <a:lnTo>
                    <a:pt x="2223287" y="345186"/>
                  </a:lnTo>
                  <a:lnTo>
                    <a:pt x="2200751" y="320592"/>
                  </a:lnTo>
                  <a:lnTo>
                    <a:pt x="2188387" y="288340"/>
                  </a:lnTo>
                  <a:lnTo>
                    <a:pt x="2443810" y="288340"/>
                  </a:lnTo>
                  <a:lnTo>
                    <a:pt x="2444419" y="281025"/>
                  </a:lnTo>
                  <a:lnTo>
                    <a:pt x="2445029" y="271881"/>
                  </a:lnTo>
                  <a:lnTo>
                    <a:pt x="2445029" y="265785"/>
                  </a:lnTo>
                  <a:lnTo>
                    <a:pt x="2441752" y="237744"/>
                  </a:lnTo>
                  <a:lnTo>
                    <a:pt x="2187778" y="237744"/>
                  </a:lnTo>
                  <a:lnTo>
                    <a:pt x="2198398" y="205301"/>
                  </a:lnTo>
                  <a:lnTo>
                    <a:pt x="2218334" y="180289"/>
                  </a:lnTo>
                  <a:lnTo>
                    <a:pt x="2246156" y="164191"/>
                  </a:lnTo>
                  <a:lnTo>
                    <a:pt x="2280437" y="158496"/>
                  </a:lnTo>
                  <a:lnTo>
                    <a:pt x="2409662" y="158496"/>
                  </a:lnTo>
                  <a:lnTo>
                    <a:pt x="2398395" y="143484"/>
                  </a:lnTo>
                  <a:lnTo>
                    <a:pt x="2365375" y="118533"/>
                  </a:lnTo>
                  <a:lnTo>
                    <a:pt x="2325649" y="102929"/>
                  </a:lnTo>
                  <a:lnTo>
                    <a:pt x="2280437" y="97535"/>
                  </a:lnTo>
                  <a:close/>
                </a:path>
                <a:path w="2766695" h="549275">
                  <a:moveTo>
                    <a:pt x="2382240" y="331012"/>
                  </a:moveTo>
                  <a:lnTo>
                    <a:pt x="2363800" y="346567"/>
                  </a:lnTo>
                  <a:lnTo>
                    <a:pt x="2343073" y="357606"/>
                  </a:lnTo>
                  <a:lnTo>
                    <a:pt x="2319832" y="364188"/>
                  </a:lnTo>
                  <a:lnTo>
                    <a:pt x="2293848" y="366369"/>
                  </a:lnTo>
                  <a:lnTo>
                    <a:pt x="2413005" y="366369"/>
                  </a:lnTo>
                  <a:lnTo>
                    <a:pt x="2382240" y="331012"/>
                  </a:lnTo>
                  <a:close/>
                </a:path>
                <a:path w="2766695" h="549275">
                  <a:moveTo>
                    <a:pt x="2409662" y="158496"/>
                  </a:moveTo>
                  <a:lnTo>
                    <a:pt x="2280437" y="158496"/>
                  </a:lnTo>
                  <a:lnTo>
                    <a:pt x="2315051" y="164277"/>
                  </a:lnTo>
                  <a:lnTo>
                    <a:pt x="2342921" y="180517"/>
                  </a:lnTo>
                  <a:lnTo>
                    <a:pt x="2362561" y="205559"/>
                  </a:lnTo>
                  <a:lnTo>
                    <a:pt x="2372487" y="237744"/>
                  </a:lnTo>
                  <a:lnTo>
                    <a:pt x="2441752" y="237744"/>
                  </a:lnTo>
                  <a:lnTo>
                    <a:pt x="2439441" y="217974"/>
                  </a:lnTo>
                  <a:lnTo>
                    <a:pt x="2423490" y="176919"/>
                  </a:lnTo>
                  <a:lnTo>
                    <a:pt x="2409662" y="158496"/>
                  </a:lnTo>
                  <a:close/>
                </a:path>
                <a:path w="2766695" h="549275">
                  <a:moveTo>
                    <a:pt x="546887" y="97535"/>
                  </a:moveTo>
                  <a:lnTo>
                    <a:pt x="500769" y="103132"/>
                  </a:lnTo>
                  <a:lnTo>
                    <a:pt x="460188" y="119142"/>
                  </a:lnTo>
                  <a:lnTo>
                    <a:pt x="426415" y="144398"/>
                  </a:lnTo>
                  <a:lnTo>
                    <a:pt x="400718" y="177732"/>
                  </a:lnTo>
                  <a:lnTo>
                    <a:pt x="384369" y="217974"/>
                  </a:lnTo>
                  <a:lnTo>
                    <a:pt x="378637" y="263956"/>
                  </a:lnTo>
                  <a:lnTo>
                    <a:pt x="384381" y="309984"/>
                  </a:lnTo>
                  <a:lnTo>
                    <a:pt x="401012" y="350339"/>
                  </a:lnTo>
                  <a:lnTo>
                    <a:pt x="427634" y="383819"/>
                  </a:lnTo>
                  <a:lnTo>
                    <a:pt x="463349" y="409222"/>
                  </a:lnTo>
                  <a:lnTo>
                    <a:pt x="507260" y="425345"/>
                  </a:lnTo>
                  <a:lnTo>
                    <a:pt x="558469" y="430987"/>
                  </a:lnTo>
                  <a:lnTo>
                    <a:pt x="598493" y="427586"/>
                  </a:lnTo>
                  <a:lnTo>
                    <a:pt x="634060" y="417499"/>
                  </a:lnTo>
                  <a:lnTo>
                    <a:pt x="664597" y="400897"/>
                  </a:lnTo>
                  <a:lnTo>
                    <a:pt x="689533" y="377951"/>
                  </a:lnTo>
                  <a:lnTo>
                    <a:pt x="679455" y="366369"/>
                  </a:lnTo>
                  <a:lnTo>
                    <a:pt x="560298" y="366369"/>
                  </a:lnTo>
                  <a:lnTo>
                    <a:pt x="521188" y="360864"/>
                  </a:lnTo>
                  <a:lnTo>
                    <a:pt x="489737" y="345186"/>
                  </a:lnTo>
                  <a:lnTo>
                    <a:pt x="467201" y="320592"/>
                  </a:lnTo>
                  <a:lnTo>
                    <a:pt x="454837" y="288340"/>
                  </a:lnTo>
                  <a:lnTo>
                    <a:pt x="710260" y="288340"/>
                  </a:lnTo>
                  <a:lnTo>
                    <a:pt x="710869" y="281025"/>
                  </a:lnTo>
                  <a:lnTo>
                    <a:pt x="711479" y="271881"/>
                  </a:lnTo>
                  <a:lnTo>
                    <a:pt x="711479" y="265785"/>
                  </a:lnTo>
                  <a:lnTo>
                    <a:pt x="708202" y="237744"/>
                  </a:lnTo>
                  <a:lnTo>
                    <a:pt x="454228" y="237744"/>
                  </a:lnTo>
                  <a:lnTo>
                    <a:pt x="464848" y="205301"/>
                  </a:lnTo>
                  <a:lnTo>
                    <a:pt x="484784" y="180289"/>
                  </a:lnTo>
                  <a:lnTo>
                    <a:pt x="512606" y="164191"/>
                  </a:lnTo>
                  <a:lnTo>
                    <a:pt x="546887" y="158496"/>
                  </a:lnTo>
                  <a:lnTo>
                    <a:pt x="676112" y="158496"/>
                  </a:lnTo>
                  <a:lnTo>
                    <a:pt x="664845" y="143484"/>
                  </a:lnTo>
                  <a:lnTo>
                    <a:pt x="631825" y="118533"/>
                  </a:lnTo>
                  <a:lnTo>
                    <a:pt x="592099" y="102929"/>
                  </a:lnTo>
                  <a:lnTo>
                    <a:pt x="546887" y="97535"/>
                  </a:lnTo>
                  <a:close/>
                </a:path>
                <a:path w="2766695" h="549275">
                  <a:moveTo>
                    <a:pt x="648690" y="331012"/>
                  </a:moveTo>
                  <a:lnTo>
                    <a:pt x="630250" y="346567"/>
                  </a:lnTo>
                  <a:lnTo>
                    <a:pt x="609523" y="357606"/>
                  </a:lnTo>
                  <a:lnTo>
                    <a:pt x="586282" y="364188"/>
                  </a:lnTo>
                  <a:lnTo>
                    <a:pt x="560298" y="366369"/>
                  </a:lnTo>
                  <a:lnTo>
                    <a:pt x="679455" y="366369"/>
                  </a:lnTo>
                  <a:lnTo>
                    <a:pt x="648690" y="331012"/>
                  </a:lnTo>
                  <a:close/>
                </a:path>
                <a:path w="2766695" h="549275">
                  <a:moveTo>
                    <a:pt x="676112" y="158496"/>
                  </a:moveTo>
                  <a:lnTo>
                    <a:pt x="546887" y="158496"/>
                  </a:lnTo>
                  <a:lnTo>
                    <a:pt x="581501" y="164277"/>
                  </a:lnTo>
                  <a:lnTo>
                    <a:pt x="609371" y="180517"/>
                  </a:lnTo>
                  <a:lnTo>
                    <a:pt x="629011" y="205559"/>
                  </a:lnTo>
                  <a:lnTo>
                    <a:pt x="638937" y="237744"/>
                  </a:lnTo>
                  <a:lnTo>
                    <a:pt x="708202" y="237744"/>
                  </a:lnTo>
                  <a:lnTo>
                    <a:pt x="705891" y="217974"/>
                  </a:lnTo>
                  <a:lnTo>
                    <a:pt x="689940" y="176919"/>
                  </a:lnTo>
                  <a:lnTo>
                    <a:pt x="676112" y="158496"/>
                  </a:lnTo>
                  <a:close/>
                </a:path>
                <a:path w="2766695" h="549275">
                  <a:moveTo>
                    <a:pt x="1756714" y="463296"/>
                  </a:moveTo>
                  <a:lnTo>
                    <a:pt x="1726234" y="519379"/>
                  </a:lnTo>
                  <a:lnTo>
                    <a:pt x="1744056" y="532018"/>
                  </a:lnTo>
                  <a:lnTo>
                    <a:pt x="1765477" y="541401"/>
                  </a:lnTo>
                  <a:lnTo>
                    <a:pt x="1789071" y="547239"/>
                  </a:lnTo>
                  <a:lnTo>
                    <a:pt x="1813407" y="549249"/>
                  </a:lnTo>
                  <a:lnTo>
                    <a:pt x="1851717" y="544572"/>
                  </a:lnTo>
                  <a:lnTo>
                    <a:pt x="1885340" y="528751"/>
                  </a:lnTo>
                  <a:lnTo>
                    <a:pt x="1914391" y="499100"/>
                  </a:lnTo>
                  <a:lnTo>
                    <a:pt x="1921449" y="485851"/>
                  </a:lnTo>
                  <a:lnTo>
                    <a:pt x="1812798" y="485851"/>
                  </a:lnTo>
                  <a:lnTo>
                    <a:pt x="1797348" y="484298"/>
                  </a:lnTo>
                  <a:lnTo>
                    <a:pt x="1782470" y="479831"/>
                  </a:lnTo>
                  <a:lnTo>
                    <a:pt x="1768735" y="472735"/>
                  </a:lnTo>
                  <a:lnTo>
                    <a:pt x="1756714" y="463296"/>
                  </a:lnTo>
                  <a:close/>
                </a:path>
                <a:path w="2766695" h="549275">
                  <a:moveTo>
                    <a:pt x="1812798" y="101193"/>
                  </a:moveTo>
                  <a:lnTo>
                    <a:pt x="1733550" y="101193"/>
                  </a:lnTo>
                  <a:lnTo>
                    <a:pt x="1875586" y="427939"/>
                  </a:lnTo>
                  <a:lnTo>
                    <a:pt x="1870100" y="440740"/>
                  </a:lnTo>
                  <a:lnTo>
                    <a:pt x="1858746" y="461419"/>
                  </a:lnTo>
                  <a:lnTo>
                    <a:pt x="1846021" y="475411"/>
                  </a:lnTo>
                  <a:lnTo>
                    <a:pt x="1831009" y="483346"/>
                  </a:lnTo>
                  <a:lnTo>
                    <a:pt x="1812798" y="485851"/>
                  </a:lnTo>
                  <a:lnTo>
                    <a:pt x="1921449" y="485851"/>
                  </a:lnTo>
                  <a:lnTo>
                    <a:pt x="1938985" y="452932"/>
                  </a:lnTo>
                  <a:lnTo>
                    <a:pt x="1987055" y="341985"/>
                  </a:lnTo>
                  <a:lnTo>
                    <a:pt x="1915210" y="341985"/>
                  </a:lnTo>
                  <a:lnTo>
                    <a:pt x="1812798" y="101193"/>
                  </a:lnTo>
                  <a:close/>
                </a:path>
                <a:path w="2766695" h="549275">
                  <a:moveTo>
                    <a:pt x="2091385" y="101193"/>
                  </a:moveTo>
                  <a:lnTo>
                    <a:pt x="2018233" y="101193"/>
                  </a:lnTo>
                  <a:lnTo>
                    <a:pt x="1915210" y="341985"/>
                  </a:lnTo>
                  <a:lnTo>
                    <a:pt x="1987055" y="341985"/>
                  </a:lnTo>
                  <a:lnTo>
                    <a:pt x="2091385" y="101193"/>
                  </a:lnTo>
                  <a:close/>
                </a:path>
                <a:path w="2766695" h="549275">
                  <a:moveTo>
                    <a:pt x="79248" y="101193"/>
                  </a:moveTo>
                  <a:lnTo>
                    <a:pt x="0" y="101193"/>
                  </a:lnTo>
                  <a:lnTo>
                    <a:pt x="139598" y="426720"/>
                  </a:lnTo>
                  <a:lnTo>
                    <a:pt x="218236" y="426720"/>
                  </a:lnTo>
                  <a:lnTo>
                    <a:pt x="254312" y="342595"/>
                  </a:lnTo>
                  <a:lnTo>
                    <a:pt x="180441" y="342595"/>
                  </a:lnTo>
                  <a:lnTo>
                    <a:pt x="79248" y="101193"/>
                  </a:lnTo>
                  <a:close/>
                </a:path>
                <a:path w="2766695" h="549275">
                  <a:moveTo>
                    <a:pt x="357835" y="101193"/>
                  </a:moveTo>
                  <a:lnTo>
                    <a:pt x="284683" y="101193"/>
                  </a:lnTo>
                  <a:lnTo>
                    <a:pt x="180441" y="342595"/>
                  </a:lnTo>
                  <a:lnTo>
                    <a:pt x="254312" y="342595"/>
                  </a:lnTo>
                  <a:lnTo>
                    <a:pt x="357835" y="101193"/>
                  </a:lnTo>
                  <a:close/>
                </a:path>
                <a:path w="2766695" h="549275">
                  <a:moveTo>
                    <a:pt x="2510497" y="336499"/>
                  </a:moveTo>
                  <a:lnTo>
                    <a:pt x="2481237" y="394411"/>
                  </a:lnTo>
                  <a:lnTo>
                    <a:pt x="2507478" y="408870"/>
                  </a:lnTo>
                  <a:lnTo>
                    <a:pt x="2540749" y="420471"/>
                  </a:lnTo>
                  <a:lnTo>
                    <a:pt x="2578706" y="428186"/>
                  </a:lnTo>
                  <a:lnTo>
                    <a:pt x="2619006" y="430987"/>
                  </a:lnTo>
                  <a:lnTo>
                    <a:pt x="2680633" y="423843"/>
                  </a:lnTo>
                  <a:lnTo>
                    <a:pt x="2727058" y="403555"/>
                  </a:lnTo>
                  <a:lnTo>
                    <a:pt x="2756338" y="371836"/>
                  </a:lnTo>
                  <a:lnTo>
                    <a:pt x="2757083" y="368808"/>
                  </a:lnTo>
                  <a:lnTo>
                    <a:pt x="2623883" y="368808"/>
                  </a:lnTo>
                  <a:lnTo>
                    <a:pt x="2592965" y="366417"/>
                  </a:lnTo>
                  <a:lnTo>
                    <a:pt x="2562618" y="359740"/>
                  </a:lnTo>
                  <a:lnTo>
                    <a:pt x="2534558" y="349519"/>
                  </a:lnTo>
                  <a:lnTo>
                    <a:pt x="2510497" y="336499"/>
                  </a:lnTo>
                  <a:close/>
                </a:path>
                <a:path w="2766695" h="549275">
                  <a:moveTo>
                    <a:pt x="2634246" y="97535"/>
                  </a:moveTo>
                  <a:lnTo>
                    <a:pt x="2574829" y="104784"/>
                  </a:lnTo>
                  <a:lnTo>
                    <a:pt x="2529700" y="125349"/>
                  </a:lnTo>
                  <a:lnTo>
                    <a:pt x="2501030" y="157457"/>
                  </a:lnTo>
                  <a:lnTo>
                    <a:pt x="2490990" y="199339"/>
                  </a:lnTo>
                  <a:lnTo>
                    <a:pt x="2499634" y="239804"/>
                  </a:lnTo>
                  <a:lnTo>
                    <a:pt x="2522423" y="266233"/>
                  </a:lnTo>
                  <a:lnTo>
                    <a:pt x="2554641" y="282245"/>
                  </a:lnTo>
                  <a:lnTo>
                    <a:pt x="2591574" y="291465"/>
                  </a:lnTo>
                  <a:lnTo>
                    <a:pt x="2628507" y="297512"/>
                  </a:lnTo>
                  <a:lnTo>
                    <a:pt x="2660726" y="304009"/>
                  </a:lnTo>
                  <a:lnTo>
                    <a:pt x="2683514" y="314578"/>
                  </a:lnTo>
                  <a:lnTo>
                    <a:pt x="2692158" y="332841"/>
                  </a:lnTo>
                  <a:lnTo>
                    <a:pt x="2688262" y="347976"/>
                  </a:lnTo>
                  <a:lnTo>
                    <a:pt x="2676080" y="359283"/>
                  </a:lnTo>
                  <a:lnTo>
                    <a:pt x="2654868" y="366360"/>
                  </a:lnTo>
                  <a:lnTo>
                    <a:pt x="2623883" y="368808"/>
                  </a:lnTo>
                  <a:lnTo>
                    <a:pt x="2757083" y="368808"/>
                  </a:lnTo>
                  <a:lnTo>
                    <a:pt x="2766529" y="330403"/>
                  </a:lnTo>
                  <a:lnTo>
                    <a:pt x="2757885" y="290735"/>
                  </a:lnTo>
                  <a:lnTo>
                    <a:pt x="2735097" y="264861"/>
                  </a:lnTo>
                  <a:lnTo>
                    <a:pt x="2702879" y="249146"/>
                  </a:lnTo>
                  <a:lnTo>
                    <a:pt x="2665945" y="239953"/>
                  </a:lnTo>
                  <a:lnTo>
                    <a:pt x="2629012" y="233647"/>
                  </a:lnTo>
                  <a:lnTo>
                    <a:pt x="2596794" y="226590"/>
                  </a:lnTo>
                  <a:lnTo>
                    <a:pt x="2574005" y="215147"/>
                  </a:lnTo>
                  <a:lnTo>
                    <a:pt x="2565361" y="195681"/>
                  </a:lnTo>
                  <a:lnTo>
                    <a:pt x="2569514" y="180965"/>
                  </a:lnTo>
                  <a:lnTo>
                    <a:pt x="2582125" y="169392"/>
                  </a:lnTo>
                  <a:lnTo>
                    <a:pt x="2603423" y="161820"/>
                  </a:lnTo>
                  <a:lnTo>
                    <a:pt x="2633637" y="159105"/>
                  </a:lnTo>
                  <a:lnTo>
                    <a:pt x="2739226" y="159105"/>
                  </a:lnTo>
                  <a:lnTo>
                    <a:pt x="2756166" y="125577"/>
                  </a:lnTo>
                  <a:lnTo>
                    <a:pt x="2730858" y="113738"/>
                  </a:lnTo>
                  <a:lnTo>
                    <a:pt x="2700464" y="104927"/>
                  </a:lnTo>
                  <a:lnTo>
                    <a:pt x="2667441" y="99431"/>
                  </a:lnTo>
                  <a:lnTo>
                    <a:pt x="2634246" y="97535"/>
                  </a:lnTo>
                  <a:close/>
                </a:path>
                <a:path w="2766695" h="549275">
                  <a:moveTo>
                    <a:pt x="2739226" y="159105"/>
                  </a:moveTo>
                  <a:lnTo>
                    <a:pt x="2633637" y="159105"/>
                  </a:lnTo>
                  <a:lnTo>
                    <a:pt x="2656954" y="160343"/>
                  </a:lnTo>
                  <a:lnTo>
                    <a:pt x="2680271" y="164439"/>
                  </a:lnTo>
                  <a:lnTo>
                    <a:pt x="2703588" y="171964"/>
                  </a:lnTo>
                  <a:lnTo>
                    <a:pt x="2726905" y="183489"/>
                  </a:lnTo>
                  <a:lnTo>
                    <a:pt x="2739226" y="15910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5168" y="509371"/>
              <a:ext cx="157175" cy="1010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6365" y="463651"/>
              <a:ext cx="232765" cy="13583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14432" y="380746"/>
              <a:ext cx="197408" cy="919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0882" y="380746"/>
              <a:ext cx="197408" cy="919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433004" y="326136"/>
              <a:ext cx="2766695" cy="452120"/>
            </a:xfrm>
            <a:custGeom>
              <a:avLst/>
              <a:gdLst/>
              <a:ahLst/>
              <a:cxnLst/>
              <a:rect l="l" t="t" r="r" b="b"/>
              <a:pathLst>
                <a:path w="2766695" h="452120">
                  <a:moveTo>
                    <a:pt x="1733549" y="3657"/>
                  </a:moveTo>
                  <a:lnTo>
                    <a:pt x="1812797" y="3657"/>
                  </a:lnTo>
                  <a:lnTo>
                    <a:pt x="1915210" y="244449"/>
                  </a:lnTo>
                  <a:lnTo>
                    <a:pt x="2018233" y="3657"/>
                  </a:lnTo>
                  <a:lnTo>
                    <a:pt x="2091385" y="3657"/>
                  </a:lnTo>
                  <a:lnTo>
                    <a:pt x="1938985" y="355396"/>
                  </a:lnTo>
                  <a:lnTo>
                    <a:pt x="1914391" y="401564"/>
                  </a:lnTo>
                  <a:lnTo>
                    <a:pt x="1885340" y="431215"/>
                  </a:lnTo>
                  <a:lnTo>
                    <a:pt x="1851717" y="447036"/>
                  </a:lnTo>
                  <a:lnTo>
                    <a:pt x="1813407" y="451713"/>
                  </a:lnTo>
                  <a:lnTo>
                    <a:pt x="1789071" y="449703"/>
                  </a:lnTo>
                  <a:lnTo>
                    <a:pt x="1765477" y="443864"/>
                  </a:lnTo>
                  <a:lnTo>
                    <a:pt x="1744056" y="434482"/>
                  </a:lnTo>
                  <a:lnTo>
                    <a:pt x="1726234" y="421843"/>
                  </a:lnTo>
                  <a:lnTo>
                    <a:pt x="1756714" y="365759"/>
                  </a:lnTo>
                  <a:lnTo>
                    <a:pt x="1768735" y="375199"/>
                  </a:lnTo>
                  <a:lnTo>
                    <a:pt x="1782470" y="382295"/>
                  </a:lnTo>
                  <a:lnTo>
                    <a:pt x="1797348" y="386762"/>
                  </a:lnTo>
                  <a:lnTo>
                    <a:pt x="1812797" y="388315"/>
                  </a:lnTo>
                  <a:lnTo>
                    <a:pt x="1831009" y="385810"/>
                  </a:lnTo>
                  <a:lnTo>
                    <a:pt x="1846021" y="377875"/>
                  </a:lnTo>
                  <a:lnTo>
                    <a:pt x="1858746" y="363883"/>
                  </a:lnTo>
                  <a:lnTo>
                    <a:pt x="1870100" y="343204"/>
                  </a:lnTo>
                  <a:lnTo>
                    <a:pt x="1875586" y="330403"/>
                  </a:lnTo>
                  <a:lnTo>
                    <a:pt x="1733549" y="3657"/>
                  </a:lnTo>
                  <a:close/>
                </a:path>
                <a:path w="2766695" h="452120">
                  <a:moveTo>
                    <a:pt x="0" y="3657"/>
                  </a:moveTo>
                  <a:lnTo>
                    <a:pt x="79248" y="3657"/>
                  </a:lnTo>
                  <a:lnTo>
                    <a:pt x="180441" y="245059"/>
                  </a:lnTo>
                  <a:lnTo>
                    <a:pt x="284683" y="3657"/>
                  </a:lnTo>
                  <a:lnTo>
                    <a:pt x="357835" y="3657"/>
                  </a:lnTo>
                  <a:lnTo>
                    <a:pt x="218236" y="329183"/>
                  </a:lnTo>
                  <a:lnTo>
                    <a:pt x="139598" y="329183"/>
                  </a:lnTo>
                  <a:lnTo>
                    <a:pt x="0" y="3657"/>
                  </a:lnTo>
                  <a:close/>
                </a:path>
                <a:path w="2766695" h="452120">
                  <a:moveTo>
                    <a:pt x="2634246" y="0"/>
                  </a:moveTo>
                  <a:lnTo>
                    <a:pt x="2667441" y="1895"/>
                  </a:lnTo>
                  <a:lnTo>
                    <a:pt x="2700464" y="7391"/>
                  </a:lnTo>
                  <a:lnTo>
                    <a:pt x="2730858" y="16202"/>
                  </a:lnTo>
                  <a:lnTo>
                    <a:pt x="2756166" y="28041"/>
                  </a:lnTo>
                  <a:lnTo>
                    <a:pt x="2726905" y="85953"/>
                  </a:lnTo>
                  <a:lnTo>
                    <a:pt x="2703588" y="74428"/>
                  </a:lnTo>
                  <a:lnTo>
                    <a:pt x="2680271" y="66903"/>
                  </a:lnTo>
                  <a:lnTo>
                    <a:pt x="2656954" y="62807"/>
                  </a:lnTo>
                  <a:lnTo>
                    <a:pt x="2633637" y="61569"/>
                  </a:lnTo>
                  <a:lnTo>
                    <a:pt x="2603423" y="64284"/>
                  </a:lnTo>
                  <a:lnTo>
                    <a:pt x="2582125" y="71856"/>
                  </a:lnTo>
                  <a:lnTo>
                    <a:pt x="2569514" y="83429"/>
                  </a:lnTo>
                  <a:lnTo>
                    <a:pt x="2565361" y="98145"/>
                  </a:lnTo>
                  <a:lnTo>
                    <a:pt x="2574005" y="117611"/>
                  </a:lnTo>
                  <a:lnTo>
                    <a:pt x="2596794" y="129054"/>
                  </a:lnTo>
                  <a:lnTo>
                    <a:pt x="2629012" y="136111"/>
                  </a:lnTo>
                  <a:lnTo>
                    <a:pt x="2665945" y="142417"/>
                  </a:lnTo>
                  <a:lnTo>
                    <a:pt x="2702879" y="151610"/>
                  </a:lnTo>
                  <a:lnTo>
                    <a:pt x="2735097" y="167325"/>
                  </a:lnTo>
                  <a:lnTo>
                    <a:pt x="2757885" y="193199"/>
                  </a:lnTo>
                  <a:lnTo>
                    <a:pt x="2766529" y="232867"/>
                  </a:lnTo>
                  <a:lnTo>
                    <a:pt x="2756338" y="274300"/>
                  </a:lnTo>
                  <a:lnTo>
                    <a:pt x="2727058" y="306019"/>
                  </a:lnTo>
                  <a:lnTo>
                    <a:pt x="2680633" y="326307"/>
                  </a:lnTo>
                  <a:lnTo>
                    <a:pt x="2619006" y="333451"/>
                  </a:lnTo>
                  <a:lnTo>
                    <a:pt x="2578706" y="330650"/>
                  </a:lnTo>
                  <a:lnTo>
                    <a:pt x="2540749" y="322935"/>
                  </a:lnTo>
                  <a:lnTo>
                    <a:pt x="2507478" y="311334"/>
                  </a:lnTo>
                  <a:lnTo>
                    <a:pt x="2481237" y="296875"/>
                  </a:lnTo>
                  <a:lnTo>
                    <a:pt x="2510497" y="238963"/>
                  </a:lnTo>
                  <a:lnTo>
                    <a:pt x="2534558" y="251983"/>
                  </a:lnTo>
                  <a:lnTo>
                    <a:pt x="2562618" y="262204"/>
                  </a:lnTo>
                  <a:lnTo>
                    <a:pt x="2592965" y="268881"/>
                  </a:lnTo>
                  <a:lnTo>
                    <a:pt x="2623883" y="271272"/>
                  </a:lnTo>
                  <a:lnTo>
                    <a:pt x="2654868" y="268824"/>
                  </a:lnTo>
                  <a:lnTo>
                    <a:pt x="2676080" y="261747"/>
                  </a:lnTo>
                  <a:lnTo>
                    <a:pt x="2688262" y="250440"/>
                  </a:lnTo>
                  <a:lnTo>
                    <a:pt x="2692158" y="235305"/>
                  </a:lnTo>
                  <a:lnTo>
                    <a:pt x="2683514" y="217042"/>
                  </a:lnTo>
                  <a:lnTo>
                    <a:pt x="2660726" y="206473"/>
                  </a:lnTo>
                  <a:lnTo>
                    <a:pt x="2628507" y="199976"/>
                  </a:lnTo>
                  <a:lnTo>
                    <a:pt x="2591574" y="193929"/>
                  </a:lnTo>
                  <a:lnTo>
                    <a:pt x="2554641" y="184709"/>
                  </a:lnTo>
                  <a:lnTo>
                    <a:pt x="2522423" y="168697"/>
                  </a:lnTo>
                  <a:lnTo>
                    <a:pt x="2499634" y="142268"/>
                  </a:lnTo>
                  <a:lnTo>
                    <a:pt x="2490990" y="101803"/>
                  </a:lnTo>
                  <a:lnTo>
                    <a:pt x="2501030" y="59921"/>
                  </a:lnTo>
                  <a:lnTo>
                    <a:pt x="2529700" y="27812"/>
                  </a:lnTo>
                  <a:lnTo>
                    <a:pt x="2574829" y="7248"/>
                  </a:lnTo>
                  <a:lnTo>
                    <a:pt x="2634246" y="0"/>
                  </a:lnTo>
                  <a:close/>
                </a:path>
                <a:path w="2766695" h="452120">
                  <a:moveTo>
                    <a:pt x="2280437" y="0"/>
                  </a:moveTo>
                  <a:lnTo>
                    <a:pt x="2325649" y="5393"/>
                  </a:lnTo>
                  <a:lnTo>
                    <a:pt x="2365374" y="20997"/>
                  </a:lnTo>
                  <a:lnTo>
                    <a:pt x="2398394" y="45948"/>
                  </a:lnTo>
                  <a:lnTo>
                    <a:pt x="2423490" y="79383"/>
                  </a:lnTo>
                  <a:lnTo>
                    <a:pt x="2439441" y="120438"/>
                  </a:lnTo>
                  <a:lnTo>
                    <a:pt x="2445029" y="168249"/>
                  </a:lnTo>
                  <a:lnTo>
                    <a:pt x="2445029" y="174345"/>
                  </a:lnTo>
                  <a:lnTo>
                    <a:pt x="2444419" y="183489"/>
                  </a:lnTo>
                  <a:lnTo>
                    <a:pt x="2443810" y="190804"/>
                  </a:lnTo>
                  <a:lnTo>
                    <a:pt x="2188387" y="190804"/>
                  </a:lnTo>
                  <a:lnTo>
                    <a:pt x="2200751" y="223056"/>
                  </a:lnTo>
                  <a:lnTo>
                    <a:pt x="2223287" y="247650"/>
                  </a:lnTo>
                  <a:lnTo>
                    <a:pt x="2254738" y="263328"/>
                  </a:lnTo>
                  <a:lnTo>
                    <a:pt x="2293848" y="268833"/>
                  </a:lnTo>
                  <a:lnTo>
                    <a:pt x="2319832" y="266652"/>
                  </a:lnTo>
                  <a:lnTo>
                    <a:pt x="2343073" y="260070"/>
                  </a:lnTo>
                  <a:lnTo>
                    <a:pt x="2363800" y="249031"/>
                  </a:lnTo>
                  <a:lnTo>
                    <a:pt x="2382240" y="233476"/>
                  </a:lnTo>
                  <a:lnTo>
                    <a:pt x="2423083" y="280416"/>
                  </a:lnTo>
                  <a:lnTo>
                    <a:pt x="2398147" y="303361"/>
                  </a:lnTo>
                  <a:lnTo>
                    <a:pt x="2367610" y="319963"/>
                  </a:lnTo>
                  <a:lnTo>
                    <a:pt x="2332043" y="330050"/>
                  </a:lnTo>
                  <a:lnTo>
                    <a:pt x="2292019" y="333451"/>
                  </a:lnTo>
                  <a:lnTo>
                    <a:pt x="2240810" y="327809"/>
                  </a:lnTo>
                  <a:lnTo>
                    <a:pt x="2196899" y="311686"/>
                  </a:lnTo>
                  <a:lnTo>
                    <a:pt x="2161184" y="286283"/>
                  </a:lnTo>
                  <a:lnTo>
                    <a:pt x="2134562" y="252803"/>
                  </a:lnTo>
                  <a:lnTo>
                    <a:pt x="2117930" y="212448"/>
                  </a:lnTo>
                  <a:lnTo>
                    <a:pt x="2112187" y="166420"/>
                  </a:lnTo>
                  <a:lnTo>
                    <a:pt x="2117919" y="120438"/>
                  </a:lnTo>
                  <a:lnTo>
                    <a:pt x="2134268" y="80196"/>
                  </a:lnTo>
                  <a:lnTo>
                    <a:pt x="2159965" y="46862"/>
                  </a:lnTo>
                  <a:lnTo>
                    <a:pt x="2193738" y="21606"/>
                  </a:lnTo>
                  <a:lnTo>
                    <a:pt x="2234319" y="5596"/>
                  </a:lnTo>
                  <a:lnTo>
                    <a:pt x="2280437" y="0"/>
                  </a:lnTo>
                  <a:close/>
                </a:path>
                <a:path w="2766695" h="452120">
                  <a:moveTo>
                    <a:pt x="1541056" y="0"/>
                  </a:moveTo>
                  <a:lnTo>
                    <a:pt x="1592511" y="5379"/>
                  </a:lnTo>
                  <a:lnTo>
                    <a:pt x="1633754" y="21672"/>
                  </a:lnTo>
                  <a:lnTo>
                    <a:pt x="1664083" y="49114"/>
                  </a:lnTo>
                  <a:lnTo>
                    <a:pt x="1682795" y="87938"/>
                  </a:lnTo>
                  <a:lnTo>
                    <a:pt x="1689188" y="138379"/>
                  </a:lnTo>
                  <a:lnTo>
                    <a:pt x="1689188" y="329183"/>
                  </a:lnTo>
                  <a:lnTo>
                    <a:pt x="1617256" y="329183"/>
                  </a:lnTo>
                  <a:lnTo>
                    <a:pt x="1617256" y="289559"/>
                  </a:lnTo>
                  <a:lnTo>
                    <a:pt x="1600396" y="308248"/>
                  </a:lnTo>
                  <a:lnTo>
                    <a:pt x="1577479" y="322021"/>
                  </a:lnTo>
                  <a:lnTo>
                    <a:pt x="1548847" y="330536"/>
                  </a:lnTo>
                  <a:lnTo>
                    <a:pt x="1514843" y="333451"/>
                  </a:lnTo>
                  <a:lnTo>
                    <a:pt x="1464513" y="326183"/>
                  </a:lnTo>
                  <a:lnTo>
                    <a:pt x="1426298" y="305942"/>
                  </a:lnTo>
                  <a:lnTo>
                    <a:pt x="1402029" y="275072"/>
                  </a:lnTo>
                  <a:lnTo>
                    <a:pt x="1393532" y="235915"/>
                  </a:lnTo>
                  <a:lnTo>
                    <a:pt x="1400790" y="197881"/>
                  </a:lnTo>
                  <a:lnTo>
                    <a:pt x="1424165" y="167106"/>
                  </a:lnTo>
                  <a:lnTo>
                    <a:pt x="1466056" y="146504"/>
                  </a:lnTo>
                  <a:lnTo>
                    <a:pt x="1528864" y="138988"/>
                  </a:lnTo>
                  <a:lnTo>
                    <a:pt x="1612988" y="138988"/>
                  </a:lnTo>
                  <a:lnTo>
                    <a:pt x="1612988" y="134111"/>
                  </a:lnTo>
                  <a:lnTo>
                    <a:pt x="1607950" y="104289"/>
                  </a:lnTo>
                  <a:lnTo>
                    <a:pt x="1592795" y="82067"/>
                  </a:lnTo>
                  <a:lnTo>
                    <a:pt x="1567468" y="68189"/>
                  </a:lnTo>
                  <a:lnTo>
                    <a:pt x="1531912" y="63398"/>
                  </a:lnTo>
                  <a:lnTo>
                    <a:pt x="1504480" y="65617"/>
                  </a:lnTo>
                  <a:lnTo>
                    <a:pt x="1477962" y="72008"/>
                  </a:lnTo>
                  <a:lnTo>
                    <a:pt x="1453730" y="82172"/>
                  </a:lnTo>
                  <a:lnTo>
                    <a:pt x="1433156" y="95707"/>
                  </a:lnTo>
                  <a:lnTo>
                    <a:pt x="1403286" y="40233"/>
                  </a:lnTo>
                  <a:lnTo>
                    <a:pt x="1432099" y="22631"/>
                  </a:lnTo>
                  <a:lnTo>
                    <a:pt x="1465541" y="10058"/>
                  </a:lnTo>
                  <a:lnTo>
                    <a:pt x="1502298" y="2514"/>
                  </a:lnTo>
                  <a:lnTo>
                    <a:pt x="1541056" y="0"/>
                  </a:lnTo>
                  <a:close/>
                </a:path>
                <a:path w="2766695" h="452120">
                  <a:moveTo>
                    <a:pt x="546887" y="0"/>
                  </a:moveTo>
                  <a:lnTo>
                    <a:pt x="592099" y="5393"/>
                  </a:lnTo>
                  <a:lnTo>
                    <a:pt x="631824" y="20997"/>
                  </a:lnTo>
                  <a:lnTo>
                    <a:pt x="664844" y="45948"/>
                  </a:lnTo>
                  <a:lnTo>
                    <a:pt x="689940" y="79383"/>
                  </a:lnTo>
                  <a:lnTo>
                    <a:pt x="705891" y="120438"/>
                  </a:lnTo>
                  <a:lnTo>
                    <a:pt x="711479" y="168249"/>
                  </a:lnTo>
                  <a:lnTo>
                    <a:pt x="711479" y="174345"/>
                  </a:lnTo>
                  <a:lnTo>
                    <a:pt x="710869" y="183489"/>
                  </a:lnTo>
                  <a:lnTo>
                    <a:pt x="710260" y="190804"/>
                  </a:lnTo>
                  <a:lnTo>
                    <a:pt x="454837" y="190804"/>
                  </a:lnTo>
                  <a:lnTo>
                    <a:pt x="467201" y="223056"/>
                  </a:lnTo>
                  <a:lnTo>
                    <a:pt x="489737" y="247650"/>
                  </a:lnTo>
                  <a:lnTo>
                    <a:pt x="521188" y="263328"/>
                  </a:lnTo>
                  <a:lnTo>
                    <a:pt x="560298" y="268833"/>
                  </a:lnTo>
                  <a:lnTo>
                    <a:pt x="586282" y="266652"/>
                  </a:lnTo>
                  <a:lnTo>
                    <a:pt x="609523" y="260070"/>
                  </a:lnTo>
                  <a:lnTo>
                    <a:pt x="630250" y="249031"/>
                  </a:lnTo>
                  <a:lnTo>
                    <a:pt x="648690" y="233476"/>
                  </a:lnTo>
                  <a:lnTo>
                    <a:pt x="689533" y="280416"/>
                  </a:lnTo>
                  <a:lnTo>
                    <a:pt x="664597" y="303361"/>
                  </a:lnTo>
                  <a:lnTo>
                    <a:pt x="634060" y="319963"/>
                  </a:lnTo>
                  <a:lnTo>
                    <a:pt x="598493" y="330050"/>
                  </a:lnTo>
                  <a:lnTo>
                    <a:pt x="558469" y="333451"/>
                  </a:lnTo>
                  <a:lnTo>
                    <a:pt x="507260" y="327809"/>
                  </a:lnTo>
                  <a:lnTo>
                    <a:pt x="463349" y="311686"/>
                  </a:lnTo>
                  <a:lnTo>
                    <a:pt x="427634" y="286283"/>
                  </a:lnTo>
                  <a:lnTo>
                    <a:pt x="401012" y="252803"/>
                  </a:lnTo>
                  <a:lnTo>
                    <a:pt x="384380" y="212448"/>
                  </a:lnTo>
                  <a:lnTo>
                    <a:pt x="378637" y="166420"/>
                  </a:lnTo>
                  <a:lnTo>
                    <a:pt x="384369" y="120438"/>
                  </a:lnTo>
                  <a:lnTo>
                    <a:pt x="400718" y="80196"/>
                  </a:lnTo>
                  <a:lnTo>
                    <a:pt x="426415" y="46862"/>
                  </a:lnTo>
                  <a:lnTo>
                    <a:pt x="460188" y="21606"/>
                  </a:lnTo>
                  <a:lnTo>
                    <a:pt x="500769" y="5596"/>
                  </a:lnTo>
                  <a:lnTo>
                    <a:pt x="54688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6365" y="284429"/>
              <a:ext cx="210819" cy="13035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393467" y="228600"/>
              <a:ext cx="379730" cy="426720"/>
            </a:xfrm>
            <a:custGeom>
              <a:avLst/>
              <a:gdLst/>
              <a:ahLst/>
              <a:cxnLst/>
              <a:rect l="l" t="t" r="r" b="b"/>
              <a:pathLst>
                <a:path w="379730" h="426720">
                  <a:moveTo>
                    <a:pt x="0" y="0"/>
                  </a:moveTo>
                  <a:lnTo>
                    <a:pt x="199948" y="0"/>
                  </a:lnTo>
                  <a:lnTo>
                    <a:pt x="255632" y="5042"/>
                  </a:lnTo>
                  <a:lnTo>
                    <a:pt x="299552" y="19565"/>
                  </a:lnTo>
                  <a:lnTo>
                    <a:pt x="331359" y="42662"/>
                  </a:lnTo>
                  <a:lnTo>
                    <a:pt x="350700" y="73425"/>
                  </a:lnTo>
                  <a:lnTo>
                    <a:pt x="357225" y="110947"/>
                  </a:lnTo>
                  <a:lnTo>
                    <a:pt x="353282" y="141646"/>
                  </a:lnTo>
                  <a:lnTo>
                    <a:pt x="342137" y="167716"/>
                  </a:lnTo>
                  <a:lnTo>
                    <a:pt x="324821" y="188871"/>
                  </a:lnTo>
                  <a:lnTo>
                    <a:pt x="302361" y="204825"/>
                  </a:lnTo>
                  <a:lnTo>
                    <a:pt x="333651" y="219770"/>
                  </a:lnTo>
                  <a:lnTo>
                    <a:pt x="357911" y="242544"/>
                  </a:lnTo>
                  <a:lnTo>
                    <a:pt x="373599" y="272976"/>
                  </a:lnTo>
                  <a:lnTo>
                    <a:pt x="379171" y="310896"/>
                  </a:lnTo>
                  <a:lnTo>
                    <a:pt x="372333" y="351032"/>
                  </a:lnTo>
                  <a:lnTo>
                    <a:pt x="351978" y="383267"/>
                  </a:lnTo>
                  <a:lnTo>
                    <a:pt x="318337" y="407017"/>
                  </a:lnTo>
                  <a:lnTo>
                    <a:pt x="271647" y="421696"/>
                  </a:lnTo>
                  <a:lnTo>
                    <a:pt x="212140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3060192" y="3203448"/>
            <a:ext cx="3209925" cy="530860"/>
            <a:chOff x="3060192" y="3203448"/>
            <a:chExt cx="3209925" cy="530860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0192" y="3203448"/>
              <a:ext cx="3209544" cy="53035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075139" y="3220516"/>
              <a:ext cx="3139440" cy="457200"/>
            </a:xfrm>
            <a:custGeom>
              <a:avLst/>
              <a:gdLst/>
              <a:ahLst/>
              <a:cxnLst/>
              <a:rect l="l" t="t" r="r" b="b"/>
              <a:pathLst>
                <a:path w="3139440" h="457200">
                  <a:moveTo>
                    <a:pt x="2702816" y="186537"/>
                  </a:moveTo>
                  <a:lnTo>
                    <a:pt x="2563760" y="186537"/>
                  </a:lnTo>
                  <a:lnTo>
                    <a:pt x="2599317" y="191328"/>
                  </a:lnTo>
                  <a:lnTo>
                    <a:pt x="2624644" y="205206"/>
                  </a:lnTo>
                  <a:lnTo>
                    <a:pt x="2639798" y="227428"/>
                  </a:lnTo>
                  <a:lnTo>
                    <a:pt x="2644837" y="257251"/>
                  </a:lnTo>
                  <a:lnTo>
                    <a:pt x="2644837" y="262127"/>
                  </a:lnTo>
                  <a:lnTo>
                    <a:pt x="2560712" y="262127"/>
                  </a:lnTo>
                  <a:lnTo>
                    <a:pt x="2497904" y="269643"/>
                  </a:lnTo>
                  <a:lnTo>
                    <a:pt x="2456013" y="290245"/>
                  </a:lnTo>
                  <a:lnTo>
                    <a:pt x="2432639" y="321021"/>
                  </a:lnTo>
                  <a:lnTo>
                    <a:pt x="2425381" y="359054"/>
                  </a:lnTo>
                  <a:lnTo>
                    <a:pt x="2433877" y="398211"/>
                  </a:lnTo>
                  <a:lnTo>
                    <a:pt x="2458147" y="429082"/>
                  </a:lnTo>
                  <a:lnTo>
                    <a:pt x="2496361" y="449322"/>
                  </a:lnTo>
                  <a:lnTo>
                    <a:pt x="2546691" y="456590"/>
                  </a:lnTo>
                  <a:lnTo>
                    <a:pt x="2580695" y="453675"/>
                  </a:lnTo>
                  <a:lnTo>
                    <a:pt x="2609328" y="445160"/>
                  </a:lnTo>
                  <a:lnTo>
                    <a:pt x="2632245" y="431387"/>
                  </a:lnTo>
                  <a:lnTo>
                    <a:pt x="2649104" y="412699"/>
                  </a:lnTo>
                  <a:lnTo>
                    <a:pt x="2721037" y="412699"/>
                  </a:lnTo>
                  <a:lnTo>
                    <a:pt x="2721037" y="401116"/>
                  </a:lnTo>
                  <a:lnTo>
                    <a:pt x="2562541" y="401116"/>
                  </a:lnTo>
                  <a:lnTo>
                    <a:pt x="2536366" y="397925"/>
                  </a:lnTo>
                  <a:lnTo>
                    <a:pt x="2516821" y="388848"/>
                  </a:lnTo>
                  <a:lnTo>
                    <a:pt x="2504591" y="374627"/>
                  </a:lnTo>
                  <a:lnTo>
                    <a:pt x="2500362" y="356006"/>
                  </a:lnTo>
                  <a:lnTo>
                    <a:pt x="2503362" y="339213"/>
                  </a:lnTo>
                  <a:lnTo>
                    <a:pt x="2513849" y="325450"/>
                  </a:lnTo>
                  <a:lnTo>
                    <a:pt x="2534051" y="316144"/>
                  </a:lnTo>
                  <a:lnTo>
                    <a:pt x="2566198" y="312724"/>
                  </a:lnTo>
                  <a:lnTo>
                    <a:pt x="2721037" y="312724"/>
                  </a:lnTo>
                  <a:lnTo>
                    <a:pt x="2721037" y="261518"/>
                  </a:lnTo>
                  <a:lnTo>
                    <a:pt x="2714643" y="211077"/>
                  </a:lnTo>
                  <a:lnTo>
                    <a:pt x="2702816" y="186537"/>
                  </a:lnTo>
                  <a:close/>
                </a:path>
                <a:path w="3139440" h="457200">
                  <a:moveTo>
                    <a:pt x="2721037" y="412699"/>
                  </a:moveTo>
                  <a:lnTo>
                    <a:pt x="2649104" y="412699"/>
                  </a:lnTo>
                  <a:lnTo>
                    <a:pt x="2649104" y="452323"/>
                  </a:lnTo>
                  <a:lnTo>
                    <a:pt x="2721037" y="452323"/>
                  </a:lnTo>
                  <a:lnTo>
                    <a:pt x="2721037" y="412699"/>
                  </a:lnTo>
                  <a:close/>
                </a:path>
                <a:path w="3139440" h="457200">
                  <a:moveTo>
                    <a:pt x="2721037" y="312724"/>
                  </a:moveTo>
                  <a:lnTo>
                    <a:pt x="2644837" y="312724"/>
                  </a:lnTo>
                  <a:lnTo>
                    <a:pt x="2644837" y="350520"/>
                  </a:lnTo>
                  <a:lnTo>
                    <a:pt x="2631807" y="372570"/>
                  </a:lnTo>
                  <a:lnTo>
                    <a:pt x="2612833" y="388391"/>
                  </a:lnTo>
                  <a:lnTo>
                    <a:pt x="2589287" y="397925"/>
                  </a:lnTo>
                  <a:lnTo>
                    <a:pt x="2562541" y="401116"/>
                  </a:lnTo>
                  <a:lnTo>
                    <a:pt x="2721037" y="401116"/>
                  </a:lnTo>
                  <a:lnTo>
                    <a:pt x="2721037" y="312724"/>
                  </a:lnTo>
                  <a:close/>
                </a:path>
                <a:path w="3139440" h="457200">
                  <a:moveTo>
                    <a:pt x="2572904" y="123139"/>
                  </a:moveTo>
                  <a:lnTo>
                    <a:pt x="2534147" y="125653"/>
                  </a:lnTo>
                  <a:lnTo>
                    <a:pt x="2497390" y="133197"/>
                  </a:lnTo>
                  <a:lnTo>
                    <a:pt x="2463947" y="145770"/>
                  </a:lnTo>
                  <a:lnTo>
                    <a:pt x="2435134" y="163372"/>
                  </a:lnTo>
                  <a:lnTo>
                    <a:pt x="2465005" y="218846"/>
                  </a:lnTo>
                  <a:lnTo>
                    <a:pt x="2485579" y="205311"/>
                  </a:lnTo>
                  <a:lnTo>
                    <a:pt x="2509810" y="195148"/>
                  </a:lnTo>
                  <a:lnTo>
                    <a:pt x="2536328" y="188756"/>
                  </a:lnTo>
                  <a:lnTo>
                    <a:pt x="2563760" y="186537"/>
                  </a:lnTo>
                  <a:lnTo>
                    <a:pt x="2702816" y="186537"/>
                  </a:lnTo>
                  <a:lnTo>
                    <a:pt x="2695931" y="172253"/>
                  </a:lnTo>
                  <a:lnTo>
                    <a:pt x="2665602" y="144811"/>
                  </a:lnTo>
                  <a:lnTo>
                    <a:pt x="2624359" y="128518"/>
                  </a:lnTo>
                  <a:lnTo>
                    <a:pt x="2572904" y="123139"/>
                  </a:lnTo>
                  <a:close/>
                </a:path>
                <a:path w="3139440" h="457200">
                  <a:moveTo>
                    <a:pt x="721601" y="123139"/>
                  </a:moveTo>
                  <a:lnTo>
                    <a:pt x="674063" y="128693"/>
                  </a:lnTo>
                  <a:lnTo>
                    <a:pt x="632283" y="144610"/>
                  </a:lnTo>
                  <a:lnTo>
                    <a:pt x="597547" y="169773"/>
                  </a:lnTo>
                  <a:lnTo>
                    <a:pt x="571142" y="203064"/>
                  </a:lnTo>
                  <a:lnTo>
                    <a:pt x="554356" y="243365"/>
                  </a:lnTo>
                  <a:lnTo>
                    <a:pt x="548474" y="289560"/>
                  </a:lnTo>
                  <a:lnTo>
                    <a:pt x="554356" y="335799"/>
                  </a:lnTo>
                  <a:lnTo>
                    <a:pt x="571142" y="376213"/>
                  </a:lnTo>
                  <a:lnTo>
                    <a:pt x="597547" y="409651"/>
                  </a:lnTo>
                  <a:lnTo>
                    <a:pt x="632283" y="434960"/>
                  </a:lnTo>
                  <a:lnTo>
                    <a:pt x="674063" y="450991"/>
                  </a:lnTo>
                  <a:lnTo>
                    <a:pt x="721601" y="456590"/>
                  </a:lnTo>
                  <a:lnTo>
                    <a:pt x="769606" y="450991"/>
                  </a:lnTo>
                  <a:lnTo>
                    <a:pt x="811618" y="434960"/>
                  </a:lnTo>
                  <a:lnTo>
                    <a:pt x="846416" y="409651"/>
                  </a:lnTo>
                  <a:lnTo>
                    <a:pt x="860836" y="391363"/>
                  </a:lnTo>
                  <a:lnTo>
                    <a:pt x="721601" y="391363"/>
                  </a:lnTo>
                  <a:lnTo>
                    <a:pt x="683406" y="384200"/>
                  </a:lnTo>
                  <a:lnTo>
                    <a:pt x="652868" y="363778"/>
                  </a:lnTo>
                  <a:lnTo>
                    <a:pt x="632618" y="331698"/>
                  </a:lnTo>
                  <a:lnTo>
                    <a:pt x="625284" y="289560"/>
                  </a:lnTo>
                  <a:lnTo>
                    <a:pt x="632618" y="247421"/>
                  </a:lnTo>
                  <a:lnTo>
                    <a:pt x="652868" y="215341"/>
                  </a:lnTo>
                  <a:lnTo>
                    <a:pt x="683406" y="194919"/>
                  </a:lnTo>
                  <a:lnTo>
                    <a:pt x="721601" y="187756"/>
                  </a:lnTo>
                  <a:lnTo>
                    <a:pt x="860658" y="187756"/>
                  </a:lnTo>
                  <a:lnTo>
                    <a:pt x="846416" y="169773"/>
                  </a:lnTo>
                  <a:lnTo>
                    <a:pt x="811618" y="144610"/>
                  </a:lnTo>
                  <a:lnTo>
                    <a:pt x="769606" y="128693"/>
                  </a:lnTo>
                  <a:lnTo>
                    <a:pt x="721601" y="123139"/>
                  </a:lnTo>
                  <a:close/>
                </a:path>
                <a:path w="3139440" h="457200">
                  <a:moveTo>
                    <a:pt x="860658" y="187756"/>
                  </a:moveTo>
                  <a:lnTo>
                    <a:pt x="721601" y="187756"/>
                  </a:lnTo>
                  <a:lnTo>
                    <a:pt x="760148" y="194919"/>
                  </a:lnTo>
                  <a:lnTo>
                    <a:pt x="790865" y="215341"/>
                  </a:lnTo>
                  <a:lnTo>
                    <a:pt x="811182" y="247421"/>
                  </a:lnTo>
                  <a:lnTo>
                    <a:pt x="818526" y="289560"/>
                  </a:lnTo>
                  <a:lnTo>
                    <a:pt x="811182" y="331698"/>
                  </a:lnTo>
                  <a:lnTo>
                    <a:pt x="790865" y="363778"/>
                  </a:lnTo>
                  <a:lnTo>
                    <a:pt x="760148" y="384200"/>
                  </a:lnTo>
                  <a:lnTo>
                    <a:pt x="721601" y="391363"/>
                  </a:lnTo>
                  <a:lnTo>
                    <a:pt x="860836" y="391363"/>
                  </a:lnTo>
                  <a:lnTo>
                    <a:pt x="872781" y="376213"/>
                  </a:lnTo>
                  <a:lnTo>
                    <a:pt x="889495" y="335799"/>
                  </a:lnTo>
                  <a:lnTo>
                    <a:pt x="895337" y="289560"/>
                  </a:lnTo>
                  <a:lnTo>
                    <a:pt x="889495" y="243365"/>
                  </a:lnTo>
                  <a:lnTo>
                    <a:pt x="872781" y="203064"/>
                  </a:lnTo>
                  <a:lnTo>
                    <a:pt x="860658" y="187756"/>
                  </a:lnTo>
                  <a:close/>
                </a:path>
                <a:path w="3139440" h="457200">
                  <a:moveTo>
                    <a:pt x="1366010" y="123139"/>
                  </a:moveTo>
                  <a:lnTo>
                    <a:pt x="1319893" y="128735"/>
                  </a:lnTo>
                  <a:lnTo>
                    <a:pt x="1279312" y="144746"/>
                  </a:lnTo>
                  <a:lnTo>
                    <a:pt x="1245539" y="170002"/>
                  </a:lnTo>
                  <a:lnTo>
                    <a:pt x="1219843" y="203335"/>
                  </a:lnTo>
                  <a:lnTo>
                    <a:pt x="1203494" y="243577"/>
                  </a:lnTo>
                  <a:lnTo>
                    <a:pt x="1197762" y="289560"/>
                  </a:lnTo>
                  <a:lnTo>
                    <a:pt x="1203505" y="335587"/>
                  </a:lnTo>
                  <a:lnTo>
                    <a:pt x="1220136" y="375942"/>
                  </a:lnTo>
                  <a:lnTo>
                    <a:pt x="1246758" y="409422"/>
                  </a:lnTo>
                  <a:lnTo>
                    <a:pt x="1282473" y="434825"/>
                  </a:lnTo>
                  <a:lnTo>
                    <a:pt x="1326384" y="450948"/>
                  </a:lnTo>
                  <a:lnTo>
                    <a:pt x="1377593" y="456590"/>
                  </a:lnTo>
                  <a:lnTo>
                    <a:pt x="1417617" y="453189"/>
                  </a:lnTo>
                  <a:lnTo>
                    <a:pt x="1453184" y="443102"/>
                  </a:lnTo>
                  <a:lnTo>
                    <a:pt x="1483721" y="426500"/>
                  </a:lnTo>
                  <a:lnTo>
                    <a:pt x="1508658" y="403555"/>
                  </a:lnTo>
                  <a:lnTo>
                    <a:pt x="1498580" y="391972"/>
                  </a:lnTo>
                  <a:lnTo>
                    <a:pt x="1379421" y="391972"/>
                  </a:lnTo>
                  <a:lnTo>
                    <a:pt x="1340312" y="386467"/>
                  </a:lnTo>
                  <a:lnTo>
                    <a:pt x="1308861" y="370789"/>
                  </a:lnTo>
                  <a:lnTo>
                    <a:pt x="1286324" y="346195"/>
                  </a:lnTo>
                  <a:lnTo>
                    <a:pt x="1273961" y="313943"/>
                  </a:lnTo>
                  <a:lnTo>
                    <a:pt x="1529383" y="313943"/>
                  </a:lnTo>
                  <a:lnTo>
                    <a:pt x="1529994" y="306628"/>
                  </a:lnTo>
                  <a:lnTo>
                    <a:pt x="1530602" y="297484"/>
                  </a:lnTo>
                  <a:lnTo>
                    <a:pt x="1530602" y="291388"/>
                  </a:lnTo>
                  <a:lnTo>
                    <a:pt x="1527325" y="263347"/>
                  </a:lnTo>
                  <a:lnTo>
                    <a:pt x="1273352" y="263347"/>
                  </a:lnTo>
                  <a:lnTo>
                    <a:pt x="1283973" y="230905"/>
                  </a:lnTo>
                  <a:lnTo>
                    <a:pt x="1303908" y="205892"/>
                  </a:lnTo>
                  <a:lnTo>
                    <a:pt x="1331730" y="189795"/>
                  </a:lnTo>
                  <a:lnTo>
                    <a:pt x="1366010" y="184099"/>
                  </a:lnTo>
                  <a:lnTo>
                    <a:pt x="1495235" y="184099"/>
                  </a:lnTo>
                  <a:lnTo>
                    <a:pt x="1483968" y="169087"/>
                  </a:lnTo>
                  <a:lnTo>
                    <a:pt x="1450948" y="144136"/>
                  </a:lnTo>
                  <a:lnTo>
                    <a:pt x="1411222" y="128532"/>
                  </a:lnTo>
                  <a:lnTo>
                    <a:pt x="1366010" y="123139"/>
                  </a:lnTo>
                  <a:close/>
                </a:path>
                <a:path w="3139440" h="457200">
                  <a:moveTo>
                    <a:pt x="1467815" y="356615"/>
                  </a:moveTo>
                  <a:lnTo>
                    <a:pt x="1449374" y="372170"/>
                  </a:lnTo>
                  <a:lnTo>
                    <a:pt x="1428647" y="383209"/>
                  </a:lnTo>
                  <a:lnTo>
                    <a:pt x="1405406" y="389791"/>
                  </a:lnTo>
                  <a:lnTo>
                    <a:pt x="1379421" y="391972"/>
                  </a:lnTo>
                  <a:lnTo>
                    <a:pt x="1498580" y="391972"/>
                  </a:lnTo>
                  <a:lnTo>
                    <a:pt x="1467815" y="356615"/>
                  </a:lnTo>
                  <a:close/>
                </a:path>
                <a:path w="3139440" h="457200">
                  <a:moveTo>
                    <a:pt x="1495235" y="184099"/>
                  </a:moveTo>
                  <a:lnTo>
                    <a:pt x="1366010" y="184099"/>
                  </a:lnTo>
                  <a:lnTo>
                    <a:pt x="1400625" y="189880"/>
                  </a:lnTo>
                  <a:lnTo>
                    <a:pt x="1428495" y="206121"/>
                  </a:lnTo>
                  <a:lnTo>
                    <a:pt x="1448135" y="231162"/>
                  </a:lnTo>
                  <a:lnTo>
                    <a:pt x="1458060" y="263347"/>
                  </a:lnTo>
                  <a:lnTo>
                    <a:pt x="1527325" y="263347"/>
                  </a:lnTo>
                  <a:lnTo>
                    <a:pt x="1525014" y="243577"/>
                  </a:lnTo>
                  <a:lnTo>
                    <a:pt x="1509063" y="202522"/>
                  </a:lnTo>
                  <a:lnTo>
                    <a:pt x="1495235" y="184099"/>
                  </a:lnTo>
                  <a:close/>
                </a:path>
                <a:path w="3139440" h="457200">
                  <a:moveTo>
                    <a:pt x="2890975" y="126796"/>
                  </a:moveTo>
                  <a:lnTo>
                    <a:pt x="2818433" y="126796"/>
                  </a:lnTo>
                  <a:lnTo>
                    <a:pt x="2818433" y="452323"/>
                  </a:lnTo>
                  <a:lnTo>
                    <a:pt x="2894633" y="452323"/>
                  </a:lnTo>
                  <a:lnTo>
                    <a:pt x="2894633" y="287731"/>
                  </a:lnTo>
                  <a:lnTo>
                    <a:pt x="2901196" y="244878"/>
                  </a:lnTo>
                  <a:lnTo>
                    <a:pt x="2919703" y="214198"/>
                  </a:lnTo>
                  <a:lnTo>
                    <a:pt x="2948383" y="195748"/>
                  </a:lnTo>
                  <a:lnTo>
                    <a:pt x="2985463" y="189585"/>
                  </a:lnTo>
                  <a:lnTo>
                    <a:pt x="3121372" y="189585"/>
                  </a:lnTo>
                  <a:lnTo>
                    <a:pt x="3113704" y="173175"/>
                  </a:lnTo>
                  <a:lnTo>
                    <a:pt x="3109248" y="168859"/>
                  </a:lnTo>
                  <a:lnTo>
                    <a:pt x="2890975" y="168859"/>
                  </a:lnTo>
                  <a:lnTo>
                    <a:pt x="2890975" y="126796"/>
                  </a:lnTo>
                  <a:close/>
                </a:path>
                <a:path w="3139440" h="457200">
                  <a:moveTo>
                    <a:pt x="3121372" y="189585"/>
                  </a:moveTo>
                  <a:lnTo>
                    <a:pt x="2985463" y="189585"/>
                  </a:lnTo>
                  <a:lnTo>
                    <a:pt x="3018134" y="194871"/>
                  </a:lnTo>
                  <a:lnTo>
                    <a:pt x="3042461" y="210845"/>
                  </a:lnTo>
                  <a:lnTo>
                    <a:pt x="3057644" y="237677"/>
                  </a:lnTo>
                  <a:lnTo>
                    <a:pt x="3062883" y="275539"/>
                  </a:lnTo>
                  <a:lnTo>
                    <a:pt x="3062883" y="452323"/>
                  </a:lnTo>
                  <a:lnTo>
                    <a:pt x="3139083" y="452323"/>
                  </a:lnTo>
                  <a:lnTo>
                    <a:pt x="3139083" y="265785"/>
                  </a:lnTo>
                  <a:lnTo>
                    <a:pt x="3132436" y="213262"/>
                  </a:lnTo>
                  <a:lnTo>
                    <a:pt x="3121372" y="189585"/>
                  </a:lnTo>
                  <a:close/>
                </a:path>
                <a:path w="3139440" h="457200">
                  <a:moveTo>
                    <a:pt x="3003142" y="123139"/>
                  </a:moveTo>
                  <a:lnTo>
                    <a:pt x="2969071" y="126082"/>
                  </a:lnTo>
                  <a:lnTo>
                    <a:pt x="2938600" y="134797"/>
                  </a:lnTo>
                  <a:lnTo>
                    <a:pt x="2912359" y="149113"/>
                  </a:lnTo>
                  <a:lnTo>
                    <a:pt x="2890975" y="168859"/>
                  </a:lnTo>
                  <a:lnTo>
                    <a:pt x="3109248" y="168859"/>
                  </a:lnTo>
                  <a:lnTo>
                    <a:pt x="3084701" y="145084"/>
                  </a:lnTo>
                  <a:lnTo>
                    <a:pt x="3047243" y="128552"/>
                  </a:lnTo>
                  <a:lnTo>
                    <a:pt x="3003142" y="123139"/>
                  </a:lnTo>
                  <a:close/>
                </a:path>
                <a:path w="3139440" h="457200">
                  <a:moveTo>
                    <a:pt x="1041539" y="126796"/>
                  </a:moveTo>
                  <a:lnTo>
                    <a:pt x="968997" y="126796"/>
                  </a:lnTo>
                  <a:lnTo>
                    <a:pt x="968997" y="452323"/>
                  </a:lnTo>
                  <a:lnTo>
                    <a:pt x="1045196" y="452323"/>
                  </a:lnTo>
                  <a:lnTo>
                    <a:pt x="1045196" y="294436"/>
                  </a:lnTo>
                  <a:lnTo>
                    <a:pt x="1051816" y="250688"/>
                  </a:lnTo>
                  <a:lnTo>
                    <a:pt x="1070723" y="219227"/>
                  </a:lnTo>
                  <a:lnTo>
                    <a:pt x="1100489" y="200225"/>
                  </a:lnTo>
                  <a:lnTo>
                    <a:pt x="1139684" y="193852"/>
                  </a:lnTo>
                  <a:lnTo>
                    <a:pt x="1157362" y="193852"/>
                  </a:lnTo>
                  <a:lnTo>
                    <a:pt x="1157362" y="174345"/>
                  </a:lnTo>
                  <a:lnTo>
                    <a:pt x="1041539" y="174345"/>
                  </a:lnTo>
                  <a:lnTo>
                    <a:pt x="1041539" y="126796"/>
                  </a:lnTo>
                  <a:close/>
                </a:path>
                <a:path w="3139440" h="457200">
                  <a:moveTo>
                    <a:pt x="1157362" y="193852"/>
                  </a:moveTo>
                  <a:lnTo>
                    <a:pt x="1145170" y="193852"/>
                  </a:lnTo>
                  <a:lnTo>
                    <a:pt x="1150656" y="194462"/>
                  </a:lnTo>
                  <a:lnTo>
                    <a:pt x="1157362" y="195681"/>
                  </a:lnTo>
                  <a:lnTo>
                    <a:pt x="1157362" y="193852"/>
                  </a:lnTo>
                  <a:close/>
                </a:path>
                <a:path w="3139440" h="457200">
                  <a:moveTo>
                    <a:pt x="1157362" y="123139"/>
                  </a:moveTo>
                  <a:lnTo>
                    <a:pt x="1119462" y="126339"/>
                  </a:lnTo>
                  <a:lnTo>
                    <a:pt x="1087334" y="135940"/>
                  </a:lnTo>
                  <a:lnTo>
                    <a:pt x="1061265" y="151942"/>
                  </a:lnTo>
                  <a:lnTo>
                    <a:pt x="1041539" y="174345"/>
                  </a:lnTo>
                  <a:lnTo>
                    <a:pt x="1157362" y="174345"/>
                  </a:lnTo>
                  <a:lnTo>
                    <a:pt x="1157362" y="123139"/>
                  </a:lnTo>
                  <a:close/>
                </a:path>
                <a:path w="3139440" h="457200">
                  <a:moveTo>
                    <a:pt x="1858834" y="190195"/>
                  </a:moveTo>
                  <a:lnTo>
                    <a:pt x="1782634" y="190195"/>
                  </a:lnTo>
                  <a:lnTo>
                    <a:pt x="1782634" y="346862"/>
                  </a:lnTo>
                  <a:lnTo>
                    <a:pt x="1790130" y="394354"/>
                  </a:lnTo>
                  <a:lnTo>
                    <a:pt x="1811971" y="428701"/>
                  </a:lnTo>
                  <a:lnTo>
                    <a:pt x="1847185" y="449560"/>
                  </a:lnTo>
                  <a:lnTo>
                    <a:pt x="1894800" y="456590"/>
                  </a:lnTo>
                  <a:lnTo>
                    <a:pt x="1915231" y="455218"/>
                  </a:lnTo>
                  <a:lnTo>
                    <a:pt x="1934805" y="451103"/>
                  </a:lnTo>
                  <a:lnTo>
                    <a:pt x="1952665" y="444245"/>
                  </a:lnTo>
                  <a:lnTo>
                    <a:pt x="1967952" y="434644"/>
                  </a:lnTo>
                  <a:lnTo>
                    <a:pt x="1951890" y="393801"/>
                  </a:lnTo>
                  <a:lnTo>
                    <a:pt x="1903944" y="393801"/>
                  </a:lnTo>
                  <a:lnTo>
                    <a:pt x="1884551" y="390639"/>
                  </a:lnTo>
                  <a:lnTo>
                    <a:pt x="1870416" y="381304"/>
                  </a:lnTo>
                  <a:lnTo>
                    <a:pt x="1861767" y="366026"/>
                  </a:lnTo>
                  <a:lnTo>
                    <a:pt x="1858834" y="345033"/>
                  </a:lnTo>
                  <a:lnTo>
                    <a:pt x="1858834" y="190195"/>
                  </a:lnTo>
                  <a:close/>
                </a:path>
                <a:path w="3139440" h="457200">
                  <a:moveTo>
                    <a:pt x="1946616" y="380390"/>
                  </a:moveTo>
                  <a:lnTo>
                    <a:pt x="1937291" y="386343"/>
                  </a:lnTo>
                  <a:lnTo>
                    <a:pt x="1926880" y="390525"/>
                  </a:lnTo>
                  <a:lnTo>
                    <a:pt x="1915669" y="392991"/>
                  </a:lnTo>
                  <a:lnTo>
                    <a:pt x="1903944" y="393801"/>
                  </a:lnTo>
                  <a:lnTo>
                    <a:pt x="1951890" y="393801"/>
                  </a:lnTo>
                  <a:lnTo>
                    <a:pt x="1946616" y="380390"/>
                  </a:lnTo>
                  <a:close/>
                </a:path>
                <a:path w="3139440" h="457200">
                  <a:moveTo>
                    <a:pt x="1946007" y="129235"/>
                  </a:moveTo>
                  <a:lnTo>
                    <a:pt x="1728989" y="129235"/>
                  </a:lnTo>
                  <a:lnTo>
                    <a:pt x="1728989" y="190195"/>
                  </a:lnTo>
                  <a:lnTo>
                    <a:pt x="1946007" y="190195"/>
                  </a:lnTo>
                  <a:lnTo>
                    <a:pt x="1946007" y="129235"/>
                  </a:lnTo>
                  <a:close/>
                </a:path>
                <a:path w="3139440" h="457200">
                  <a:moveTo>
                    <a:pt x="1858834" y="54863"/>
                  </a:moveTo>
                  <a:lnTo>
                    <a:pt x="1782634" y="54863"/>
                  </a:lnTo>
                  <a:lnTo>
                    <a:pt x="1782634" y="129235"/>
                  </a:lnTo>
                  <a:lnTo>
                    <a:pt x="1858834" y="129235"/>
                  </a:lnTo>
                  <a:lnTo>
                    <a:pt x="1858834" y="54863"/>
                  </a:lnTo>
                  <a:close/>
                </a:path>
                <a:path w="3139440" h="457200">
                  <a:moveTo>
                    <a:pt x="65227" y="25603"/>
                  </a:moveTo>
                  <a:lnTo>
                    <a:pt x="0" y="25603"/>
                  </a:lnTo>
                  <a:lnTo>
                    <a:pt x="0" y="452323"/>
                  </a:lnTo>
                  <a:lnTo>
                    <a:pt x="75590" y="452323"/>
                  </a:lnTo>
                  <a:lnTo>
                    <a:pt x="75590" y="173126"/>
                  </a:lnTo>
                  <a:lnTo>
                    <a:pt x="153613" y="173126"/>
                  </a:lnTo>
                  <a:lnTo>
                    <a:pt x="65227" y="25603"/>
                  </a:lnTo>
                  <a:close/>
                </a:path>
                <a:path w="3139440" h="457200">
                  <a:moveTo>
                    <a:pt x="466549" y="169468"/>
                  </a:moveTo>
                  <a:lnTo>
                    <a:pt x="391363" y="169468"/>
                  </a:lnTo>
                  <a:lnTo>
                    <a:pt x="391972" y="452323"/>
                  </a:lnTo>
                  <a:lnTo>
                    <a:pt x="466953" y="452323"/>
                  </a:lnTo>
                  <a:lnTo>
                    <a:pt x="466549" y="169468"/>
                  </a:lnTo>
                  <a:close/>
                </a:path>
                <a:path w="3139440" h="457200">
                  <a:moveTo>
                    <a:pt x="153613" y="173126"/>
                  </a:moveTo>
                  <a:lnTo>
                    <a:pt x="75590" y="173126"/>
                  </a:lnTo>
                  <a:lnTo>
                    <a:pt x="215798" y="403555"/>
                  </a:lnTo>
                  <a:lnTo>
                    <a:pt x="251155" y="403555"/>
                  </a:lnTo>
                  <a:lnTo>
                    <a:pt x="308114" y="308457"/>
                  </a:lnTo>
                  <a:lnTo>
                    <a:pt x="234696" y="308457"/>
                  </a:lnTo>
                  <a:lnTo>
                    <a:pt x="153613" y="173126"/>
                  </a:lnTo>
                  <a:close/>
                </a:path>
                <a:path w="3139440" h="457200">
                  <a:moveTo>
                    <a:pt x="466344" y="25603"/>
                  </a:moveTo>
                  <a:lnTo>
                    <a:pt x="401116" y="25603"/>
                  </a:lnTo>
                  <a:lnTo>
                    <a:pt x="234696" y="308457"/>
                  </a:lnTo>
                  <a:lnTo>
                    <a:pt x="308114" y="308457"/>
                  </a:lnTo>
                  <a:lnTo>
                    <a:pt x="391363" y="169468"/>
                  </a:lnTo>
                  <a:lnTo>
                    <a:pt x="466549" y="169468"/>
                  </a:lnTo>
                  <a:lnTo>
                    <a:pt x="466344" y="25603"/>
                  </a:lnTo>
                  <a:close/>
                </a:path>
                <a:path w="3139440" h="457200">
                  <a:moveTo>
                    <a:pt x="2107233" y="0"/>
                  </a:moveTo>
                  <a:lnTo>
                    <a:pt x="2031034" y="0"/>
                  </a:lnTo>
                  <a:lnTo>
                    <a:pt x="2031034" y="452323"/>
                  </a:lnTo>
                  <a:lnTo>
                    <a:pt x="2107233" y="452323"/>
                  </a:lnTo>
                  <a:lnTo>
                    <a:pt x="2107233" y="287731"/>
                  </a:lnTo>
                  <a:lnTo>
                    <a:pt x="2113796" y="244878"/>
                  </a:lnTo>
                  <a:lnTo>
                    <a:pt x="2132303" y="214198"/>
                  </a:lnTo>
                  <a:lnTo>
                    <a:pt x="2160983" y="195748"/>
                  </a:lnTo>
                  <a:lnTo>
                    <a:pt x="2198063" y="189585"/>
                  </a:lnTo>
                  <a:lnTo>
                    <a:pt x="2333972" y="189585"/>
                  </a:lnTo>
                  <a:lnTo>
                    <a:pt x="2326304" y="173175"/>
                  </a:lnTo>
                  <a:lnTo>
                    <a:pt x="2317442" y="164591"/>
                  </a:lnTo>
                  <a:lnTo>
                    <a:pt x="2107233" y="164591"/>
                  </a:lnTo>
                  <a:lnTo>
                    <a:pt x="2107233" y="0"/>
                  </a:lnTo>
                  <a:close/>
                </a:path>
                <a:path w="3139440" h="457200">
                  <a:moveTo>
                    <a:pt x="2333972" y="189585"/>
                  </a:moveTo>
                  <a:lnTo>
                    <a:pt x="2198063" y="189585"/>
                  </a:lnTo>
                  <a:lnTo>
                    <a:pt x="2230734" y="194871"/>
                  </a:lnTo>
                  <a:lnTo>
                    <a:pt x="2255062" y="210845"/>
                  </a:lnTo>
                  <a:lnTo>
                    <a:pt x="2270245" y="237677"/>
                  </a:lnTo>
                  <a:lnTo>
                    <a:pt x="2275484" y="275539"/>
                  </a:lnTo>
                  <a:lnTo>
                    <a:pt x="2275484" y="452323"/>
                  </a:lnTo>
                  <a:lnTo>
                    <a:pt x="2351683" y="452323"/>
                  </a:lnTo>
                  <a:lnTo>
                    <a:pt x="2351683" y="265785"/>
                  </a:lnTo>
                  <a:lnTo>
                    <a:pt x="2345036" y="213262"/>
                  </a:lnTo>
                  <a:lnTo>
                    <a:pt x="2333972" y="189585"/>
                  </a:lnTo>
                  <a:close/>
                </a:path>
                <a:path w="3139440" h="457200">
                  <a:moveTo>
                    <a:pt x="2215742" y="123139"/>
                  </a:moveTo>
                  <a:lnTo>
                    <a:pt x="2183271" y="125844"/>
                  </a:lnTo>
                  <a:lnTo>
                    <a:pt x="2153944" y="133807"/>
                  </a:lnTo>
                  <a:lnTo>
                    <a:pt x="2128389" y="146799"/>
                  </a:lnTo>
                  <a:lnTo>
                    <a:pt x="2107233" y="164591"/>
                  </a:lnTo>
                  <a:lnTo>
                    <a:pt x="2317442" y="164591"/>
                  </a:lnTo>
                  <a:lnTo>
                    <a:pt x="2297301" y="145084"/>
                  </a:lnTo>
                  <a:lnTo>
                    <a:pt x="2259843" y="128552"/>
                  </a:lnTo>
                  <a:lnTo>
                    <a:pt x="2215742" y="12313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9153" y="3526891"/>
              <a:ext cx="157175" cy="1010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94074" y="3401923"/>
              <a:ext cx="205943" cy="21630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42142" y="3398266"/>
              <a:ext cx="197408" cy="919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075140" y="3220516"/>
              <a:ext cx="3139440" cy="457200"/>
            </a:xfrm>
            <a:custGeom>
              <a:avLst/>
              <a:gdLst/>
              <a:ahLst/>
              <a:cxnLst/>
              <a:rect l="l" t="t" r="r" b="b"/>
              <a:pathLst>
                <a:path w="3139440" h="457200">
                  <a:moveTo>
                    <a:pt x="3003143" y="123139"/>
                  </a:moveTo>
                  <a:lnTo>
                    <a:pt x="3047244" y="128552"/>
                  </a:lnTo>
                  <a:lnTo>
                    <a:pt x="3084703" y="145084"/>
                  </a:lnTo>
                  <a:lnTo>
                    <a:pt x="3113705" y="173175"/>
                  </a:lnTo>
                  <a:lnTo>
                    <a:pt x="3132437" y="213262"/>
                  </a:lnTo>
                  <a:lnTo>
                    <a:pt x="3139084" y="265785"/>
                  </a:lnTo>
                  <a:lnTo>
                    <a:pt x="3139084" y="452323"/>
                  </a:lnTo>
                  <a:lnTo>
                    <a:pt x="3062884" y="452323"/>
                  </a:lnTo>
                  <a:lnTo>
                    <a:pt x="3062884" y="275539"/>
                  </a:lnTo>
                  <a:lnTo>
                    <a:pt x="3057645" y="237677"/>
                  </a:lnTo>
                  <a:lnTo>
                    <a:pt x="3042462" y="210845"/>
                  </a:lnTo>
                  <a:lnTo>
                    <a:pt x="3018135" y="194871"/>
                  </a:lnTo>
                  <a:lnTo>
                    <a:pt x="2985465" y="189585"/>
                  </a:lnTo>
                  <a:lnTo>
                    <a:pt x="2948384" y="195748"/>
                  </a:lnTo>
                  <a:lnTo>
                    <a:pt x="2919704" y="214198"/>
                  </a:lnTo>
                  <a:lnTo>
                    <a:pt x="2901197" y="244878"/>
                  </a:lnTo>
                  <a:lnTo>
                    <a:pt x="2894634" y="287731"/>
                  </a:lnTo>
                  <a:lnTo>
                    <a:pt x="2894634" y="452323"/>
                  </a:lnTo>
                  <a:lnTo>
                    <a:pt x="2818434" y="452323"/>
                  </a:lnTo>
                  <a:lnTo>
                    <a:pt x="2818434" y="126796"/>
                  </a:lnTo>
                  <a:lnTo>
                    <a:pt x="2890977" y="126796"/>
                  </a:lnTo>
                  <a:lnTo>
                    <a:pt x="2890977" y="168859"/>
                  </a:lnTo>
                  <a:lnTo>
                    <a:pt x="2912360" y="149113"/>
                  </a:lnTo>
                  <a:lnTo>
                    <a:pt x="2938602" y="134797"/>
                  </a:lnTo>
                  <a:lnTo>
                    <a:pt x="2969072" y="126082"/>
                  </a:lnTo>
                  <a:lnTo>
                    <a:pt x="3003143" y="123139"/>
                  </a:lnTo>
                  <a:close/>
                </a:path>
                <a:path w="3139440" h="457200">
                  <a:moveTo>
                    <a:pt x="2572905" y="123139"/>
                  </a:moveTo>
                  <a:lnTo>
                    <a:pt x="2624360" y="128518"/>
                  </a:lnTo>
                  <a:lnTo>
                    <a:pt x="2665603" y="144811"/>
                  </a:lnTo>
                  <a:lnTo>
                    <a:pt x="2695932" y="172253"/>
                  </a:lnTo>
                  <a:lnTo>
                    <a:pt x="2714644" y="211077"/>
                  </a:lnTo>
                  <a:lnTo>
                    <a:pt x="2721038" y="261518"/>
                  </a:lnTo>
                  <a:lnTo>
                    <a:pt x="2721038" y="452323"/>
                  </a:lnTo>
                  <a:lnTo>
                    <a:pt x="2649105" y="452323"/>
                  </a:lnTo>
                  <a:lnTo>
                    <a:pt x="2649105" y="412699"/>
                  </a:lnTo>
                  <a:lnTo>
                    <a:pt x="2632246" y="431387"/>
                  </a:lnTo>
                  <a:lnTo>
                    <a:pt x="2609329" y="445160"/>
                  </a:lnTo>
                  <a:lnTo>
                    <a:pt x="2580697" y="453675"/>
                  </a:lnTo>
                  <a:lnTo>
                    <a:pt x="2546692" y="456590"/>
                  </a:lnTo>
                  <a:lnTo>
                    <a:pt x="2496362" y="449322"/>
                  </a:lnTo>
                  <a:lnTo>
                    <a:pt x="2458148" y="429082"/>
                  </a:lnTo>
                  <a:lnTo>
                    <a:pt x="2433878" y="398211"/>
                  </a:lnTo>
                  <a:lnTo>
                    <a:pt x="2425382" y="359054"/>
                  </a:lnTo>
                  <a:lnTo>
                    <a:pt x="2432640" y="321021"/>
                  </a:lnTo>
                  <a:lnTo>
                    <a:pt x="2456014" y="290245"/>
                  </a:lnTo>
                  <a:lnTo>
                    <a:pt x="2497905" y="269643"/>
                  </a:lnTo>
                  <a:lnTo>
                    <a:pt x="2560713" y="262127"/>
                  </a:lnTo>
                  <a:lnTo>
                    <a:pt x="2644838" y="262127"/>
                  </a:lnTo>
                  <a:lnTo>
                    <a:pt x="2644838" y="257251"/>
                  </a:lnTo>
                  <a:lnTo>
                    <a:pt x="2639799" y="227428"/>
                  </a:lnTo>
                  <a:lnTo>
                    <a:pt x="2624645" y="205206"/>
                  </a:lnTo>
                  <a:lnTo>
                    <a:pt x="2599318" y="191328"/>
                  </a:lnTo>
                  <a:lnTo>
                    <a:pt x="2563761" y="186537"/>
                  </a:lnTo>
                  <a:lnTo>
                    <a:pt x="2536329" y="188756"/>
                  </a:lnTo>
                  <a:lnTo>
                    <a:pt x="2509812" y="195148"/>
                  </a:lnTo>
                  <a:lnTo>
                    <a:pt x="2485580" y="205311"/>
                  </a:lnTo>
                  <a:lnTo>
                    <a:pt x="2465006" y="218846"/>
                  </a:lnTo>
                  <a:lnTo>
                    <a:pt x="2435136" y="163372"/>
                  </a:lnTo>
                  <a:lnTo>
                    <a:pt x="2463949" y="145770"/>
                  </a:lnTo>
                  <a:lnTo>
                    <a:pt x="2497391" y="133197"/>
                  </a:lnTo>
                  <a:lnTo>
                    <a:pt x="2534148" y="125653"/>
                  </a:lnTo>
                  <a:lnTo>
                    <a:pt x="2572905" y="123139"/>
                  </a:lnTo>
                  <a:close/>
                </a:path>
                <a:path w="3139440" h="457200">
                  <a:moveTo>
                    <a:pt x="1366011" y="123139"/>
                  </a:moveTo>
                  <a:lnTo>
                    <a:pt x="1411223" y="128532"/>
                  </a:lnTo>
                  <a:lnTo>
                    <a:pt x="1450949" y="144136"/>
                  </a:lnTo>
                  <a:lnTo>
                    <a:pt x="1483969" y="169087"/>
                  </a:lnTo>
                  <a:lnTo>
                    <a:pt x="1509064" y="202522"/>
                  </a:lnTo>
                  <a:lnTo>
                    <a:pt x="1525015" y="243577"/>
                  </a:lnTo>
                  <a:lnTo>
                    <a:pt x="1530603" y="291388"/>
                  </a:lnTo>
                  <a:lnTo>
                    <a:pt x="1530603" y="297484"/>
                  </a:lnTo>
                  <a:lnTo>
                    <a:pt x="1529994" y="306628"/>
                  </a:lnTo>
                  <a:lnTo>
                    <a:pt x="1529384" y="313943"/>
                  </a:lnTo>
                  <a:lnTo>
                    <a:pt x="1273962" y="313943"/>
                  </a:lnTo>
                  <a:lnTo>
                    <a:pt x="1286325" y="346195"/>
                  </a:lnTo>
                  <a:lnTo>
                    <a:pt x="1308861" y="370789"/>
                  </a:lnTo>
                  <a:lnTo>
                    <a:pt x="1340313" y="386467"/>
                  </a:lnTo>
                  <a:lnTo>
                    <a:pt x="1379423" y="391972"/>
                  </a:lnTo>
                  <a:lnTo>
                    <a:pt x="1405407" y="389791"/>
                  </a:lnTo>
                  <a:lnTo>
                    <a:pt x="1428648" y="383209"/>
                  </a:lnTo>
                  <a:lnTo>
                    <a:pt x="1449374" y="372170"/>
                  </a:lnTo>
                  <a:lnTo>
                    <a:pt x="1467815" y="356616"/>
                  </a:lnTo>
                  <a:lnTo>
                    <a:pt x="1508658" y="403555"/>
                  </a:lnTo>
                  <a:lnTo>
                    <a:pt x="1483721" y="426500"/>
                  </a:lnTo>
                  <a:lnTo>
                    <a:pt x="1453184" y="443103"/>
                  </a:lnTo>
                  <a:lnTo>
                    <a:pt x="1417618" y="453189"/>
                  </a:lnTo>
                  <a:lnTo>
                    <a:pt x="1377594" y="456590"/>
                  </a:lnTo>
                  <a:lnTo>
                    <a:pt x="1326385" y="450948"/>
                  </a:lnTo>
                  <a:lnTo>
                    <a:pt x="1282474" y="434825"/>
                  </a:lnTo>
                  <a:lnTo>
                    <a:pt x="1246759" y="409422"/>
                  </a:lnTo>
                  <a:lnTo>
                    <a:pt x="1220137" y="375942"/>
                  </a:lnTo>
                  <a:lnTo>
                    <a:pt x="1203505" y="335587"/>
                  </a:lnTo>
                  <a:lnTo>
                    <a:pt x="1197762" y="289559"/>
                  </a:lnTo>
                  <a:lnTo>
                    <a:pt x="1203494" y="243577"/>
                  </a:lnTo>
                  <a:lnTo>
                    <a:pt x="1219843" y="203335"/>
                  </a:lnTo>
                  <a:lnTo>
                    <a:pt x="1245539" y="170002"/>
                  </a:lnTo>
                  <a:lnTo>
                    <a:pt x="1279313" y="144746"/>
                  </a:lnTo>
                  <a:lnTo>
                    <a:pt x="1319894" y="128735"/>
                  </a:lnTo>
                  <a:lnTo>
                    <a:pt x="1366011" y="123139"/>
                  </a:lnTo>
                  <a:close/>
                </a:path>
                <a:path w="3139440" h="457200">
                  <a:moveTo>
                    <a:pt x="1157363" y="123139"/>
                  </a:moveTo>
                  <a:lnTo>
                    <a:pt x="1157363" y="195681"/>
                  </a:lnTo>
                  <a:lnTo>
                    <a:pt x="1150657" y="194462"/>
                  </a:lnTo>
                  <a:lnTo>
                    <a:pt x="1145171" y="193852"/>
                  </a:lnTo>
                  <a:lnTo>
                    <a:pt x="1139685" y="193852"/>
                  </a:lnTo>
                  <a:lnTo>
                    <a:pt x="1100489" y="200225"/>
                  </a:lnTo>
                  <a:lnTo>
                    <a:pt x="1070724" y="219227"/>
                  </a:lnTo>
                  <a:lnTo>
                    <a:pt x="1051817" y="250688"/>
                  </a:lnTo>
                  <a:lnTo>
                    <a:pt x="1045197" y="294436"/>
                  </a:lnTo>
                  <a:lnTo>
                    <a:pt x="1045197" y="452323"/>
                  </a:lnTo>
                  <a:lnTo>
                    <a:pt x="968997" y="452323"/>
                  </a:lnTo>
                  <a:lnTo>
                    <a:pt x="968997" y="126796"/>
                  </a:lnTo>
                  <a:lnTo>
                    <a:pt x="1041539" y="126796"/>
                  </a:lnTo>
                  <a:lnTo>
                    <a:pt x="1041539" y="174345"/>
                  </a:lnTo>
                  <a:lnTo>
                    <a:pt x="1061265" y="151942"/>
                  </a:lnTo>
                  <a:lnTo>
                    <a:pt x="1087335" y="135940"/>
                  </a:lnTo>
                  <a:lnTo>
                    <a:pt x="1119463" y="126339"/>
                  </a:lnTo>
                  <a:lnTo>
                    <a:pt x="1157363" y="123139"/>
                  </a:lnTo>
                  <a:close/>
                </a:path>
                <a:path w="3139440" h="457200">
                  <a:moveTo>
                    <a:pt x="721601" y="123139"/>
                  </a:moveTo>
                  <a:lnTo>
                    <a:pt x="769607" y="128693"/>
                  </a:lnTo>
                  <a:lnTo>
                    <a:pt x="811618" y="144610"/>
                  </a:lnTo>
                  <a:lnTo>
                    <a:pt x="846416" y="169773"/>
                  </a:lnTo>
                  <a:lnTo>
                    <a:pt x="872782" y="203064"/>
                  </a:lnTo>
                  <a:lnTo>
                    <a:pt x="889495" y="243365"/>
                  </a:lnTo>
                  <a:lnTo>
                    <a:pt x="895337" y="289559"/>
                  </a:lnTo>
                  <a:lnTo>
                    <a:pt x="889495" y="335799"/>
                  </a:lnTo>
                  <a:lnTo>
                    <a:pt x="872782" y="376213"/>
                  </a:lnTo>
                  <a:lnTo>
                    <a:pt x="846416" y="409651"/>
                  </a:lnTo>
                  <a:lnTo>
                    <a:pt x="811618" y="434960"/>
                  </a:lnTo>
                  <a:lnTo>
                    <a:pt x="769607" y="450991"/>
                  </a:lnTo>
                  <a:lnTo>
                    <a:pt x="721601" y="456590"/>
                  </a:lnTo>
                  <a:lnTo>
                    <a:pt x="674063" y="450991"/>
                  </a:lnTo>
                  <a:lnTo>
                    <a:pt x="632283" y="434960"/>
                  </a:lnTo>
                  <a:lnTo>
                    <a:pt x="597547" y="409651"/>
                  </a:lnTo>
                  <a:lnTo>
                    <a:pt x="571142" y="376213"/>
                  </a:lnTo>
                  <a:lnTo>
                    <a:pt x="554356" y="335799"/>
                  </a:lnTo>
                  <a:lnTo>
                    <a:pt x="548474" y="289559"/>
                  </a:lnTo>
                  <a:lnTo>
                    <a:pt x="554356" y="243365"/>
                  </a:lnTo>
                  <a:lnTo>
                    <a:pt x="571142" y="203064"/>
                  </a:lnTo>
                  <a:lnTo>
                    <a:pt x="597547" y="169773"/>
                  </a:lnTo>
                  <a:lnTo>
                    <a:pt x="632283" y="144610"/>
                  </a:lnTo>
                  <a:lnTo>
                    <a:pt x="674063" y="128693"/>
                  </a:lnTo>
                  <a:lnTo>
                    <a:pt x="721601" y="123139"/>
                  </a:lnTo>
                  <a:close/>
                </a:path>
                <a:path w="3139440" h="457200">
                  <a:moveTo>
                    <a:pt x="1782635" y="54863"/>
                  </a:moveTo>
                  <a:lnTo>
                    <a:pt x="1858835" y="54863"/>
                  </a:lnTo>
                  <a:lnTo>
                    <a:pt x="1858835" y="129235"/>
                  </a:lnTo>
                  <a:lnTo>
                    <a:pt x="1946008" y="129235"/>
                  </a:lnTo>
                  <a:lnTo>
                    <a:pt x="1946008" y="190195"/>
                  </a:lnTo>
                  <a:lnTo>
                    <a:pt x="1858835" y="190195"/>
                  </a:lnTo>
                  <a:lnTo>
                    <a:pt x="1858835" y="345033"/>
                  </a:lnTo>
                  <a:lnTo>
                    <a:pt x="1861769" y="366026"/>
                  </a:lnTo>
                  <a:lnTo>
                    <a:pt x="1870417" y="381304"/>
                  </a:lnTo>
                  <a:lnTo>
                    <a:pt x="1884552" y="390639"/>
                  </a:lnTo>
                  <a:lnTo>
                    <a:pt x="1903945" y="393801"/>
                  </a:lnTo>
                  <a:lnTo>
                    <a:pt x="1915671" y="392991"/>
                  </a:lnTo>
                  <a:lnTo>
                    <a:pt x="1926882" y="390524"/>
                  </a:lnTo>
                  <a:lnTo>
                    <a:pt x="1937292" y="386343"/>
                  </a:lnTo>
                  <a:lnTo>
                    <a:pt x="1946617" y="380390"/>
                  </a:lnTo>
                  <a:lnTo>
                    <a:pt x="1967953" y="434644"/>
                  </a:lnTo>
                  <a:lnTo>
                    <a:pt x="1952666" y="444245"/>
                  </a:lnTo>
                  <a:lnTo>
                    <a:pt x="1934806" y="451104"/>
                  </a:lnTo>
                  <a:lnTo>
                    <a:pt x="1915232" y="455218"/>
                  </a:lnTo>
                  <a:lnTo>
                    <a:pt x="1894801" y="456590"/>
                  </a:lnTo>
                  <a:lnTo>
                    <a:pt x="1847186" y="449560"/>
                  </a:lnTo>
                  <a:lnTo>
                    <a:pt x="1811972" y="428701"/>
                  </a:lnTo>
                  <a:lnTo>
                    <a:pt x="1790131" y="394354"/>
                  </a:lnTo>
                  <a:lnTo>
                    <a:pt x="1782635" y="346862"/>
                  </a:lnTo>
                  <a:lnTo>
                    <a:pt x="1782635" y="190195"/>
                  </a:lnTo>
                  <a:lnTo>
                    <a:pt x="1728990" y="190195"/>
                  </a:lnTo>
                  <a:lnTo>
                    <a:pt x="1728990" y="129235"/>
                  </a:lnTo>
                  <a:lnTo>
                    <a:pt x="1782635" y="129235"/>
                  </a:lnTo>
                  <a:lnTo>
                    <a:pt x="1782635" y="54863"/>
                  </a:lnTo>
                  <a:close/>
                </a:path>
                <a:path w="3139440" h="457200">
                  <a:moveTo>
                    <a:pt x="0" y="25603"/>
                  </a:moveTo>
                  <a:lnTo>
                    <a:pt x="65227" y="25603"/>
                  </a:lnTo>
                  <a:lnTo>
                    <a:pt x="234695" y="308457"/>
                  </a:lnTo>
                  <a:lnTo>
                    <a:pt x="401116" y="25603"/>
                  </a:lnTo>
                  <a:lnTo>
                    <a:pt x="466343" y="25603"/>
                  </a:lnTo>
                  <a:lnTo>
                    <a:pt x="466953" y="452323"/>
                  </a:lnTo>
                  <a:lnTo>
                    <a:pt x="391972" y="452323"/>
                  </a:lnTo>
                  <a:lnTo>
                    <a:pt x="391363" y="169468"/>
                  </a:lnTo>
                  <a:lnTo>
                    <a:pt x="251155" y="403555"/>
                  </a:lnTo>
                  <a:lnTo>
                    <a:pt x="215798" y="403555"/>
                  </a:lnTo>
                  <a:lnTo>
                    <a:pt x="75590" y="173126"/>
                  </a:lnTo>
                  <a:lnTo>
                    <a:pt x="75590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3139440" h="457200">
                  <a:moveTo>
                    <a:pt x="2031034" y="0"/>
                  </a:moveTo>
                  <a:lnTo>
                    <a:pt x="2107234" y="0"/>
                  </a:lnTo>
                  <a:lnTo>
                    <a:pt x="2107234" y="164591"/>
                  </a:lnTo>
                  <a:lnTo>
                    <a:pt x="2128389" y="146799"/>
                  </a:lnTo>
                  <a:lnTo>
                    <a:pt x="2153945" y="133807"/>
                  </a:lnTo>
                  <a:lnTo>
                    <a:pt x="2183272" y="125844"/>
                  </a:lnTo>
                  <a:lnTo>
                    <a:pt x="2215743" y="123139"/>
                  </a:lnTo>
                  <a:lnTo>
                    <a:pt x="2259844" y="128552"/>
                  </a:lnTo>
                  <a:lnTo>
                    <a:pt x="2297303" y="145084"/>
                  </a:lnTo>
                  <a:lnTo>
                    <a:pt x="2326305" y="173175"/>
                  </a:lnTo>
                  <a:lnTo>
                    <a:pt x="2345037" y="213262"/>
                  </a:lnTo>
                  <a:lnTo>
                    <a:pt x="2351684" y="265785"/>
                  </a:lnTo>
                  <a:lnTo>
                    <a:pt x="2351684" y="452323"/>
                  </a:lnTo>
                  <a:lnTo>
                    <a:pt x="2275484" y="452323"/>
                  </a:lnTo>
                  <a:lnTo>
                    <a:pt x="2275484" y="275539"/>
                  </a:lnTo>
                  <a:lnTo>
                    <a:pt x="2270245" y="237677"/>
                  </a:lnTo>
                  <a:lnTo>
                    <a:pt x="2255062" y="210845"/>
                  </a:lnTo>
                  <a:lnTo>
                    <a:pt x="2230735" y="194871"/>
                  </a:lnTo>
                  <a:lnTo>
                    <a:pt x="2198065" y="189585"/>
                  </a:lnTo>
                  <a:lnTo>
                    <a:pt x="2160984" y="195748"/>
                  </a:lnTo>
                  <a:lnTo>
                    <a:pt x="2132304" y="214198"/>
                  </a:lnTo>
                  <a:lnTo>
                    <a:pt x="2113797" y="244878"/>
                  </a:lnTo>
                  <a:lnTo>
                    <a:pt x="2107234" y="287731"/>
                  </a:lnTo>
                  <a:lnTo>
                    <a:pt x="2107234" y="452323"/>
                  </a:lnTo>
                  <a:lnTo>
                    <a:pt x="2031034" y="452323"/>
                  </a:lnTo>
                  <a:lnTo>
                    <a:pt x="203103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6419088" y="3203448"/>
            <a:ext cx="2795270" cy="530860"/>
            <a:chOff x="6419088" y="3203448"/>
            <a:chExt cx="2795270" cy="53086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9088" y="3203448"/>
              <a:ext cx="2795016" cy="53035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27900" y="3214166"/>
              <a:ext cx="2736380" cy="4692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553842" y="2915919"/>
            <a:ext cx="684847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  <a:tab pos="2306320" algn="l"/>
                <a:tab pos="3012440" algn="l"/>
                <a:tab pos="4107815" algn="l"/>
                <a:tab pos="4682490" algn="l"/>
                <a:tab pos="6482715" algn="l"/>
              </a:tabLst>
            </a:pP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𝑊𝑎𝑙𝑘𝑠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50" dirty="0">
                <a:solidFill>
                  <a:srgbClr val="000000"/>
                </a:solidFill>
                <a:latin typeface="Cambria Math"/>
                <a:cs typeface="Cambria Math"/>
              </a:rPr>
              <a:t>𝑣.</a:t>
            </a:r>
            <a:r>
              <a:rPr sz="4300" spc="-24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5" dirty="0">
                <a:solidFill>
                  <a:srgbClr val="000000"/>
                </a:solidFill>
                <a:latin typeface="Cambria Math"/>
                <a:cs typeface="Cambria Math"/>
              </a:rPr>
              <a:t>𝑠.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10" dirty="0">
                <a:solidFill>
                  <a:srgbClr val="000000"/>
                </a:solidFill>
                <a:latin typeface="Cambria Math"/>
                <a:cs typeface="Cambria Math"/>
              </a:rPr>
              <a:t>𝐷𝑟𝑖𝑣𝑒𝑠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64367" y="2915919"/>
            <a:ext cx="326199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37740" algn="l"/>
              </a:tabLst>
            </a:pP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0.75</a:t>
            </a:r>
            <a:r>
              <a:rPr sz="4300" spc="-9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50" dirty="0">
                <a:solidFill>
                  <a:srgbClr val="000000"/>
                </a:solidFill>
                <a:latin typeface="Cambria Math"/>
                <a:cs typeface="Cambria Math"/>
              </a:rPr>
              <a:t>𝑣.</a:t>
            </a:r>
            <a:r>
              <a:rPr sz="4300" spc="-24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5" dirty="0">
                <a:solidFill>
                  <a:srgbClr val="000000"/>
                </a:solidFill>
                <a:latin typeface="Cambria Math"/>
                <a:cs typeface="Cambria Math"/>
              </a:rPr>
              <a:t>𝑠.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658233" y="2915919"/>
            <a:ext cx="287464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49755" algn="l"/>
              </a:tabLst>
            </a:pP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0.75</a:t>
            </a:r>
            <a:r>
              <a:rPr sz="4300" spc="15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&gt;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0.25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93191" y="192023"/>
            <a:ext cx="1993900" cy="628015"/>
            <a:chOff x="393191" y="192023"/>
            <a:chExt cx="1993900" cy="6280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92023"/>
              <a:ext cx="1993392" cy="62788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575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123543" y="107289"/>
                  </a:moveTo>
                  <a:lnTo>
                    <a:pt x="1051001" y="107289"/>
                  </a:lnTo>
                  <a:lnTo>
                    <a:pt x="1051001" y="551078"/>
                  </a:lnTo>
                  <a:lnTo>
                    <a:pt x="1127201" y="551078"/>
                  </a:lnTo>
                  <a:lnTo>
                    <a:pt x="1127201" y="393192"/>
                  </a:lnTo>
                  <a:lnTo>
                    <a:pt x="1347458" y="393192"/>
                  </a:lnTo>
                  <a:lnTo>
                    <a:pt x="1349705" y="391515"/>
                  </a:lnTo>
                  <a:lnTo>
                    <a:pt x="1364659" y="371856"/>
                  </a:lnTo>
                  <a:lnTo>
                    <a:pt x="1222908" y="371856"/>
                  </a:lnTo>
                  <a:lnTo>
                    <a:pt x="1184617" y="364693"/>
                  </a:lnTo>
                  <a:lnTo>
                    <a:pt x="1153871" y="344271"/>
                  </a:lnTo>
                  <a:lnTo>
                    <a:pt x="1133411" y="312191"/>
                  </a:lnTo>
                  <a:lnTo>
                    <a:pt x="1125982" y="270052"/>
                  </a:lnTo>
                  <a:lnTo>
                    <a:pt x="1133411" y="227914"/>
                  </a:lnTo>
                  <a:lnTo>
                    <a:pt x="1153871" y="195834"/>
                  </a:lnTo>
                  <a:lnTo>
                    <a:pt x="1184617" y="175412"/>
                  </a:lnTo>
                  <a:lnTo>
                    <a:pt x="1222908" y="168249"/>
                  </a:lnTo>
                  <a:lnTo>
                    <a:pt x="1364299" y="168249"/>
                  </a:lnTo>
                  <a:lnTo>
                    <a:pt x="1350344" y="149961"/>
                  </a:lnTo>
                  <a:lnTo>
                    <a:pt x="1123543" y="149961"/>
                  </a:lnTo>
                  <a:lnTo>
                    <a:pt x="1123543" y="107289"/>
                  </a:lnTo>
                  <a:close/>
                </a:path>
                <a:path w="1917064" h="551180">
                  <a:moveTo>
                    <a:pt x="1347458" y="393192"/>
                  </a:moveTo>
                  <a:lnTo>
                    <a:pt x="1127201" y="393192"/>
                  </a:lnTo>
                  <a:lnTo>
                    <a:pt x="1148718" y="412651"/>
                  </a:lnTo>
                  <a:lnTo>
                    <a:pt x="1173607" y="426338"/>
                  </a:lnTo>
                  <a:lnTo>
                    <a:pt x="1201353" y="434425"/>
                  </a:lnTo>
                  <a:lnTo>
                    <a:pt x="1231442" y="437083"/>
                  </a:lnTo>
                  <a:lnTo>
                    <a:pt x="1276699" y="431737"/>
                  </a:lnTo>
                  <a:lnTo>
                    <a:pt x="1316538" y="416266"/>
                  </a:lnTo>
                  <a:lnTo>
                    <a:pt x="1347458" y="393192"/>
                  </a:lnTo>
                  <a:close/>
                </a:path>
                <a:path w="1917064" h="551180">
                  <a:moveTo>
                    <a:pt x="1364299" y="168249"/>
                  </a:moveTo>
                  <a:lnTo>
                    <a:pt x="1222908" y="168249"/>
                  </a:lnTo>
                  <a:lnTo>
                    <a:pt x="1261103" y="175412"/>
                  </a:lnTo>
                  <a:lnTo>
                    <a:pt x="1291640" y="195834"/>
                  </a:lnTo>
                  <a:lnTo>
                    <a:pt x="1311890" y="227914"/>
                  </a:lnTo>
                  <a:lnTo>
                    <a:pt x="1319225" y="270052"/>
                  </a:lnTo>
                  <a:lnTo>
                    <a:pt x="1311890" y="312191"/>
                  </a:lnTo>
                  <a:lnTo>
                    <a:pt x="1291640" y="344271"/>
                  </a:lnTo>
                  <a:lnTo>
                    <a:pt x="1261103" y="364693"/>
                  </a:lnTo>
                  <a:lnTo>
                    <a:pt x="1222908" y="371856"/>
                  </a:lnTo>
                  <a:lnTo>
                    <a:pt x="1364659" y="371856"/>
                  </a:lnTo>
                  <a:lnTo>
                    <a:pt x="1374947" y="358331"/>
                  </a:lnTo>
                  <a:lnTo>
                    <a:pt x="1391011" y="317562"/>
                  </a:lnTo>
                  <a:lnTo>
                    <a:pt x="1396644" y="270052"/>
                  </a:lnTo>
                  <a:lnTo>
                    <a:pt x="1391011" y="222800"/>
                  </a:lnTo>
                  <a:lnTo>
                    <a:pt x="1374947" y="182202"/>
                  </a:lnTo>
                  <a:lnTo>
                    <a:pt x="1364299" y="168249"/>
                  </a:lnTo>
                  <a:close/>
                </a:path>
                <a:path w="1917064" h="551180">
                  <a:moveTo>
                    <a:pt x="1231442" y="103631"/>
                  </a:moveTo>
                  <a:lnTo>
                    <a:pt x="1199410" y="106499"/>
                  </a:lnTo>
                  <a:lnTo>
                    <a:pt x="1170406" y="115138"/>
                  </a:lnTo>
                  <a:lnTo>
                    <a:pt x="1144946" y="129606"/>
                  </a:lnTo>
                  <a:lnTo>
                    <a:pt x="1123543" y="149961"/>
                  </a:lnTo>
                  <a:lnTo>
                    <a:pt x="1350344" y="149961"/>
                  </a:lnTo>
                  <a:lnTo>
                    <a:pt x="1349705" y="149123"/>
                  </a:lnTo>
                  <a:lnTo>
                    <a:pt x="1316538" y="124426"/>
                  </a:lnTo>
                  <a:lnTo>
                    <a:pt x="1276699" y="108974"/>
                  </a:lnTo>
                  <a:lnTo>
                    <a:pt x="1231442" y="103631"/>
                  </a:lnTo>
                  <a:close/>
                </a:path>
                <a:path w="1917064" h="551180">
                  <a:moveTo>
                    <a:pt x="813015" y="103631"/>
                  </a:moveTo>
                  <a:lnTo>
                    <a:pt x="766897" y="109228"/>
                  </a:lnTo>
                  <a:lnTo>
                    <a:pt x="726317" y="125238"/>
                  </a:lnTo>
                  <a:lnTo>
                    <a:pt x="692543" y="150494"/>
                  </a:lnTo>
                  <a:lnTo>
                    <a:pt x="666847" y="183828"/>
                  </a:lnTo>
                  <a:lnTo>
                    <a:pt x="650498" y="224070"/>
                  </a:lnTo>
                  <a:lnTo>
                    <a:pt x="644766" y="270052"/>
                  </a:lnTo>
                  <a:lnTo>
                    <a:pt x="650509" y="316080"/>
                  </a:lnTo>
                  <a:lnTo>
                    <a:pt x="667140" y="356435"/>
                  </a:lnTo>
                  <a:lnTo>
                    <a:pt x="693762" y="389915"/>
                  </a:lnTo>
                  <a:lnTo>
                    <a:pt x="729478" y="415318"/>
                  </a:lnTo>
                  <a:lnTo>
                    <a:pt x="773388" y="431441"/>
                  </a:lnTo>
                  <a:lnTo>
                    <a:pt x="824598" y="437083"/>
                  </a:lnTo>
                  <a:lnTo>
                    <a:pt x="864622" y="433682"/>
                  </a:lnTo>
                  <a:lnTo>
                    <a:pt x="900188" y="423595"/>
                  </a:lnTo>
                  <a:lnTo>
                    <a:pt x="930725" y="406993"/>
                  </a:lnTo>
                  <a:lnTo>
                    <a:pt x="955662" y="384048"/>
                  </a:lnTo>
                  <a:lnTo>
                    <a:pt x="945584" y="372465"/>
                  </a:lnTo>
                  <a:lnTo>
                    <a:pt x="826426" y="372465"/>
                  </a:lnTo>
                  <a:lnTo>
                    <a:pt x="787317" y="366960"/>
                  </a:lnTo>
                  <a:lnTo>
                    <a:pt x="755865" y="351282"/>
                  </a:lnTo>
                  <a:lnTo>
                    <a:pt x="733329" y="326688"/>
                  </a:lnTo>
                  <a:lnTo>
                    <a:pt x="720966" y="294436"/>
                  </a:lnTo>
                  <a:lnTo>
                    <a:pt x="976388" y="294436"/>
                  </a:lnTo>
                  <a:lnTo>
                    <a:pt x="976998" y="287121"/>
                  </a:lnTo>
                  <a:lnTo>
                    <a:pt x="977607" y="277977"/>
                  </a:lnTo>
                  <a:lnTo>
                    <a:pt x="977607" y="271881"/>
                  </a:lnTo>
                  <a:lnTo>
                    <a:pt x="974330" y="243840"/>
                  </a:lnTo>
                  <a:lnTo>
                    <a:pt x="720356" y="243840"/>
                  </a:lnTo>
                  <a:lnTo>
                    <a:pt x="730977" y="211397"/>
                  </a:lnTo>
                  <a:lnTo>
                    <a:pt x="750912" y="186385"/>
                  </a:lnTo>
                  <a:lnTo>
                    <a:pt x="778735" y="170287"/>
                  </a:lnTo>
                  <a:lnTo>
                    <a:pt x="813015" y="164592"/>
                  </a:lnTo>
                  <a:lnTo>
                    <a:pt x="942240" y="164592"/>
                  </a:lnTo>
                  <a:lnTo>
                    <a:pt x="930973" y="149580"/>
                  </a:lnTo>
                  <a:lnTo>
                    <a:pt x="897953" y="124629"/>
                  </a:lnTo>
                  <a:lnTo>
                    <a:pt x="858227" y="109025"/>
                  </a:lnTo>
                  <a:lnTo>
                    <a:pt x="813015" y="103631"/>
                  </a:lnTo>
                  <a:close/>
                </a:path>
                <a:path w="1917064" h="551180">
                  <a:moveTo>
                    <a:pt x="914819" y="337108"/>
                  </a:moveTo>
                  <a:lnTo>
                    <a:pt x="896378" y="352663"/>
                  </a:lnTo>
                  <a:lnTo>
                    <a:pt x="875652" y="363702"/>
                  </a:lnTo>
                  <a:lnTo>
                    <a:pt x="852411" y="370284"/>
                  </a:lnTo>
                  <a:lnTo>
                    <a:pt x="826426" y="372465"/>
                  </a:lnTo>
                  <a:lnTo>
                    <a:pt x="945584" y="372465"/>
                  </a:lnTo>
                  <a:lnTo>
                    <a:pt x="914819" y="337108"/>
                  </a:lnTo>
                  <a:close/>
                </a:path>
                <a:path w="1917064" h="551180">
                  <a:moveTo>
                    <a:pt x="942240" y="164592"/>
                  </a:moveTo>
                  <a:lnTo>
                    <a:pt x="813015" y="164592"/>
                  </a:lnTo>
                  <a:lnTo>
                    <a:pt x="847629" y="170373"/>
                  </a:lnTo>
                  <a:lnTo>
                    <a:pt x="875499" y="186613"/>
                  </a:lnTo>
                  <a:lnTo>
                    <a:pt x="895140" y="211655"/>
                  </a:lnTo>
                  <a:lnTo>
                    <a:pt x="905065" y="243840"/>
                  </a:lnTo>
                  <a:lnTo>
                    <a:pt x="974330" y="243840"/>
                  </a:lnTo>
                  <a:lnTo>
                    <a:pt x="972019" y="224070"/>
                  </a:lnTo>
                  <a:lnTo>
                    <a:pt x="956068" y="183015"/>
                  </a:lnTo>
                  <a:lnTo>
                    <a:pt x="942240" y="164592"/>
                  </a:lnTo>
                  <a:close/>
                </a:path>
                <a:path w="1917064" h="551180">
                  <a:moveTo>
                    <a:pt x="499389" y="170687"/>
                  </a:moveTo>
                  <a:lnTo>
                    <a:pt x="423189" y="170687"/>
                  </a:lnTo>
                  <a:lnTo>
                    <a:pt x="423189" y="327355"/>
                  </a:lnTo>
                  <a:lnTo>
                    <a:pt x="430685" y="374846"/>
                  </a:lnTo>
                  <a:lnTo>
                    <a:pt x="452526" y="409194"/>
                  </a:lnTo>
                  <a:lnTo>
                    <a:pt x="487740" y="430053"/>
                  </a:lnTo>
                  <a:lnTo>
                    <a:pt x="535355" y="437083"/>
                  </a:lnTo>
                  <a:lnTo>
                    <a:pt x="555786" y="435711"/>
                  </a:lnTo>
                  <a:lnTo>
                    <a:pt x="575360" y="431596"/>
                  </a:lnTo>
                  <a:lnTo>
                    <a:pt x="593220" y="424738"/>
                  </a:lnTo>
                  <a:lnTo>
                    <a:pt x="608507" y="415137"/>
                  </a:lnTo>
                  <a:lnTo>
                    <a:pt x="592445" y="374294"/>
                  </a:lnTo>
                  <a:lnTo>
                    <a:pt x="544499" y="374294"/>
                  </a:lnTo>
                  <a:lnTo>
                    <a:pt x="525106" y="371132"/>
                  </a:lnTo>
                  <a:lnTo>
                    <a:pt x="510971" y="361797"/>
                  </a:lnTo>
                  <a:lnTo>
                    <a:pt x="502323" y="346519"/>
                  </a:lnTo>
                  <a:lnTo>
                    <a:pt x="499389" y="325526"/>
                  </a:lnTo>
                  <a:lnTo>
                    <a:pt x="499389" y="170687"/>
                  </a:lnTo>
                  <a:close/>
                </a:path>
                <a:path w="1917064" h="551180">
                  <a:moveTo>
                    <a:pt x="587171" y="360883"/>
                  </a:moveTo>
                  <a:lnTo>
                    <a:pt x="577846" y="366836"/>
                  </a:lnTo>
                  <a:lnTo>
                    <a:pt x="567435" y="371017"/>
                  </a:lnTo>
                  <a:lnTo>
                    <a:pt x="556225" y="373484"/>
                  </a:lnTo>
                  <a:lnTo>
                    <a:pt x="544499" y="374294"/>
                  </a:lnTo>
                  <a:lnTo>
                    <a:pt x="592445" y="374294"/>
                  </a:lnTo>
                  <a:lnTo>
                    <a:pt x="587171" y="360883"/>
                  </a:lnTo>
                  <a:close/>
                </a:path>
                <a:path w="1917064" h="551180">
                  <a:moveTo>
                    <a:pt x="586562" y="109727"/>
                  </a:moveTo>
                  <a:lnTo>
                    <a:pt x="369544" y="109727"/>
                  </a:lnTo>
                  <a:lnTo>
                    <a:pt x="369544" y="170687"/>
                  </a:lnTo>
                  <a:lnTo>
                    <a:pt x="586562" y="170687"/>
                  </a:lnTo>
                  <a:lnTo>
                    <a:pt x="586562" y="109727"/>
                  </a:lnTo>
                  <a:close/>
                </a:path>
                <a:path w="1917064" h="551180">
                  <a:moveTo>
                    <a:pt x="499389" y="35356"/>
                  </a:moveTo>
                  <a:lnTo>
                    <a:pt x="423189" y="35356"/>
                  </a:lnTo>
                  <a:lnTo>
                    <a:pt x="423189" y="109727"/>
                  </a:lnTo>
                  <a:lnTo>
                    <a:pt x="499389" y="109727"/>
                  </a:lnTo>
                  <a:lnTo>
                    <a:pt x="499389" y="35356"/>
                  </a:lnTo>
                  <a:close/>
                </a:path>
                <a:path w="1917064" h="551180">
                  <a:moveTo>
                    <a:pt x="1621548" y="327964"/>
                  </a:moveTo>
                  <a:lnTo>
                    <a:pt x="1587411" y="389534"/>
                  </a:lnTo>
                  <a:lnTo>
                    <a:pt x="1620691" y="410365"/>
                  </a:lnTo>
                  <a:lnTo>
                    <a:pt x="1659801" y="425881"/>
                  </a:lnTo>
                  <a:lnTo>
                    <a:pt x="1702796" y="435568"/>
                  </a:lnTo>
                  <a:lnTo>
                    <a:pt x="1747735" y="438912"/>
                  </a:lnTo>
                  <a:lnTo>
                    <a:pt x="1809305" y="431869"/>
                  </a:lnTo>
                  <a:lnTo>
                    <a:pt x="1856683" y="412421"/>
                  </a:lnTo>
                  <a:lnTo>
                    <a:pt x="1890162" y="383082"/>
                  </a:lnTo>
                  <a:lnTo>
                    <a:pt x="1897229" y="370027"/>
                  </a:lnTo>
                  <a:lnTo>
                    <a:pt x="1746516" y="370027"/>
                  </a:lnTo>
                  <a:lnTo>
                    <a:pt x="1710959" y="367055"/>
                  </a:lnTo>
                  <a:lnTo>
                    <a:pt x="1677403" y="358597"/>
                  </a:lnTo>
                  <a:lnTo>
                    <a:pt x="1647161" y="345338"/>
                  </a:lnTo>
                  <a:lnTo>
                    <a:pt x="1621548" y="327964"/>
                  </a:lnTo>
                  <a:close/>
                </a:path>
                <a:path w="1917064" h="551180">
                  <a:moveTo>
                    <a:pt x="1898916" y="6096"/>
                  </a:moveTo>
                  <a:lnTo>
                    <a:pt x="1608137" y="6096"/>
                  </a:lnTo>
                  <a:lnTo>
                    <a:pt x="1608137" y="72542"/>
                  </a:lnTo>
                  <a:lnTo>
                    <a:pt x="1801990" y="72542"/>
                  </a:lnTo>
                  <a:lnTo>
                    <a:pt x="1705063" y="187756"/>
                  </a:lnTo>
                  <a:lnTo>
                    <a:pt x="1705063" y="242011"/>
                  </a:lnTo>
                  <a:lnTo>
                    <a:pt x="1744078" y="242011"/>
                  </a:lnTo>
                  <a:lnTo>
                    <a:pt x="1785816" y="246516"/>
                  </a:lnTo>
                  <a:lnTo>
                    <a:pt x="1814639" y="259308"/>
                  </a:lnTo>
                  <a:lnTo>
                    <a:pt x="1831346" y="279301"/>
                  </a:lnTo>
                  <a:lnTo>
                    <a:pt x="1836737" y="305409"/>
                  </a:lnTo>
                  <a:lnTo>
                    <a:pt x="1830612" y="332222"/>
                  </a:lnTo>
                  <a:lnTo>
                    <a:pt x="1812886" y="352577"/>
                  </a:lnTo>
                  <a:lnTo>
                    <a:pt x="1784530" y="365502"/>
                  </a:lnTo>
                  <a:lnTo>
                    <a:pt x="1746516" y="370027"/>
                  </a:lnTo>
                  <a:lnTo>
                    <a:pt x="1897229" y="370027"/>
                  </a:lnTo>
                  <a:lnTo>
                    <a:pt x="1910035" y="346369"/>
                  </a:lnTo>
                  <a:lnTo>
                    <a:pt x="1916595" y="304800"/>
                  </a:lnTo>
                  <a:lnTo>
                    <a:pt x="1908956" y="260108"/>
                  </a:lnTo>
                  <a:lnTo>
                    <a:pt x="1886115" y="223418"/>
                  </a:lnTo>
                  <a:lnTo>
                    <a:pt x="1848186" y="196786"/>
                  </a:lnTo>
                  <a:lnTo>
                    <a:pt x="1795284" y="182270"/>
                  </a:lnTo>
                  <a:lnTo>
                    <a:pt x="1898916" y="59131"/>
                  </a:lnTo>
                  <a:lnTo>
                    <a:pt x="1898916" y="6096"/>
                  </a:lnTo>
                  <a:close/>
                </a:path>
                <a:path w="1917064" h="551180">
                  <a:moveTo>
                    <a:pt x="27431" y="326136"/>
                  </a:moveTo>
                  <a:lnTo>
                    <a:pt x="0" y="387705"/>
                  </a:lnTo>
                  <a:lnTo>
                    <a:pt x="72466" y="424738"/>
                  </a:lnTo>
                  <a:lnTo>
                    <a:pt x="118900" y="435197"/>
                  </a:lnTo>
                  <a:lnTo>
                    <a:pt x="168249" y="438912"/>
                  </a:lnTo>
                  <a:lnTo>
                    <a:pt x="231135" y="432279"/>
                  </a:lnTo>
                  <a:lnTo>
                    <a:pt x="279538" y="413942"/>
                  </a:lnTo>
                  <a:lnTo>
                    <a:pt x="313748" y="386242"/>
                  </a:lnTo>
                  <a:lnTo>
                    <a:pt x="321451" y="373075"/>
                  </a:lnTo>
                  <a:lnTo>
                    <a:pt x="168249" y="373075"/>
                  </a:lnTo>
                  <a:lnTo>
                    <a:pt x="128930" y="369598"/>
                  </a:lnTo>
                  <a:lnTo>
                    <a:pt x="90982" y="359892"/>
                  </a:lnTo>
                  <a:lnTo>
                    <a:pt x="56464" y="345043"/>
                  </a:lnTo>
                  <a:lnTo>
                    <a:pt x="27431" y="32613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118228" y="6637"/>
                  </a:lnTo>
                  <a:lnTo>
                    <a:pt x="69977" y="25008"/>
                  </a:lnTo>
                  <a:lnTo>
                    <a:pt x="35946" y="52801"/>
                  </a:lnTo>
                  <a:lnTo>
                    <a:pt x="15786" y="87704"/>
                  </a:lnTo>
                  <a:lnTo>
                    <a:pt x="9143" y="127406"/>
                  </a:lnTo>
                  <a:lnTo>
                    <a:pt x="16244" y="168761"/>
                  </a:lnTo>
                  <a:lnTo>
                    <a:pt x="63920" y="220987"/>
                  </a:lnTo>
                  <a:lnTo>
                    <a:pt x="135940" y="247421"/>
                  </a:lnTo>
                  <a:lnTo>
                    <a:pt x="173472" y="256534"/>
                  </a:lnTo>
                  <a:lnTo>
                    <a:pt x="207961" y="265881"/>
                  </a:lnTo>
                  <a:lnTo>
                    <a:pt x="236363" y="277689"/>
                  </a:lnTo>
                  <a:lnTo>
                    <a:pt x="255636" y="294187"/>
                  </a:lnTo>
                  <a:lnTo>
                    <a:pt x="262737" y="317601"/>
                  </a:lnTo>
                  <a:lnTo>
                    <a:pt x="257317" y="339642"/>
                  </a:lnTo>
                  <a:lnTo>
                    <a:pt x="240410" y="357225"/>
                  </a:lnTo>
                  <a:lnTo>
                    <a:pt x="211045" y="368865"/>
                  </a:lnTo>
                  <a:lnTo>
                    <a:pt x="168249" y="373075"/>
                  </a:lnTo>
                  <a:lnTo>
                    <a:pt x="321451" y="373075"/>
                  </a:lnTo>
                  <a:lnTo>
                    <a:pt x="334060" y="351519"/>
                  </a:lnTo>
                  <a:lnTo>
                    <a:pt x="340766" y="312115"/>
                  </a:lnTo>
                  <a:lnTo>
                    <a:pt x="333682" y="271223"/>
                  </a:lnTo>
                  <a:lnTo>
                    <a:pt x="286121" y="219504"/>
                  </a:lnTo>
                  <a:lnTo>
                    <a:pt x="214274" y="193243"/>
                  </a:lnTo>
                  <a:lnTo>
                    <a:pt x="176832" y="184172"/>
                  </a:lnTo>
                  <a:lnTo>
                    <a:pt x="142426" y="174882"/>
                  </a:lnTo>
                  <a:lnTo>
                    <a:pt x="114092" y="163177"/>
                  </a:lnTo>
                  <a:lnTo>
                    <a:pt x="94865" y="146864"/>
                  </a:lnTo>
                  <a:lnTo>
                    <a:pt x="87782" y="123748"/>
                  </a:lnTo>
                  <a:lnTo>
                    <a:pt x="93002" y="101069"/>
                  </a:lnTo>
                  <a:lnTo>
                    <a:pt x="109423" y="82676"/>
                  </a:lnTo>
                  <a:lnTo>
                    <a:pt x="138188" y="70342"/>
                  </a:lnTo>
                  <a:lnTo>
                    <a:pt x="180441" y="65836"/>
                  </a:lnTo>
                  <a:lnTo>
                    <a:pt x="311704" y="65836"/>
                  </a:lnTo>
                  <a:lnTo>
                    <a:pt x="323088" y="37795"/>
                  </a:lnTo>
                  <a:lnTo>
                    <a:pt x="292407" y="21602"/>
                  </a:lnTo>
                  <a:lnTo>
                    <a:pt x="257327" y="9753"/>
                  </a:lnTo>
                  <a:lnTo>
                    <a:pt x="219617" y="2476"/>
                  </a:lnTo>
                  <a:lnTo>
                    <a:pt x="181051" y="0"/>
                  </a:lnTo>
                  <a:close/>
                </a:path>
                <a:path w="1917064" h="551180">
                  <a:moveTo>
                    <a:pt x="311704" y="65836"/>
                  </a:moveTo>
                  <a:lnTo>
                    <a:pt x="180441" y="65836"/>
                  </a:lnTo>
                  <a:lnTo>
                    <a:pt x="209111" y="67903"/>
                  </a:lnTo>
                  <a:lnTo>
                    <a:pt x="238810" y="74142"/>
                  </a:lnTo>
                  <a:lnTo>
                    <a:pt x="268738" y="84610"/>
                  </a:lnTo>
                  <a:lnTo>
                    <a:pt x="298094" y="99364"/>
                  </a:lnTo>
                  <a:lnTo>
                    <a:pt x="311704" y="65836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208" y="384403"/>
              <a:ext cx="205943" cy="21630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82" y="380745"/>
              <a:ext cx="197408" cy="919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6" y="222503"/>
              <a:ext cx="1917064" cy="551180"/>
            </a:xfrm>
            <a:custGeom>
              <a:avLst/>
              <a:gdLst/>
              <a:ahLst/>
              <a:cxnLst/>
              <a:rect l="l" t="t" r="r" b="b"/>
              <a:pathLst>
                <a:path w="1917064" h="551180">
                  <a:moveTo>
                    <a:pt x="1231442" y="103632"/>
                  </a:moveTo>
                  <a:lnTo>
                    <a:pt x="1276699" y="108974"/>
                  </a:lnTo>
                  <a:lnTo>
                    <a:pt x="1316538" y="124426"/>
                  </a:lnTo>
                  <a:lnTo>
                    <a:pt x="1349705" y="149123"/>
                  </a:lnTo>
                  <a:lnTo>
                    <a:pt x="1374947" y="182202"/>
                  </a:lnTo>
                  <a:lnTo>
                    <a:pt x="1391011" y="222800"/>
                  </a:lnTo>
                  <a:lnTo>
                    <a:pt x="1396644" y="270052"/>
                  </a:lnTo>
                  <a:lnTo>
                    <a:pt x="1391011" y="317562"/>
                  </a:lnTo>
                  <a:lnTo>
                    <a:pt x="1374947" y="358331"/>
                  </a:lnTo>
                  <a:lnTo>
                    <a:pt x="1349705" y="391515"/>
                  </a:lnTo>
                  <a:lnTo>
                    <a:pt x="1316538" y="416266"/>
                  </a:lnTo>
                  <a:lnTo>
                    <a:pt x="1276699" y="431737"/>
                  </a:lnTo>
                  <a:lnTo>
                    <a:pt x="1231442" y="437083"/>
                  </a:lnTo>
                  <a:lnTo>
                    <a:pt x="1201353" y="434425"/>
                  </a:lnTo>
                  <a:lnTo>
                    <a:pt x="1173606" y="426339"/>
                  </a:lnTo>
                  <a:lnTo>
                    <a:pt x="1148718" y="412651"/>
                  </a:lnTo>
                  <a:lnTo>
                    <a:pt x="1127201" y="393192"/>
                  </a:lnTo>
                  <a:lnTo>
                    <a:pt x="1127201" y="551078"/>
                  </a:lnTo>
                  <a:lnTo>
                    <a:pt x="1051001" y="551078"/>
                  </a:lnTo>
                  <a:lnTo>
                    <a:pt x="1051001" y="107289"/>
                  </a:lnTo>
                  <a:lnTo>
                    <a:pt x="1123543" y="107289"/>
                  </a:lnTo>
                  <a:lnTo>
                    <a:pt x="1123543" y="149961"/>
                  </a:lnTo>
                  <a:lnTo>
                    <a:pt x="1144946" y="129606"/>
                  </a:lnTo>
                  <a:lnTo>
                    <a:pt x="1170406" y="115138"/>
                  </a:lnTo>
                  <a:lnTo>
                    <a:pt x="1199410" y="106499"/>
                  </a:lnTo>
                  <a:lnTo>
                    <a:pt x="1231442" y="103632"/>
                  </a:lnTo>
                  <a:close/>
                </a:path>
                <a:path w="1917064" h="551180">
                  <a:moveTo>
                    <a:pt x="813015" y="103632"/>
                  </a:moveTo>
                  <a:lnTo>
                    <a:pt x="858227" y="109025"/>
                  </a:lnTo>
                  <a:lnTo>
                    <a:pt x="897953" y="124629"/>
                  </a:lnTo>
                  <a:lnTo>
                    <a:pt x="930973" y="149580"/>
                  </a:lnTo>
                  <a:lnTo>
                    <a:pt x="956068" y="183015"/>
                  </a:lnTo>
                  <a:lnTo>
                    <a:pt x="972019" y="224070"/>
                  </a:lnTo>
                  <a:lnTo>
                    <a:pt x="977607" y="271881"/>
                  </a:lnTo>
                  <a:lnTo>
                    <a:pt x="977607" y="277977"/>
                  </a:lnTo>
                  <a:lnTo>
                    <a:pt x="976998" y="287121"/>
                  </a:lnTo>
                  <a:lnTo>
                    <a:pt x="976388" y="294436"/>
                  </a:lnTo>
                  <a:lnTo>
                    <a:pt x="720966" y="294436"/>
                  </a:lnTo>
                  <a:lnTo>
                    <a:pt x="733329" y="326688"/>
                  </a:lnTo>
                  <a:lnTo>
                    <a:pt x="755865" y="351282"/>
                  </a:lnTo>
                  <a:lnTo>
                    <a:pt x="787317" y="366960"/>
                  </a:lnTo>
                  <a:lnTo>
                    <a:pt x="826427" y="372465"/>
                  </a:lnTo>
                  <a:lnTo>
                    <a:pt x="852411" y="370284"/>
                  </a:lnTo>
                  <a:lnTo>
                    <a:pt x="875652" y="363702"/>
                  </a:lnTo>
                  <a:lnTo>
                    <a:pt x="896378" y="352663"/>
                  </a:lnTo>
                  <a:lnTo>
                    <a:pt x="914819" y="337108"/>
                  </a:lnTo>
                  <a:lnTo>
                    <a:pt x="955662" y="384048"/>
                  </a:lnTo>
                  <a:lnTo>
                    <a:pt x="930725" y="406993"/>
                  </a:lnTo>
                  <a:lnTo>
                    <a:pt x="900188" y="423595"/>
                  </a:lnTo>
                  <a:lnTo>
                    <a:pt x="864622" y="433682"/>
                  </a:lnTo>
                  <a:lnTo>
                    <a:pt x="824598" y="437083"/>
                  </a:lnTo>
                  <a:lnTo>
                    <a:pt x="773388" y="431441"/>
                  </a:lnTo>
                  <a:lnTo>
                    <a:pt x="729478" y="415318"/>
                  </a:lnTo>
                  <a:lnTo>
                    <a:pt x="693762" y="389915"/>
                  </a:lnTo>
                  <a:lnTo>
                    <a:pt x="667140" y="356435"/>
                  </a:lnTo>
                  <a:lnTo>
                    <a:pt x="650509" y="316080"/>
                  </a:lnTo>
                  <a:lnTo>
                    <a:pt x="644766" y="270052"/>
                  </a:lnTo>
                  <a:lnTo>
                    <a:pt x="650498" y="224070"/>
                  </a:lnTo>
                  <a:lnTo>
                    <a:pt x="666847" y="183828"/>
                  </a:lnTo>
                  <a:lnTo>
                    <a:pt x="692543" y="150495"/>
                  </a:lnTo>
                  <a:lnTo>
                    <a:pt x="726317" y="125238"/>
                  </a:lnTo>
                  <a:lnTo>
                    <a:pt x="766897" y="109228"/>
                  </a:lnTo>
                  <a:lnTo>
                    <a:pt x="813015" y="103632"/>
                  </a:lnTo>
                  <a:close/>
                </a:path>
                <a:path w="1917064" h="551180">
                  <a:moveTo>
                    <a:pt x="423189" y="35356"/>
                  </a:moveTo>
                  <a:lnTo>
                    <a:pt x="499389" y="35356"/>
                  </a:lnTo>
                  <a:lnTo>
                    <a:pt x="499389" y="109728"/>
                  </a:lnTo>
                  <a:lnTo>
                    <a:pt x="586562" y="109728"/>
                  </a:lnTo>
                  <a:lnTo>
                    <a:pt x="586562" y="170688"/>
                  </a:lnTo>
                  <a:lnTo>
                    <a:pt x="499389" y="170688"/>
                  </a:lnTo>
                  <a:lnTo>
                    <a:pt x="499389" y="325526"/>
                  </a:lnTo>
                  <a:lnTo>
                    <a:pt x="502323" y="346519"/>
                  </a:lnTo>
                  <a:lnTo>
                    <a:pt x="510971" y="361797"/>
                  </a:lnTo>
                  <a:lnTo>
                    <a:pt x="525106" y="371132"/>
                  </a:lnTo>
                  <a:lnTo>
                    <a:pt x="544499" y="374294"/>
                  </a:lnTo>
                  <a:lnTo>
                    <a:pt x="556225" y="373484"/>
                  </a:lnTo>
                  <a:lnTo>
                    <a:pt x="567435" y="371017"/>
                  </a:lnTo>
                  <a:lnTo>
                    <a:pt x="577846" y="366836"/>
                  </a:lnTo>
                  <a:lnTo>
                    <a:pt x="587171" y="360883"/>
                  </a:lnTo>
                  <a:lnTo>
                    <a:pt x="608507" y="415137"/>
                  </a:lnTo>
                  <a:lnTo>
                    <a:pt x="593220" y="424738"/>
                  </a:lnTo>
                  <a:lnTo>
                    <a:pt x="575360" y="431596"/>
                  </a:lnTo>
                  <a:lnTo>
                    <a:pt x="555786" y="435711"/>
                  </a:lnTo>
                  <a:lnTo>
                    <a:pt x="535355" y="437083"/>
                  </a:lnTo>
                  <a:lnTo>
                    <a:pt x="487740" y="430053"/>
                  </a:lnTo>
                  <a:lnTo>
                    <a:pt x="452526" y="409193"/>
                  </a:lnTo>
                  <a:lnTo>
                    <a:pt x="430685" y="374846"/>
                  </a:lnTo>
                  <a:lnTo>
                    <a:pt x="423189" y="327355"/>
                  </a:lnTo>
                  <a:lnTo>
                    <a:pt x="423189" y="170688"/>
                  </a:lnTo>
                  <a:lnTo>
                    <a:pt x="369544" y="170688"/>
                  </a:lnTo>
                  <a:lnTo>
                    <a:pt x="369544" y="109728"/>
                  </a:lnTo>
                  <a:lnTo>
                    <a:pt x="423189" y="109728"/>
                  </a:lnTo>
                  <a:lnTo>
                    <a:pt x="423189" y="35356"/>
                  </a:lnTo>
                  <a:close/>
                </a:path>
                <a:path w="1917064" h="551180">
                  <a:moveTo>
                    <a:pt x="1608137" y="6096"/>
                  </a:moveTo>
                  <a:lnTo>
                    <a:pt x="1898916" y="6096"/>
                  </a:lnTo>
                  <a:lnTo>
                    <a:pt x="1898916" y="59131"/>
                  </a:lnTo>
                  <a:lnTo>
                    <a:pt x="1795284" y="182270"/>
                  </a:lnTo>
                  <a:lnTo>
                    <a:pt x="1848186" y="196786"/>
                  </a:lnTo>
                  <a:lnTo>
                    <a:pt x="1886115" y="223418"/>
                  </a:lnTo>
                  <a:lnTo>
                    <a:pt x="1908956" y="260108"/>
                  </a:lnTo>
                  <a:lnTo>
                    <a:pt x="1916595" y="304800"/>
                  </a:lnTo>
                  <a:lnTo>
                    <a:pt x="1910035" y="346369"/>
                  </a:lnTo>
                  <a:lnTo>
                    <a:pt x="1890162" y="383082"/>
                  </a:lnTo>
                  <a:lnTo>
                    <a:pt x="1856683" y="412421"/>
                  </a:lnTo>
                  <a:lnTo>
                    <a:pt x="1809305" y="431869"/>
                  </a:lnTo>
                  <a:lnTo>
                    <a:pt x="1747735" y="438912"/>
                  </a:lnTo>
                  <a:lnTo>
                    <a:pt x="1702796" y="435568"/>
                  </a:lnTo>
                  <a:lnTo>
                    <a:pt x="1659801" y="425881"/>
                  </a:lnTo>
                  <a:lnTo>
                    <a:pt x="1620691" y="410365"/>
                  </a:lnTo>
                  <a:lnTo>
                    <a:pt x="1587411" y="389534"/>
                  </a:lnTo>
                  <a:lnTo>
                    <a:pt x="1621548" y="327964"/>
                  </a:lnTo>
                  <a:lnTo>
                    <a:pt x="1647161" y="345338"/>
                  </a:lnTo>
                  <a:lnTo>
                    <a:pt x="1677403" y="358597"/>
                  </a:lnTo>
                  <a:lnTo>
                    <a:pt x="1710959" y="367055"/>
                  </a:lnTo>
                  <a:lnTo>
                    <a:pt x="1746516" y="370027"/>
                  </a:lnTo>
                  <a:lnTo>
                    <a:pt x="1784530" y="365502"/>
                  </a:lnTo>
                  <a:lnTo>
                    <a:pt x="1812886" y="352577"/>
                  </a:lnTo>
                  <a:lnTo>
                    <a:pt x="1830612" y="332222"/>
                  </a:lnTo>
                  <a:lnTo>
                    <a:pt x="1836737" y="305409"/>
                  </a:lnTo>
                  <a:lnTo>
                    <a:pt x="1831346" y="279301"/>
                  </a:lnTo>
                  <a:lnTo>
                    <a:pt x="1814639" y="259308"/>
                  </a:lnTo>
                  <a:lnTo>
                    <a:pt x="1785816" y="246516"/>
                  </a:lnTo>
                  <a:lnTo>
                    <a:pt x="1744078" y="242011"/>
                  </a:lnTo>
                  <a:lnTo>
                    <a:pt x="1705063" y="242011"/>
                  </a:lnTo>
                  <a:lnTo>
                    <a:pt x="1705063" y="187756"/>
                  </a:lnTo>
                  <a:lnTo>
                    <a:pt x="1801990" y="72542"/>
                  </a:lnTo>
                  <a:lnTo>
                    <a:pt x="1608137" y="72542"/>
                  </a:lnTo>
                  <a:lnTo>
                    <a:pt x="1608137" y="6096"/>
                  </a:lnTo>
                  <a:close/>
                </a:path>
                <a:path w="1917064" h="551180">
                  <a:moveTo>
                    <a:pt x="181051" y="0"/>
                  </a:moveTo>
                  <a:lnTo>
                    <a:pt x="219617" y="2476"/>
                  </a:lnTo>
                  <a:lnTo>
                    <a:pt x="257327" y="9753"/>
                  </a:lnTo>
                  <a:lnTo>
                    <a:pt x="292407" y="21602"/>
                  </a:lnTo>
                  <a:lnTo>
                    <a:pt x="323087" y="37795"/>
                  </a:lnTo>
                  <a:lnTo>
                    <a:pt x="298094" y="99364"/>
                  </a:lnTo>
                  <a:lnTo>
                    <a:pt x="268738" y="84610"/>
                  </a:lnTo>
                  <a:lnTo>
                    <a:pt x="238810" y="74142"/>
                  </a:lnTo>
                  <a:lnTo>
                    <a:pt x="209111" y="67903"/>
                  </a:lnTo>
                  <a:lnTo>
                    <a:pt x="180441" y="65836"/>
                  </a:lnTo>
                  <a:lnTo>
                    <a:pt x="138188" y="70342"/>
                  </a:lnTo>
                  <a:lnTo>
                    <a:pt x="109423" y="82677"/>
                  </a:lnTo>
                  <a:lnTo>
                    <a:pt x="93002" y="101069"/>
                  </a:lnTo>
                  <a:lnTo>
                    <a:pt x="87782" y="123748"/>
                  </a:lnTo>
                  <a:lnTo>
                    <a:pt x="94865" y="146864"/>
                  </a:lnTo>
                  <a:lnTo>
                    <a:pt x="114092" y="163177"/>
                  </a:lnTo>
                  <a:lnTo>
                    <a:pt x="142426" y="174882"/>
                  </a:lnTo>
                  <a:lnTo>
                    <a:pt x="176832" y="184172"/>
                  </a:lnTo>
                  <a:lnTo>
                    <a:pt x="214274" y="193243"/>
                  </a:lnTo>
                  <a:lnTo>
                    <a:pt x="251716" y="204289"/>
                  </a:lnTo>
                  <a:lnTo>
                    <a:pt x="286121" y="219504"/>
                  </a:lnTo>
                  <a:lnTo>
                    <a:pt x="314456" y="241084"/>
                  </a:lnTo>
                  <a:lnTo>
                    <a:pt x="333682" y="271223"/>
                  </a:lnTo>
                  <a:lnTo>
                    <a:pt x="340766" y="312115"/>
                  </a:lnTo>
                  <a:lnTo>
                    <a:pt x="334060" y="351519"/>
                  </a:lnTo>
                  <a:lnTo>
                    <a:pt x="313748" y="386242"/>
                  </a:lnTo>
                  <a:lnTo>
                    <a:pt x="279538" y="413942"/>
                  </a:lnTo>
                  <a:lnTo>
                    <a:pt x="231135" y="432279"/>
                  </a:lnTo>
                  <a:lnTo>
                    <a:pt x="168249" y="438912"/>
                  </a:lnTo>
                  <a:lnTo>
                    <a:pt x="118900" y="435197"/>
                  </a:lnTo>
                  <a:lnTo>
                    <a:pt x="72466" y="424738"/>
                  </a:lnTo>
                  <a:lnTo>
                    <a:pt x="31861" y="408565"/>
                  </a:lnTo>
                  <a:lnTo>
                    <a:pt x="0" y="387705"/>
                  </a:lnTo>
                  <a:lnTo>
                    <a:pt x="27432" y="326136"/>
                  </a:lnTo>
                  <a:lnTo>
                    <a:pt x="56464" y="345043"/>
                  </a:lnTo>
                  <a:lnTo>
                    <a:pt x="90982" y="359892"/>
                  </a:lnTo>
                  <a:lnTo>
                    <a:pt x="128930" y="369598"/>
                  </a:lnTo>
                  <a:lnTo>
                    <a:pt x="168249" y="373075"/>
                  </a:lnTo>
                  <a:lnTo>
                    <a:pt x="211045" y="368865"/>
                  </a:lnTo>
                  <a:lnTo>
                    <a:pt x="240410" y="357225"/>
                  </a:lnTo>
                  <a:lnTo>
                    <a:pt x="257317" y="339642"/>
                  </a:lnTo>
                  <a:lnTo>
                    <a:pt x="262737" y="317601"/>
                  </a:lnTo>
                  <a:lnTo>
                    <a:pt x="255636" y="294187"/>
                  </a:lnTo>
                  <a:lnTo>
                    <a:pt x="236363" y="277689"/>
                  </a:lnTo>
                  <a:lnTo>
                    <a:pt x="207961" y="265881"/>
                  </a:lnTo>
                  <a:lnTo>
                    <a:pt x="173472" y="256534"/>
                  </a:lnTo>
                  <a:lnTo>
                    <a:pt x="135940" y="247421"/>
                  </a:lnTo>
                  <a:lnTo>
                    <a:pt x="98408" y="236315"/>
                  </a:lnTo>
                  <a:lnTo>
                    <a:pt x="63920" y="220987"/>
                  </a:lnTo>
                  <a:lnTo>
                    <a:pt x="35517" y="199212"/>
                  </a:lnTo>
                  <a:lnTo>
                    <a:pt x="16244" y="168761"/>
                  </a:lnTo>
                  <a:lnTo>
                    <a:pt x="9144" y="127406"/>
                  </a:lnTo>
                  <a:lnTo>
                    <a:pt x="15786" y="87704"/>
                  </a:lnTo>
                  <a:lnTo>
                    <a:pt x="35946" y="52801"/>
                  </a:lnTo>
                  <a:lnTo>
                    <a:pt x="69977" y="25008"/>
                  </a:lnTo>
                  <a:lnTo>
                    <a:pt x="118228" y="6637"/>
                  </a:lnTo>
                  <a:lnTo>
                    <a:pt x="18105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807207" y="2915919"/>
            <a:ext cx="267208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740" algn="l"/>
                <a:tab pos="2306320" algn="l"/>
              </a:tabLst>
            </a:pP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𝑊𝑎𝑙𝑘𝑠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38952" y="2915919"/>
            <a:ext cx="330962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3635" algn="l"/>
                <a:tab pos="2943860" algn="l"/>
              </a:tabLst>
            </a:pPr>
            <a:r>
              <a:rPr sz="4300" dirty="0">
                <a:latin typeface="Cambria Math"/>
                <a:cs typeface="Cambria Math"/>
              </a:rPr>
              <a:t>&gt;</a:t>
            </a:r>
            <a:r>
              <a:rPr sz="4300" spc="180" dirty="0">
                <a:latin typeface="Cambria Math"/>
                <a:cs typeface="Cambria Math"/>
              </a:rPr>
              <a:t> </a:t>
            </a:r>
            <a:r>
              <a:rPr sz="4300" spc="-50" dirty="0">
                <a:latin typeface="Cambria Math"/>
                <a:cs typeface="Cambria Math"/>
              </a:rPr>
              <a:t>𝑃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10" dirty="0">
                <a:latin typeface="Cambria Math"/>
                <a:cs typeface="Cambria Math"/>
              </a:rPr>
              <a:t>𝐷𝑟𝑖𝑣𝑒𝑠</a:t>
            </a:r>
            <a:r>
              <a:rPr sz="4300" dirty="0">
                <a:latin typeface="Cambria Math"/>
                <a:cs typeface="Cambria Math"/>
              </a:rPr>
              <a:t>	</a:t>
            </a:r>
            <a:r>
              <a:rPr sz="4300" spc="-50" dirty="0">
                <a:latin typeface="Cambria Math"/>
                <a:cs typeface="Cambria Math"/>
              </a:rPr>
              <a:t>𝑋</a:t>
            </a:r>
            <a:endParaRPr sz="43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395983" y="2813304"/>
            <a:ext cx="9461500" cy="719455"/>
            <a:chOff x="1395983" y="2813304"/>
            <a:chExt cx="9461500" cy="7194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983" y="2813304"/>
              <a:ext cx="9460992" cy="7193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8315" y="2826156"/>
              <a:ext cx="9388741" cy="645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242559" y="2069592"/>
            <a:ext cx="1762125" cy="518159"/>
            <a:chOff x="5242559" y="2069592"/>
            <a:chExt cx="1762125" cy="518159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59" y="2069592"/>
              <a:ext cx="1761743" cy="5181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66365" y="2102104"/>
              <a:ext cx="1684020" cy="439420"/>
            </a:xfrm>
            <a:custGeom>
              <a:avLst/>
              <a:gdLst/>
              <a:ahLst/>
              <a:cxnLst/>
              <a:rect l="l" t="t" r="r" b="b"/>
              <a:pathLst>
                <a:path w="1684020" h="439419">
                  <a:moveTo>
                    <a:pt x="683093" y="6096"/>
                  </a:moveTo>
                  <a:lnTo>
                    <a:pt x="605064" y="6096"/>
                  </a:lnTo>
                  <a:lnTo>
                    <a:pt x="413042" y="432816"/>
                  </a:lnTo>
                  <a:lnTo>
                    <a:pt x="494727" y="432816"/>
                  </a:lnTo>
                  <a:lnTo>
                    <a:pt x="536789" y="334060"/>
                  </a:lnTo>
                  <a:lnTo>
                    <a:pt x="831146" y="334060"/>
                  </a:lnTo>
                  <a:lnTo>
                    <a:pt x="803076" y="271881"/>
                  </a:lnTo>
                  <a:lnTo>
                    <a:pt x="563613" y="271881"/>
                  </a:lnTo>
                  <a:lnTo>
                    <a:pt x="643469" y="85344"/>
                  </a:lnTo>
                  <a:lnTo>
                    <a:pt x="718868" y="85344"/>
                  </a:lnTo>
                  <a:lnTo>
                    <a:pt x="683093" y="6096"/>
                  </a:lnTo>
                  <a:close/>
                </a:path>
                <a:path w="1684020" h="439419">
                  <a:moveTo>
                    <a:pt x="831146" y="334060"/>
                  </a:moveTo>
                  <a:lnTo>
                    <a:pt x="750149" y="334060"/>
                  </a:lnTo>
                  <a:lnTo>
                    <a:pt x="792821" y="432816"/>
                  </a:lnTo>
                  <a:lnTo>
                    <a:pt x="875727" y="432816"/>
                  </a:lnTo>
                  <a:lnTo>
                    <a:pt x="831146" y="334060"/>
                  </a:lnTo>
                  <a:close/>
                </a:path>
                <a:path w="1684020" h="439419">
                  <a:moveTo>
                    <a:pt x="718868" y="85344"/>
                  </a:moveTo>
                  <a:lnTo>
                    <a:pt x="643469" y="85344"/>
                  </a:lnTo>
                  <a:lnTo>
                    <a:pt x="723936" y="271881"/>
                  </a:lnTo>
                  <a:lnTo>
                    <a:pt x="803076" y="271881"/>
                  </a:lnTo>
                  <a:lnTo>
                    <a:pt x="718868" y="85344"/>
                  </a:lnTo>
                  <a:close/>
                </a:path>
                <a:path w="1684020" h="439419">
                  <a:moveTo>
                    <a:pt x="1106156" y="6096"/>
                  </a:moveTo>
                  <a:lnTo>
                    <a:pt x="930591" y="6096"/>
                  </a:lnTo>
                  <a:lnTo>
                    <a:pt x="930591" y="432816"/>
                  </a:lnTo>
                  <a:lnTo>
                    <a:pt x="1009839" y="432816"/>
                  </a:lnTo>
                  <a:lnTo>
                    <a:pt x="1009839" y="308457"/>
                  </a:lnTo>
                  <a:lnTo>
                    <a:pt x="1117128" y="308457"/>
                  </a:lnTo>
                  <a:lnTo>
                    <a:pt x="1122615" y="307848"/>
                  </a:lnTo>
                  <a:lnTo>
                    <a:pt x="1207654" y="307848"/>
                  </a:lnTo>
                  <a:lnTo>
                    <a:pt x="1196986" y="292608"/>
                  </a:lnTo>
                  <a:lnTo>
                    <a:pt x="1235610" y="271129"/>
                  </a:lnTo>
                  <a:lnTo>
                    <a:pt x="1262026" y="243230"/>
                  </a:lnTo>
                  <a:lnTo>
                    <a:pt x="1009839" y="243230"/>
                  </a:lnTo>
                  <a:lnTo>
                    <a:pt x="1009839" y="73151"/>
                  </a:lnTo>
                  <a:lnTo>
                    <a:pt x="1262641" y="73151"/>
                  </a:lnTo>
                  <a:lnTo>
                    <a:pt x="1239048" y="46558"/>
                  </a:lnTo>
                  <a:lnTo>
                    <a:pt x="1203105" y="24451"/>
                  </a:lnTo>
                  <a:lnTo>
                    <a:pt x="1158559" y="10778"/>
                  </a:lnTo>
                  <a:lnTo>
                    <a:pt x="1106156" y="6096"/>
                  </a:lnTo>
                  <a:close/>
                </a:path>
                <a:path w="1684020" h="439419">
                  <a:moveTo>
                    <a:pt x="1207654" y="307848"/>
                  </a:moveTo>
                  <a:lnTo>
                    <a:pt x="1122615" y="307848"/>
                  </a:lnTo>
                  <a:lnTo>
                    <a:pt x="1209788" y="432816"/>
                  </a:lnTo>
                  <a:lnTo>
                    <a:pt x="1295132" y="432816"/>
                  </a:lnTo>
                  <a:lnTo>
                    <a:pt x="1207654" y="307848"/>
                  </a:lnTo>
                  <a:close/>
                </a:path>
                <a:path w="1684020" h="439419">
                  <a:moveTo>
                    <a:pt x="1262641" y="73151"/>
                  </a:moveTo>
                  <a:lnTo>
                    <a:pt x="1102498" y="73151"/>
                  </a:lnTo>
                  <a:lnTo>
                    <a:pt x="1148294" y="78847"/>
                  </a:lnTo>
                  <a:lnTo>
                    <a:pt x="1181289" y="95402"/>
                  </a:lnTo>
                  <a:lnTo>
                    <a:pt x="1201253" y="122015"/>
                  </a:lnTo>
                  <a:lnTo>
                    <a:pt x="1207959" y="157886"/>
                  </a:lnTo>
                  <a:lnTo>
                    <a:pt x="1201253" y="193852"/>
                  </a:lnTo>
                  <a:lnTo>
                    <a:pt x="1181289" y="220675"/>
                  </a:lnTo>
                  <a:lnTo>
                    <a:pt x="1148294" y="237439"/>
                  </a:lnTo>
                  <a:lnTo>
                    <a:pt x="1102498" y="243230"/>
                  </a:lnTo>
                  <a:lnTo>
                    <a:pt x="1262026" y="243230"/>
                  </a:lnTo>
                  <a:lnTo>
                    <a:pt x="1264118" y="241020"/>
                  </a:lnTo>
                  <a:lnTo>
                    <a:pt x="1281768" y="203025"/>
                  </a:lnTo>
                  <a:lnTo>
                    <a:pt x="1287816" y="157886"/>
                  </a:lnTo>
                  <a:lnTo>
                    <a:pt x="1282149" y="113834"/>
                  </a:lnTo>
                  <a:lnTo>
                    <a:pt x="1265645" y="76538"/>
                  </a:lnTo>
                  <a:lnTo>
                    <a:pt x="1262641" y="73151"/>
                  </a:lnTo>
                  <a:close/>
                </a:path>
                <a:path w="1684020" h="439419">
                  <a:moveTo>
                    <a:pt x="1542489" y="73151"/>
                  </a:moveTo>
                  <a:lnTo>
                    <a:pt x="1463241" y="73151"/>
                  </a:lnTo>
                  <a:lnTo>
                    <a:pt x="1463241" y="432816"/>
                  </a:lnTo>
                  <a:lnTo>
                    <a:pt x="1542489" y="432816"/>
                  </a:lnTo>
                  <a:lnTo>
                    <a:pt x="1542489" y="73151"/>
                  </a:lnTo>
                  <a:close/>
                </a:path>
                <a:path w="1684020" h="439419">
                  <a:moveTo>
                    <a:pt x="1683917" y="6096"/>
                  </a:moveTo>
                  <a:lnTo>
                    <a:pt x="1321814" y="6096"/>
                  </a:lnTo>
                  <a:lnTo>
                    <a:pt x="1321814" y="73151"/>
                  </a:lnTo>
                  <a:lnTo>
                    <a:pt x="1683917" y="73151"/>
                  </a:lnTo>
                  <a:lnTo>
                    <a:pt x="1683917" y="6096"/>
                  </a:lnTo>
                  <a:close/>
                </a:path>
                <a:path w="1684020" h="439419">
                  <a:moveTo>
                    <a:pt x="228600" y="0"/>
                  </a:moveTo>
                  <a:lnTo>
                    <a:pt x="181147" y="4204"/>
                  </a:lnTo>
                  <a:lnTo>
                    <a:pt x="137588" y="16373"/>
                  </a:lnTo>
                  <a:lnTo>
                    <a:pt x="98673" y="35843"/>
                  </a:lnTo>
                  <a:lnTo>
                    <a:pt x="65150" y="61950"/>
                  </a:lnTo>
                  <a:lnTo>
                    <a:pt x="37772" y="94029"/>
                  </a:lnTo>
                  <a:lnTo>
                    <a:pt x="17287" y="131416"/>
                  </a:lnTo>
                  <a:lnTo>
                    <a:pt x="4446" y="173446"/>
                  </a:lnTo>
                  <a:lnTo>
                    <a:pt x="0" y="219456"/>
                  </a:lnTo>
                  <a:lnTo>
                    <a:pt x="4445" y="265465"/>
                  </a:lnTo>
                  <a:lnTo>
                    <a:pt x="17278" y="307495"/>
                  </a:lnTo>
                  <a:lnTo>
                    <a:pt x="37740" y="344882"/>
                  </a:lnTo>
                  <a:lnTo>
                    <a:pt x="65074" y="376961"/>
                  </a:lnTo>
                  <a:lnTo>
                    <a:pt x="98524" y="403068"/>
                  </a:lnTo>
                  <a:lnTo>
                    <a:pt x="137331" y="422538"/>
                  </a:lnTo>
                  <a:lnTo>
                    <a:pt x="180739" y="434707"/>
                  </a:lnTo>
                  <a:lnTo>
                    <a:pt x="227990" y="438912"/>
                  </a:lnTo>
                  <a:lnTo>
                    <a:pt x="278472" y="434282"/>
                  </a:lnTo>
                  <a:lnTo>
                    <a:pt x="324153" y="420624"/>
                  </a:lnTo>
                  <a:lnTo>
                    <a:pt x="364120" y="398278"/>
                  </a:lnTo>
                  <a:lnTo>
                    <a:pt x="395471" y="369417"/>
                  </a:lnTo>
                  <a:lnTo>
                    <a:pt x="232257" y="369417"/>
                  </a:lnTo>
                  <a:lnTo>
                    <a:pt x="182465" y="362248"/>
                  </a:lnTo>
                  <a:lnTo>
                    <a:pt x="140427" y="341912"/>
                  </a:lnTo>
                  <a:lnTo>
                    <a:pt x="108045" y="310164"/>
                  </a:lnTo>
                  <a:lnTo>
                    <a:pt x="87221" y="268760"/>
                  </a:lnTo>
                  <a:lnTo>
                    <a:pt x="79857" y="219456"/>
                  </a:lnTo>
                  <a:lnTo>
                    <a:pt x="87221" y="170151"/>
                  </a:lnTo>
                  <a:lnTo>
                    <a:pt x="108045" y="128747"/>
                  </a:lnTo>
                  <a:lnTo>
                    <a:pt x="140427" y="96999"/>
                  </a:lnTo>
                  <a:lnTo>
                    <a:pt x="182465" y="76663"/>
                  </a:lnTo>
                  <a:lnTo>
                    <a:pt x="232257" y="69494"/>
                  </a:lnTo>
                  <a:lnTo>
                    <a:pt x="395471" y="69494"/>
                  </a:lnTo>
                  <a:lnTo>
                    <a:pt x="364129" y="40633"/>
                  </a:lnTo>
                  <a:lnTo>
                    <a:pt x="324229" y="18288"/>
                  </a:lnTo>
                  <a:lnTo>
                    <a:pt x="278729" y="4629"/>
                  </a:lnTo>
                  <a:lnTo>
                    <a:pt x="228600" y="0"/>
                  </a:lnTo>
                  <a:close/>
                </a:path>
                <a:path w="1684020" h="439419">
                  <a:moveTo>
                    <a:pt x="346251" y="318820"/>
                  </a:moveTo>
                  <a:lnTo>
                    <a:pt x="321581" y="341128"/>
                  </a:lnTo>
                  <a:lnTo>
                    <a:pt x="294283" y="356920"/>
                  </a:lnTo>
                  <a:lnTo>
                    <a:pt x="264470" y="366312"/>
                  </a:lnTo>
                  <a:lnTo>
                    <a:pt x="232257" y="369417"/>
                  </a:lnTo>
                  <a:lnTo>
                    <a:pt x="395471" y="369417"/>
                  </a:lnTo>
                  <a:lnTo>
                    <a:pt x="397457" y="367588"/>
                  </a:lnTo>
                  <a:lnTo>
                    <a:pt x="346251" y="318820"/>
                  </a:lnTo>
                  <a:close/>
                </a:path>
                <a:path w="1684020" h="439419">
                  <a:moveTo>
                    <a:pt x="395471" y="69494"/>
                  </a:moveTo>
                  <a:lnTo>
                    <a:pt x="232257" y="69494"/>
                  </a:lnTo>
                  <a:lnTo>
                    <a:pt x="264470" y="72590"/>
                  </a:lnTo>
                  <a:lnTo>
                    <a:pt x="294283" y="81915"/>
                  </a:lnTo>
                  <a:lnTo>
                    <a:pt x="321581" y="97526"/>
                  </a:lnTo>
                  <a:lnTo>
                    <a:pt x="346251" y="119481"/>
                  </a:lnTo>
                  <a:lnTo>
                    <a:pt x="397457" y="71323"/>
                  </a:lnTo>
                  <a:lnTo>
                    <a:pt x="395471" y="6949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29979" y="2187448"/>
              <a:ext cx="160655" cy="186690"/>
            </a:xfrm>
            <a:custGeom>
              <a:avLst/>
              <a:gdLst/>
              <a:ahLst/>
              <a:cxnLst/>
              <a:rect l="l" t="t" r="r" b="b"/>
              <a:pathLst>
                <a:path w="160654" h="186689">
                  <a:moveTo>
                    <a:pt x="79857" y="0"/>
                  </a:moveTo>
                  <a:lnTo>
                    <a:pt x="0" y="186537"/>
                  </a:lnTo>
                  <a:lnTo>
                    <a:pt x="160324" y="186537"/>
                  </a:lnTo>
                  <a:lnTo>
                    <a:pt x="7985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856" y="2168906"/>
              <a:ext cx="210820" cy="1827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66366" y="2102104"/>
              <a:ext cx="1684020" cy="439420"/>
            </a:xfrm>
            <a:custGeom>
              <a:avLst/>
              <a:gdLst/>
              <a:ahLst/>
              <a:cxnLst/>
              <a:rect l="l" t="t" r="r" b="b"/>
              <a:pathLst>
                <a:path w="1684020" h="439419">
                  <a:moveTo>
                    <a:pt x="1321815" y="6095"/>
                  </a:moveTo>
                  <a:lnTo>
                    <a:pt x="1683918" y="6095"/>
                  </a:lnTo>
                  <a:lnTo>
                    <a:pt x="1683918" y="73151"/>
                  </a:lnTo>
                  <a:lnTo>
                    <a:pt x="1542491" y="73151"/>
                  </a:lnTo>
                  <a:lnTo>
                    <a:pt x="1542491" y="432815"/>
                  </a:lnTo>
                  <a:lnTo>
                    <a:pt x="1463243" y="432815"/>
                  </a:lnTo>
                  <a:lnTo>
                    <a:pt x="1463243" y="73151"/>
                  </a:lnTo>
                  <a:lnTo>
                    <a:pt x="1321815" y="73151"/>
                  </a:lnTo>
                  <a:lnTo>
                    <a:pt x="1321815" y="6095"/>
                  </a:lnTo>
                  <a:close/>
                </a:path>
                <a:path w="1684020" h="439419">
                  <a:moveTo>
                    <a:pt x="930592" y="6095"/>
                  </a:moveTo>
                  <a:lnTo>
                    <a:pt x="1106157" y="6095"/>
                  </a:lnTo>
                  <a:lnTo>
                    <a:pt x="1158560" y="10778"/>
                  </a:lnTo>
                  <a:lnTo>
                    <a:pt x="1203106" y="24451"/>
                  </a:lnTo>
                  <a:lnTo>
                    <a:pt x="1239050" y="46558"/>
                  </a:lnTo>
                  <a:lnTo>
                    <a:pt x="1265646" y="76538"/>
                  </a:lnTo>
                  <a:lnTo>
                    <a:pt x="1282151" y="113834"/>
                  </a:lnTo>
                  <a:lnTo>
                    <a:pt x="1287818" y="157886"/>
                  </a:lnTo>
                  <a:lnTo>
                    <a:pt x="1281769" y="203025"/>
                  </a:lnTo>
                  <a:lnTo>
                    <a:pt x="1264119" y="241020"/>
                  </a:lnTo>
                  <a:lnTo>
                    <a:pt x="1235611" y="271129"/>
                  </a:lnTo>
                  <a:lnTo>
                    <a:pt x="1196987" y="292607"/>
                  </a:lnTo>
                  <a:lnTo>
                    <a:pt x="1295133" y="432815"/>
                  </a:lnTo>
                  <a:lnTo>
                    <a:pt x="1209789" y="432815"/>
                  </a:lnTo>
                  <a:lnTo>
                    <a:pt x="1122616" y="307848"/>
                  </a:lnTo>
                  <a:lnTo>
                    <a:pt x="1117130" y="308457"/>
                  </a:lnTo>
                  <a:lnTo>
                    <a:pt x="1111643" y="308457"/>
                  </a:lnTo>
                  <a:lnTo>
                    <a:pt x="1106157" y="308457"/>
                  </a:lnTo>
                  <a:lnTo>
                    <a:pt x="1009840" y="308457"/>
                  </a:lnTo>
                  <a:lnTo>
                    <a:pt x="1009840" y="432815"/>
                  </a:lnTo>
                  <a:lnTo>
                    <a:pt x="930592" y="432815"/>
                  </a:lnTo>
                  <a:lnTo>
                    <a:pt x="930592" y="6095"/>
                  </a:lnTo>
                  <a:close/>
                </a:path>
                <a:path w="1684020" h="439419">
                  <a:moveTo>
                    <a:pt x="605066" y="6095"/>
                  </a:moveTo>
                  <a:lnTo>
                    <a:pt x="683094" y="6095"/>
                  </a:lnTo>
                  <a:lnTo>
                    <a:pt x="875728" y="432815"/>
                  </a:lnTo>
                  <a:lnTo>
                    <a:pt x="792822" y="432815"/>
                  </a:lnTo>
                  <a:lnTo>
                    <a:pt x="750150" y="334060"/>
                  </a:lnTo>
                  <a:lnTo>
                    <a:pt x="536790" y="334060"/>
                  </a:lnTo>
                  <a:lnTo>
                    <a:pt x="494728" y="432815"/>
                  </a:lnTo>
                  <a:lnTo>
                    <a:pt x="413042" y="432815"/>
                  </a:lnTo>
                  <a:lnTo>
                    <a:pt x="605066" y="6095"/>
                  </a:lnTo>
                  <a:close/>
                </a:path>
                <a:path w="1684020" h="439419">
                  <a:moveTo>
                    <a:pt x="228599" y="0"/>
                  </a:moveTo>
                  <a:lnTo>
                    <a:pt x="278730" y="4629"/>
                  </a:lnTo>
                  <a:lnTo>
                    <a:pt x="324230" y="18287"/>
                  </a:lnTo>
                  <a:lnTo>
                    <a:pt x="364131" y="40633"/>
                  </a:lnTo>
                  <a:lnTo>
                    <a:pt x="397459" y="71323"/>
                  </a:lnTo>
                  <a:lnTo>
                    <a:pt x="346252" y="119481"/>
                  </a:lnTo>
                  <a:lnTo>
                    <a:pt x="321583" y="97526"/>
                  </a:lnTo>
                  <a:lnTo>
                    <a:pt x="294284" y="81914"/>
                  </a:lnTo>
                  <a:lnTo>
                    <a:pt x="264471" y="72590"/>
                  </a:lnTo>
                  <a:lnTo>
                    <a:pt x="232257" y="69494"/>
                  </a:lnTo>
                  <a:lnTo>
                    <a:pt x="182465" y="76663"/>
                  </a:lnTo>
                  <a:lnTo>
                    <a:pt x="140427" y="96999"/>
                  </a:lnTo>
                  <a:lnTo>
                    <a:pt x="108045" y="128747"/>
                  </a:lnTo>
                  <a:lnTo>
                    <a:pt x="87221" y="170151"/>
                  </a:lnTo>
                  <a:lnTo>
                    <a:pt x="79857" y="219455"/>
                  </a:lnTo>
                  <a:lnTo>
                    <a:pt x="87221" y="268760"/>
                  </a:lnTo>
                  <a:lnTo>
                    <a:pt x="108045" y="310164"/>
                  </a:lnTo>
                  <a:lnTo>
                    <a:pt x="140427" y="341912"/>
                  </a:lnTo>
                  <a:lnTo>
                    <a:pt x="182465" y="362248"/>
                  </a:lnTo>
                  <a:lnTo>
                    <a:pt x="232257" y="369417"/>
                  </a:lnTo>
                  <a:lnTo>
                    <a:pt x="264471" y="366312"/>
                  </a:lnTo>
                  <a:lnTo>
                    <a:pt x="294284" y="356920"/>
                  </a:lnTo>
                  <a:lnTo>
                    <a:pt x="321583" y="341128"/>
                  </a:lnTo>
                  <a:lnTo>
                    <a:pt x="346252" y="318820"/>
                  </a:lnTo>
                  <a:lnTo>
                    <a:pt x="397459" y="367588"/>
                  </a:lnTo>
                  <a:lnTo>
                    <a:pt x="364121" y="398278"/>
                  </a:lnTo>
                  <a:lnTo>
                    <a:pt x="324154" y="420624"/>
                  </a:lnTo>
                  <a:lnTo>
                    <a:pt x="278472" y="434282"/>
                  </a:lnTo>
                  <a:lnTo>
                    <a:pt x="227990" y="438912"/>
                  </a:lnTo>
                  <a:lnTo>
                    <a:pt x="180739" y="434707"/>
                  </a:lnTo>
                  <a:lnTo>
                    <a:pt x="137331" y="422538"/>
                  </a:lnTo>
                  <a:lnTo>
                    <a:pt x="98524" y="403068"/>
                  </a:lnTo>
                  <a:lnTo>
                    <a:pt x="65074" y="376961"/>
                  </a:lnTo>
                  <a:lnTo>
                    <a:pt x="37740" y="344882"/>
                  </a:lnTo>
                  <a:lnTo>
                    <a:pt x="17278" y="307495"/>
                  </a:lnTo>
                  <a:lnTo>
                    <a:pt x="4445" y="265465"/>
                  </a:lnTo>
                  <a:lnTo>
                    <a:pt x="0" y="219455"/>
                  </a:lnTo>
                  <a:lnTo>
                    <a:pt x="4446" y="173446"/>
                  </a:lnTo>
                  <a:lnTo>
                    <a:pt x="17287" y="131416"/>
                  </a:lnTo>
                  <a:lnTo>
                    <a:pt x="37772" y="94029"/>
                  </a:lnTo>
                  <a:lnTo>
                    <a:pt x="65150" y="61950"/>
                  </a:lnTo>
                  <a:lnTo>
                    <a:pt x="98673" y="35843"/>
                  </a:lnTo>
                  <a:lnTo>
                    <a:pt x="137588" y="16373"/>
                  </a:lnTo>
                  <a:lnTo>
                    <a:pt x="181147" y="4204"/>
                  </a:lnTo>
                  <a:lnTo>
                    <a:pt x="22859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427976" y="3480815"/>
            <a:ext cx="3472179" cy="670560"/>
            <a:chOff x="7427976" y="3480815"/>
            <a:chExt cx="3472179" cy="67056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27976" y="3480815"/>
              <a:ext cx="3471672" cy="6705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5527" y="3505758"/>
              <a:ext cx="3407371" cy="60584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55650" y="3346451"/>
            <a:ext cx="11162030" cy="3405504"/>
            <a:chOff x="755650" y="3346451"/>
            <a:chExt cx="11162030" cy="3405504"/>
          </a:xfrm>
        </p:grpSpPr>
        <p:sp>
          <p:nvSpPr>
            <p:cNvPr id="22" name="object 22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6215" y="3480815"/>
              <a:ext cx="4169664" cy="5547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672" y="3505758"/>
              <a:ext cx="4104601" cy="4894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6272" y="4248911"/>
              <a:ext cx="1755648" cy="50901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202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5" h="431164">
                  <a:moveTo>
                    <a:pt x="1190688" y="97536"/>
                  </a:moveTo>
                  <a:lnTo>
                    <a:pt x="1144570" y="103132"/>
                  </a:lnTo>
                  <a:lnTo>
                    <a:pt x="1103989" y="119142"/>
                  </a:lnTo>
                  <a:lnTo>
                    <a:pt x="1070216" y="144399"/>
                  </a:lnTo>
                  <a:lnTo>
                    <a:pt x="1044519" y="177732"/>
                  </a:lnTo>
                  <a:lnTo>
                    <a:pt x="1028170" y="217974"/>
                  </a:lnTo>
                  <a:lnTo>
                    <a:pt x="1022438" y="263956"/>
                  </a:lnTo>
                  <a:lnTo>
                    <a:pt x="1028182" y="309984"/>
                  </a:lnTo>
                  <a:lnTo>
                    <a:pt x="1044813" y="350339"/>
                  </a:lnTo>
                  <a:lnTo>
                    <a:pt x="1071435" y="383819"/>
                  </a:lnTo>
                  <a:lnTo>
                    <a:pt x="1107150" y="409222"/>
                  </a:lnTo>
                  <a:lnTo>
                    <a:pt x="1151061" y="425345"/>
                  </a:lnTo>
                  <a:lnTo>
                    <a:pt x="1202270" y="430987"/>
                  </a:lnTo>
                  <a:lnTo>
                    <a:pt x="1242294" y="427586"/>
                  </a:lnTo>
                  <a:lnTo>
                    <a:pt x="1277861" y="417499"/>
                  </a:lnTo>
                  <a:lnTo>
                    <a:pt x="1308398" y="400897"/>
                  </a:lnTo>
                  <a:lnTo>
                    <a:pt x="1333334" y="377951"/>
                  </a:lnTo>
                  <a:lnTo>
                    <a:pt x="1323256" y="366369"/>
                  </a:lnTo>
                  <a:lnTo>
                    <a:pt x="1204099" y="366369"/>
                  </a:lnTo>
                  <a:lnTo>
                    <a:pt x="1164990" y="360864"/>
                  </a:lnTo>
                  <a:lnTo>
                    <a:pt x="1133538" y="345186"/>
                  </a:lnTo>
                  <a:lnTo>
                    <a:pt x="1111002" y="320592"/>
                  </a:lnTo>
                  <a:lnTo>
                    <a:pt x="1098638" y="288340"/>
                  </a:lnTo>
                  <a:lnTo>
                    <a:pt x="1354061" y="288340"/>
                  </a:lnTo>
                  <a:lnTo>
                    <a:pt x="1354670" y="281025"/>
                  </a:lnTo>
                  <a:lnTo>
                    <a:pt x="1355280" y="271881"/>
                  </a:lnTo>
                  <a:lnTo>
                    <a:pt x="1355280" y="265785"/>
                  </a:lnTo>
                  <a:lnTo>
                    <a:pt x="1352003" y="237744"/>
                  </a:lnTo>
                  <a:lnTo>
                    <a:pt x="1098029" y="237744"/>
                  </a:lnTo>
                  <a:lnTo>
                    <a:pt x="1108649" y="205301"/>
                  </a:lnTo>
                  <a:lnTo>
                    <a:pt x="1128585" y="180289"/>
                  </a:lnTo>
                  <a:lnTo>
                    <a:pt x="1156408" y="164191"/>
                  </a:lnTo>
                  <a:lnTo>
                    <a:pt x="1190688" y="158495"/>
                  </a:lnTo>
                  <a:lnTo>
                    <a:pt x="1319913" y="158495"/>
                  </a:lnTo>
                  <a:lnTo>
                    <a:pt x="1308646" y="143484"/>
                  </a:lnTo>
                  <a:lnTo>
                    <a:pt x="1275626" y="118533"/>
                  </a:lnTo>
                  <a:lnTo>
                    <a:pt x="1235900" y="102929"/>
                  </a:lnTo>
                  <a:lnTo>
                    <a:pt x="1190688" y="97536"/>
                  </a:lnTo>
                  <a:close/>
                </a:path>
                <a:path w="1677035" h="431164">
                  <a:moveTo>
                    <a:pt x="1292491" y="331012"/>
                  </a:moveTo>
                  <a:lnTo>
                    <a:pt x="1274051" y="346567"/>
                  </a:lnTo>
                  <a:lnTo>
                    <a:pt x="1253324" y="357606"/>
                  </a:lnTo>
                  <a:lnTo>
                    <a:pt x="1230083" y="364188"/>
                  </a:lnTo>
                  <a:lnTo>
                    <a:pt x="1204099" y="366369"/>
                  </a:lnTo>
                  <a:lnTo>
                    <a:pt x="1323256" y="366369"/>
                  </a:lnTo>
                  <a:lnTo>
                    <a:pt x="1292491" y="331012"/>
                  </a:lnTo>
                  <a:close/>
                </a:path>
                <a:path w="1677035" h="431164">
                  <a:moveTo>
                    <a:pt x="1319913" y="158495"/>
                  </a:moveTo>
                  <a:lnTo>
                    <a:pt x="1190688" y="158495"/>
                  </a:lnTo>
                  <a:lnTo>
                    <a:pt x="1225302" y="164277"/>
                  </a:lnTo>
                  <a:lnTo>
                    <a:pt x="1253172" y="180517"/>
                  </a:lnTo>
                  <a:lnTo>
                    <a:pt x="1272813" y="205559"/>
                  </a:lnTo>
                  <a:lnTo>
                    <a:pt x="1282738" y="237744"/>
                  </a:lnTo>
                  <a:lnTo>
                    <a:pt x="1352003" y="237744"/>
                  </a:lnTo>
                  <a:lnTo>
                    <a:pt x="1349692" y="217974"/>
                  </a:lnTo>
                  <a:lnTo>
                    <a:pt x="1333741" y="176919"/>
                  </a:lnTo>
                  <a:lnTo>
                    <a:pt x="1319913" y="158495"/>
                  </a:lnTo>
                  <a:close/>
                </a:path>
                <a:path w="1677035" h="431164">
                  <a:moveTo>
                    <a:pt x="811276" y="97536"/>
                  </a:moveTo>
                  <a:lnTo>
                    <a:pt x="765158" y="103132"/>
                  </a:lnTo>
                  <a:lnTo>
                    <a:pt x="724577" y="119142"/>
                  </a:lnTo>
                  <a:lnTo>
                    <a:pt x="690803" y="144399"/>
                  </a:lnTo>
                  <a:lnTo>
                    <a:pt x="665107" y="177732"/>
                  </a:lnTo>
                  <a:lnTo>
                    <a:pt x="648758" y="217974"/>
                  </a:lnTo>
                  <a:lnTo>
                    <a:pt x="643026" y="263956"/>
                  </a:lnTo>
                  <a:lnTo>
                    <a:pt x="648769" y="309984"/>
                  </a:lnTo>
                  <a:lnTo>
                    <a:pt x="665400" y="350339"/>
                  </a:lnTo>
                  <a:lnTo>
                    <a:pt x="692022" y="383819"/>
                  </a:lnTo>
                  <a:lnTo>
                    <a:pt x="727738" y="409222"/>
                  </a:lnTo>
                  <a:lnTo>
                    <a:pt x="771649" y="425345"/>
                  </a:lnTo>
                  <a:lnTo>
                    <a:pt x="822858" y="430987"/>
                  </a:lnTo>
                  <a:lnTo>
                    <a:pt x="862882" y="427586"/>
                  </a:lnTo>
                  <a:lnTo>
                    <a:pt x="898448" y="417499"/>
                  </a:lnTo>
                  <a:lnTo>
                    <a:pt x="928985" y="400897"/>
                  </a:lnTo>
                  <a:lnTo>
                    <a:pt x="953922" y="377951"/>
                  </a:lnTo>
                  <a:lnTo>
                    <a:pt x="943844" y="366369"/>
                  </a:lnTo>
                  <a:lnTo>
                    <a:pt x="824687" y="366369"/>
                  </a:lnTo>
                  <a:lnTo>
                    <a:pt x="785577" y="360864"/>
                  </a:lnTo>
                  <a:lnTo>
                    <a:pt x="754126" y="345186"/>
                  </a:lnTo>
                  <a:lnTo>
                    <a:pt x="731589" y="320592"/>
                  </a:lnTo>
                  <a:lnTo>
                    <a:pt x="719226" y="288340"/>
                  </a:lnTo>
                  <a:lnTo>
                    <a:pt x="974648" y="288340"/>
                  </a:lnTo>
                  <a:lnTo>
                    <a:pt x="975258" y="281025"/>
                  </a:lnTo>
                  <a:lnTo>
                    <a:pt x="975868" y="271881"/>
                  </a:lnTo>
                  <a:lnTo>
                    <a:pt x="975868" y="265785"/>
                  </a:lnTo>
                  <a:lnTo>
                    <a:pt x="972590" y="237744"/>
                  </a:lnTo>
                  <a:lnTo>
                    <a:pt x="718616" y="237744"/>
                  </a:lnTo>
                  <a:lnTo>
                    <a:pt x="729237" y="205301"/>
                  </a:lnTo>
                  <a:lnTo>
                    <a:pt x="749172" y="180289"/>
                  </a:lnTo>
                  <a:lnTo>
                    <a:pt x="776995" y="164191"/>
                  </a:lnTo>
                  <a:lnTo>
                    <a:pt x="811276" y="158495"/>
                  </a:lnTo>
                  <a:lnTo>
                    <a:pt x="940500" y="158495"/>
                  </a:lnTo>
                  <a:lnTo>
                    <a:pt x="929233" y="143484"/>
                  </a:lnTo>
                  <a:lnTo>
                    <a:pt x="896213" y="118533"/>
                  </a:lnTo>
                  <a:lnTo>
                    <a:pt x="856488" y="102929"/>
                  </a:lnTo>
                  <a:lnTo>
                    <a:pt x="811276" y="97536"/>
                  </a:lnTo>
                  <a:close/>
                </a:path>
                <a:path w="1677035" h="431164">
                  <a:moveTo>
                    <a:pt x="913079" y="331012"/>
                  </a:moveTo>
                  <a:lnTo>
                    <a:pt x="894638" y="346567"/>
                  </a:lnTo>
                  <a:lnTo>
                    <a:pt x="873912" y="357606"/>
                  </a:lnTo>
                  <a:lnTo>
                    <a:pt x="850671" y="364188"/>
                  </a:lnTo>
                  <a:lnTo>
                    <a:pt x="824687" y="366369"/>
                  </a:lnTo>
                  <a:lnTo>
                    <a:pt x="943844" y="366369"/>
                  </a:lnTo>
                  <a:lnTo>
                    <a:pt x="913079" y="331012"/>
                  </a:lnTo>
                  <a:close/>
                </a:path>
                <a:path w="1677035" h="431164">
                  <a:moveTo>
                    <a:pt x="940500" y="158495"/>
                  </a:moveTo>
                  <a:lnTo>
                    <a:pt x="811276" y="158495"/>
                  </a:lnTo>
                  <a:lnTo>
                    <a:pt x="845889" y="164277"/>
                  </a:lnTo>
                  <a:lnTo>
                    <a:pt x="873759" y="180517"/>
                  </a:lnTo>
                  <a:lnTo>
                    <a:pt x="893400" y="205559"/>
                  </a:lnTo>
                  <a:lnTo>
                    <a:pt x="903325" y="237744"/>
                  </a:lnTo>
                  <a:lnTo>
                    <a:pt x="972590" y="237744"/>
                  </a:lnTo>
                  <a:lnTo>
                    <a:pt x="970280" y="217974"/>
                  </a:lnTo>
                  <a:lnTo>
                    <a:pt x="954328" y="176919"/>
                  </a:lnTo>
                  <a:lnTo>
                    <a:pt x="940500" y="158495"/>
                  </a:lnTo>
                  <a:close/>
                </a:path>
                <a:path w="1677035" h="431164">
                  <a:moveTo>
                    <a:pt x="1420749" y="336499"/>
                  </a:moveTo>
                  <a:lnTo>
                    <a:pt x="1391488" y="394411"/>
                  </a:lnTo>
                  <a:lnTo>
                    <a:pt x="1417729" y="408870"/>
                  </a:lnTo>
                  <a:lnTo>
                    <a:pt x="1451000" y="420471"/>
                  </a:lnTo>
                  <a:lnTo>
                    <a:pt x="1488957" y="428186"/>
                  </a:lnTo>
                  <a:lnTo>
                    <a:pt x="1529257" y="430987"/>
                  </a:lnTo>
                  <a:lnTo>
                    <a:pt x="1590884" y="423843"/>
                  </a:lnTo>
                  <a:lnTo>
                    <a:pt x="1637309" y="403555"/>
                  </a:lnTo>
                  <a:lnTo>
                    <a:pt x="1666589" y="371836"/>
                  </a:lnTo>
                  <a:lnTo>
                    <a:pt x="1667334" y="368807"/>
                  </a:lnTo>
                  <a:lnTo>
                    <a:pt x="1534134" y="368807"/>
                  </a:lnTo>
                  <a:lnTo>
                    <a:pt x="1503216" y="366417"/>
                  </a:lnTo>
                  <a:lnTo>
                    <a:pt x="1472869" y="359740"/>
                  </a:lnTo>
                  <a:lnTo>
                    <a:pt x="1444809" y="349519"/>
                  </a:lnTo>
                  <a:lnTo>
                    <a:pt x="1420749" y="336499"/>
                  </a:lnTo>
                  <a:close/>
                </a:path>
                <a:path w="1677035" h="431164">
                  <a:moveTo>
                    <a:pt x="1544497" y="97536"/>
                  </a:moveTo>
                  <a:lnTo>
                    <a:pt x="1485080" y="104784"/>
                  </a:lnTo>
                  <a:lnTo>
                    <a:pt x="1439951" y="125349"/>
                  </a:lnTo>
                  <a:lnTo>
                    <a:pt x="1411281" y="157457"/>
                  </a:lnTo>
                  <a:lnTo>
                    <a:pt x="1401241" y="199339"/>
                  </a:lnTo>
                  <a:lnTo>
                    <a:pt x="1409885" y="239804"/>
                  </a:lnTo>
                  <a:lnTo>
                    <a:pt x="1432674" y="266233"/>
                  </a:lnTo>
                  <a:lnTo>
                    <a:pt x="1464892" y="282245"/>
                  </a:lnTo>
                  <a:lnTo>
                    <a:pt x="1501825" y="291464"/>
                  </a:lnTo>
                  <a:lnTo>
                    <a:pt x="1538758" y="297512"/>
                  </a:lnTo>
                  <a:lnTo>
                    <a:pt x="1570977" y="304009"/>
                  </a:lnTo>
                  <a:lnTo>
                    <a:pt x="1593765" y="314578"/>
                  </a:lnTo>
                  <a:lnTo>
                    <a:pt x="1602409" y="332841"/>
                  </a:lnTo>
                  <a:lnTo>
                    <a:pt x="1598514" y="347976"/>
                  </a:lnTo>
                  <a:lnTo>
                    <a:pt x="1586331" y="359283"/>
                  </a:lnTo>
                  <a:lnTo>
                    <a:pt x="1565119" y="366360"/>
                  </a:lnTo>
                  <a:lnTo>
                    <a:pt x="1534134" y="368807"/>
                  </a:lnTo>
                  <a:lnTo>
                    <a:pt x="1667334" y="368807"/>
                  </a:lnTo>
                  <a:lnTo>
                    <a:pt x="1676780" y="330403"/>
                  </a:lnTo>
                  <a:lnTo>
                    <a:pt x="1668137" y="290735"/>
                  </a:lnTo>
                  <a:lnTo>
                    <a:pt x="1645348" y="264861"/>
                  </a:lnTo>
                  <a:lnTo>
                    <a:pt x="1613130" y="249146"/>
                  </a:lnTo>
                  <a:lnTo>
                    <a:pt x="1576197" y="239953"/>
                  </a:lnTo>
                  <a:lnTo>
                    <a:pt x="1539263" y="233647"/>
                  </a:lnTo>
                  <a:lnTo>
                    <a:pt x="1507045" y="226590"/>
                  </a:lnTo>
                  <a:lnTo>
                    <a:pt x="1484256" y="215147"/>
                  </a:lnTo>
                  <a:lnTo>
                    <a:pt x="1475613" y="195681"/>
                  </a:lnTo>
                  <a:lnTo>
                    <a:pt x="1479765" y="180965"/>
                  </a:lnTo>
                  <a:lnTo>
                    <a:pt x="1492377" y="169392"/>
                  </a:lnTo>
                  <a:lnTo>
                    <a:pt x="1513674" y="161820"/>
                  </a:lnTo>
                  <a:lnTo>
                    <a:pt x="1543888" y="159105"/>
                  </a:lnTo>
                  <a:lnTo>
                    <a:pt x="1649477" y="159105"/>
                  </a:lnTo>
                  <a:lnTo>
                    <a:pt x="1666417" y="125577"/>
                  </a:lnTo>
                  <a:lnTo>
                    <a:pt x="1641109" y="113738"/>
                  </a:lnTo>
                  <a:lnTo>
                    <a:pt x="1610715" y="104927"/>
                  </a:lnTo>
                  <a:lnTo>
                    <a:pt x="1577692" y="99431"/>
                  </a:lnTo>
                  <a:lnTo>
                    <a:pt x="1544497" y="97536"/>
                  </a:lnTo>
                  <a:close/>
                </a:path>
                <a:path w="1677035" h="431164">
                  <a:moveTo>
                    <a:pt x="1649477" y="159105"/>
                  </a:moveTo>
                  <a:lnTo>
                    <a:pt x="1543888" y="159105"/>
                  </a:lnTo>
                  <a:lnTo>
                    <a:pt x="1567205" y="160343"/>
                  </a:lnTo>
                  <a:lnTo>
                    <a:pt x="1590522" y="164439"/>
                  </a:lnTo>
                  <a:lnTo>
                    <a:pt x="1613839" y="171964"/>
                  </a:lnTo>
                  <a:lnTo>
                    <a:pt x="1637156" y="183489"/>
                  </a:lnTo>
                  <a:lnTo>
                    <a:pt x="1649477" y="159105"/>
                  </a:lnTo>
                  <a:close/>
                </a:path>
                <a:path w="1677035" h="431164">
                  <a:moveTo>
                    <a:pt x="486803" y="101193"/>
                  </a:moveTo>
                  <a:lnTo>
                    <a:pt x="414261" y="101193"/>
                  </a:lnTo>
                  <a:lnTo>
                    <a:pt x="414261" y="426719"/>
                  </a:lnTo>
                  <a:lnTo>
                    <a:pt x="490461" y="426719"/>
                  </a:lnTo>
                  <a:lnTo>
                    <a:pt x="490461" y="268833"/>
                  </a:lnTo>
                  <a:lnTo>
                    <a:pt x="497081" y="225085"/>
                  </a:lnTo>
                  <a:lnTo>
                    <a:pt x="515988" y="193624"/>
                  </a:lnTo>
                  <a:lnTo>
                    <a:pt x="545753" y="174621"/>
                  </a:lnTo>
                  <a:lnTo>
                    <a:pt x="584949" y="168249"/>
                  </a:lnTo>
                  <a:lnTo>
                    <a:pt x="602627" y="168249"/>
                  </a:lnTo>
                  <a:lnTo>
                    <a:pt x="602627" y="148742"/>
                  </a:lnTo>
                  <a:lnTo>
                    <a:pt x="486803" y="148742"/>
                  </a:lnTo>
                  <a:lnTo>
                    <a:pt x="486803" y="101193"/>
                  </a:lnTo>
                  <a:close/>
                </a:path>
                <a:path w="1677035" h="431164">
                  <a:moveTo>
                    <a:pt x="602627" y="168249"/>
                  </a:moveTo>
                  <a:lnTo>
                    <a:pt x="590435" y="168249"/>
                  </a:lnTo>
                  <a:lnTo>
                    <a:pt x="595922" y="168859"/>
                  </a:lnTo>
                  <a:lnTo>
                    <a:pt x="602627" y="170078"/>
                  </a:lnTo>
                  <a:lnTo>
                    <a:pt x="602627" y="168249"/>
                  </a:lnTo>
                  <a:close/>
                </a:path>
                <a:path w="1677035" h="431164">
                  <a:moveTo>
                    <a:pt x="602627" y="97536"/>
                  </a:moveTo>
                  <a:lnTo>
                    <a:pt x="564727" y="100736"/>
                  </a:lnTo>
                  <a:lnTo>
                    <a:pt x="532599" y="110337"/>
                  </a:lnTo>
                  <a:lnTo>
                    <a:pt x="506529" y="126339"/>
                  </a:lnTo>
                  <a:lnTo>
                    <a:pt x="486803" y="148742"/>
                  </a:lnTo>
                  <a:lnTo>
                    <a:pt x="602627" y="148742"/>
                  </a:lnTo>
                  <a:lnTo>
                    <a:pt x="602627" y="97536"/>
                  </a:lnTo>
                  <a:close/>
                </a:path>
                <a:path w="1677035" h="431164">
                  <a:moveTo>
                    <a:pt x="220675" y="67056"/>
                  </a:moveTo>
                  <a:lnTo>
                    <a:pt x="141427" y="67056"/>
                  </a:lnTo>
                  <a:lnTo>
                    <a:pt x="141427" y="426719"/>
                  </a:lnTo>
                  <a:lnTo>
                    <a:pt x="220675" y="426719"/>
                  </a:lnTo>
                  <a:lnTo>
                    <a:pt x="220675" y="67056"/>
                  </a:lnTo>
                  <a:close/>
                </a:path>
                <a:path w="1677035" h="431164">
                  <a:moveTo>
                    <a:pt x="362102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362102" y="67056"/>
                  </a:lnTo>
                  <a:lnTo>
                    <a:pt x="362102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4392" y="4432045"/>
              <a:ext cx="197408" cy="9194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4980" y="4432045"/>
              <a:ext cx="197408" cy="9194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202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5" h="431164">
                  <a:moveTo>
                    <a:pt x="1544497" y="97535"/>
                  </a:moveTo>
                  <a:lnTo>
                    <a:pt x="1577692" y="99431"/>
                  </a:lnTo>
                  <a:lnTo>
                    <a:pt x="1610715" y="104927"/>
                  </a:lnTo>
                  <a:lnTo>
                    <a:pt x="1641109" y="113738"/>
                  </a:lnTo>
                  <a:lnTo>
                    <a:pt x="1666417" y="125577"/>
                  </a:lnTo>
                  <a:lnTo>
                    <a:pt x="1637156" y="183489"/>
                  </a:lnTo>
                  <a:lnTo>
                    <a:pt x="1613839" y="171964"/>
                  </a:lnTo>
                  <a:lnTo>
                    <a:pt x="1590522" y="164439"/>
                  </a:lnTo>
                  <a:lnTo>
                    <a:pt x="1567205" y="160343"/>
                  </a:lnTo>
                  <a:lnTo>
                    <a:pt x="1543888" y="159105"/>
                  </a:lnTo>
                  <a:lnTo>
                    <a:pt x="1513674" y="161820"/>
                  </a:lnTo>
                  <a:lnTo>
                    <a:pt x="1492376" y="169392"/>
                  </a:lnTo>
                  <a:lnTo>
                    <a:pt x="1479765" y="180965"/>
                  </a:lnTo>
                  <a:lnTo>
                    <a:pt x="1475612" y="195681"/>
                  </a:lnTo>
                  <a:lnTo>
                    <a:pt x="1484256" y="215147"/>
                  </a:lnTo>
                  <a:lnTo>
                    <a:pt x="1507045" y="226590"/>
                  </a:lnTo>
                  <a:lnTo>
                    <a:pt x="1539263" y="233647"/>
                  </a:lnTo>
                  <a:lnTo>
                    <a:pt x="1576196" y="239953"/>
                  </a:lnTo>
                  <a:lnTo>
                    <a:pt x="1613130" y="249146"/>
                  </a:lnTo>
                  <a:lnTo>
                    <a:pt x="1645348" y="264861"/>
                  </a:lnTo>
                  <a:lnTo>
                    <a:pt x="1668137" y="290735"/>
                  </a:lnTo>
                  <a:lnTo>
                    <a:pt x="1676780" y="330403"/>
                  </a:lnTo>
                  <a:lnTo>
                    <a:pt x="1666589" y="371836"/>
                  </a:lnTo>
                  <a:lnTo>
                    <a:pt x="1637309" y="403555"/>
                  </a:lnTo>
                  <a:lnTo>
                    <a:pt x="1590884" y="423843"/>
                  </a:lnTo>
                  <a:lnTo>
                    <a:pt x="1529257" y="430987"/>
                  </a:lnTo>
                  <a:lnTo>
                    <a:pt x="1488957" y="428186"/>
                  </a:lnTo>
                  <a:lnTo>
                    <a:pt x="1451000" y="420471"/>
                  </a:lnTo>
                  <a:lnTo>
                    <a:pt x="1417729" y="408870"/>
                  </a:lnTo>
                  <a:lnTo>
                    <a:pt x="1391488" y="394411"/>
                  </a:lnTo>
                  <a:lnTo>
                    <a:pt x="1420748" y="336499"/>
                  </a:lnTo>
                  <a:lnTo>
                    <a:pt x="1444809" y="349519"/>
                  </a:lnTo>
                  <a:lnTo>
                    <a:pt x="1472869" y="359740"/>
                  </a:lnTo>
                  <a:lnTo>
                    <a:pt x="1503216" y="366417"/>
                  </a:lnTo>
                  <a:lnTo>
                    <a:pt x="1534134" y="368808"/>
                  </a:lnTo>
                  <a:lnTo>
                    <a:pt x="1565119" y="366360"/>
                  </a:lnTo>
                  <a:lnTo>
                    <a:pt x="1586331" y="359283"/>
                  </a:lnTo>
                  <a:lnTo>
                    <a:pt x="1598514" y="347976"/>
                  </a:lnTo>
                  <a:lnTo>
                    <a:pt x="1602409" y="332841"/>
                  </a:lnTo>
                  <a:lnTo>
                    <a:pt x="1593765" y="314578"/>
                  </a:lnTo>
                  <a:lnTo>
                    <a:pt x="1570977" y="304009"/>
                  </a:lnTo>
                  <a:lnTo>
                    <a:pt x="1538758" y="297512"/>
                  </a:lnTo>
                  <a:lnTo>
                    <a:pt x="1501825" y="291465"/>
                  </a:lnTo>
                  <a:lnTo>
                    <a:pt x="1464892" y="282245"/>
                  </a:lnTo>
                  <a:lnTo>
                    <a:pt x="1432674" y="266233"/>
                  </a:lnTo>
                  <a:lnTo>
                    <a:pt x="1409885" y="239804"/>
                  </a:lnTo>
                  <a:lnTo>
                    <a:pt x="1401241" y="199339"/>
                  </a:lnTo>
                  <a:lnTo>
                    <a:pt x="1411281" y="157457"/>
                  </a:lnTo>
                  <a:lnTo>
                    <a:pt x="1439951" y="125348"/>
                  </a:lnTo>
                  <a:lnTo>
                    <a:pt x="1485080" y="104784"/>
                  </a:lnTo>
                  <a:lnTo>
                    <a:pt x="1544497" y="97535"/>
                  </a:lnTo>
                  <a:close/>
                </a:path>
                <a:path w="1677035" h="431164">
                  <a:moveTo>
                    <a:pt x="1190688" y="97535"/>
                  </a:moveTo>
                  <a:lnTo>
                    <a:pt x="1235900" y="102929"/>
                  </a:lnTo>
                  <a:lnTo>
                    <a:pt x="1275626" y="118533"/>
                  </a:lnTo>
                  <a:lnTo>
                    <a:pt x="1308646" y="143484"/>
                  </a:lnTo>
                  <a:lnTo>
                    <a:pt x="1333741" y="176919"/>
                  </a:lnTo>
                  <a:lnTo>
                    <a:pt x="1349692" y="217974"/>
                  </a:lnTo>
                  <a:lnTo>
                    <a:pt x="1355280" y="265785"/>
                  </a:lnTo>
                  <a:lnTo>
                    <a:pt x="1355280" y="271881"/>
                  </a:lnTo>
                  <a:lnTo>
                    <a:pt x="1354670" y="281025"/>
                  </a:lnTo>
                  <a:lnTo>
                    <a:pt x="1354061" y="288340"/>
                  </a:lnTo>
                  <a:lnTo>
                    <a:pt x="1098638" y="288340"/>
                  </a:lnTo>
                  <a:lnTo>
                    <a:pt x="1111002" y="320592"/>
                  </a:lnTo>
                  <a:lnTo>
                    <a:pt x="1133538" y="345186"/>
                  </a:lnTo>
                  <a:lnTo>
                    <a:pt x="1164990" y="360864"/>
                  </a:lnTo>
                  <a:lnTo>
                    <a:pt x="1204099" y="366369"/>
                  </a:lnTo>
                  <a:lnTo>
                    <a:pt x="1230083" y="364188"/>
                  </a:lnTo>
                  <a:lnTo>
                    <a:pt x="1253324" y="357606"/>
                  </a:lnTo>
                  <a:lnTo>
                    <a:pt x="1274051" y="346567"/>
                  </a:lnTo>
                  <a:lnTo>
                    <a:pt x="1292491" y="331012"/>
                  </a:lnTo>
                  <a:lnTo>
                    <a:pt x="1333334" y="377951"/>
                  </a:lnTo>
                  <a:lnTo>
                    <a:pt x="1308398" y="400897"/>
                  </a:lnTo>
                  <a:lnTo>
                    <a:pt x="1277861" y="417499"/>
                  </a:lnTo>
                  <a:lnTo>
                    <a:pt x="1242294" y="427586"/>
                  </a:lnTo>
                  <a:lnTo>
                    <a:pt x="1202270" y="430987"/>
                  </a:lnTo>
                  <a:lnTo>
                    <a:pt x="1151061" y="425345"/>
                  </a:lnTo>
                  <a:lnTo>
                    <a:pt x="1107150" y="409222"/>
                  </a:lnTo>
                  <a:lnTo>
                    <a:pt x="1071435" y="383819"/>
                  </a:lnTo>
                  <a:lnTo>
                    <a:pt x="1044813" y="350339"/>
                  </a:lnTo>
                  <a:lnTo>
                    <a:pt x="1028182" y="309984"/>
                  </a:lnTo>
                  <a:lnTo>
                    <a:pt x="1022438" y="263956"/>
                  </a:lnTo>
                  <a:lnTo>
                    <a:pt x="1028170" y="217974"/>
                  </a:lnTo>
                  <a:lnTo>
                    <a:pt x="1044519" y="177732"/>
                  </a:lnTo>
                  <a:lnTo>
                    <a:pt x="1070216" y="144398"/>
                  </a:lnTo>
                  <a:lnTo>
                    <a:pt x="1103989" y="119142"/>
                  </a:lnTo>
                  <a:lnTo>
                    <a:pt x="1144570" y="103132"/>
                  </a:lnTo>
                  <a:lnTo>
                    <a:pt x="1190688" y="97535"/>
                  </a:lnTo>
                  <a:close/>
                </a:path>
                <a:path w="1677035" h="431164">
                  <a:moveTo>
                    <a:pt x="811275" y="97535"/>
                  </a:moveTo>
                  <a:lnTo>
                    <a:pt x="856487" y="102929"/>
                  </a:lnTo>
                  <a:lnTo>
                    <a:pt x="896213" y="118533"/>
                  </a:lnTo>
                  <a:lnTo>
                    <a:pt x="929233" y="143484"/>
                  </a:lnTo>
                  <a:lnTo>
                    <a:pt x="954328" y="176919"/>
                  </a:lnTo>
                  <a:lnTo>
                    <a:pt x="970279" y="217974"/>
                  </a:lnTo>
                  <a:lnTo>
                    <a:pt x="975867" y="265785"/>
                  </a:lnTo>
                  <a:lnTo>
                    <a:pt x="975867" y="271881"/>
                  </a:lnTo>
                  <a:lnTo>
                    <a:pt x="975258" y="281025"/>
                  </a:lnTo>
                  <a:lnTo>
                    <a:pt x="974648" y="288340"/>
                  </a:lnTo>
                  <a:lnTo>
                    <a:pt x="719226" y="288340"/>
                  </a:lnTo>
                  <a:lnTo>
                    <a:pt x="731589" y="320592"/>
                  </a:lnTo>
                  <a:lnTo>
                    <a:pt x="754125" y="345186"/>
                  </a:lnTo>
                  <a:lnTo>
                    <a:pt x="785577" y="360864"/>
                  </a:lnTo>
                  <a:lnTo>
                    <a:pt x="824687" y="366369"/>
                  </a:lnTo>
                  <a:lnTo>
                    <a:pt x="850671" y="364188"/>
                  </a:lnTo>
                  <a:lnTo>
                    <a:pt x="873912" y="357606"/>
                  </a:lnTo>
                  <a:lnTo>
                    <a:pt x="894638" y="346567"/>
                  </a:lnTo>
                  <a:lnTo>
                    <a:pt x="913079" y="331012"/>
                  </a:lnTo>
                  <a:lnTo>
                    <a:pt x="953922" y="377951"/>
                  </a:lnTo>
                  <a:lnTo>
                    <a:pt x="928985" y="400897"/>
                  </a:lnTo>
                  <a:lnTo>
                    <a:pt x="898448" y="417499"/>
                  </a:lnTo>
                  <a:lnTo>
                    <a:pt x="862882" y="427586"/>
                  </a:lnTo>
                  <a:lnTo>
                    <a:pt x="822858" y="430987"/>
                  </a:lnTo>
                  <a:lnTo>
                    <a:pt x="771649" y="425345"/>
                  </a:lnTo>
                  <a:lnTo>
                    <a:pt x="727738" y="409222"/>
                  </a:lnTo>
                  <a:lnTo>
                    <a:pt x="692022" y="383819"/>
                  </a:lnTo>
                  <a:lnTo>
                    <a:pt x="665400" y="350339"/>
                  </a:lnTo>
                  <a:lnTo>
                    <a:pt x="648769" y="309984"/>
                  </a:lnTo>
                  <a:lnTo>
                    <a:pt x="643026" y="263956"/>
                  </a:lnTo>
                  <a:lnTo>
                    <a:pt x="648758" y="217974"/>
                  </a:lnTo>
                  <a:lnTo>
                    <a:pt x="665107" y="177732"/>
                  </a:lnTo>
                  <a:lnTo>
                    <a:pt x="690803" y="144398"/>
                  </a:lnTo>
                  <a:lnTo>
                    <a:pt x="724577" y="119142"/>
                  </a:lnTo>
                  <a:lnTo>
                    <a:pt x="765158" y="103132"/>
                  </a:lnTo>
                  <a:lnTo>
                    <a:pt x="811275" y="97535"/>
                  </a:lnTo>
                  <a:close/>
                </a:path>
                <a:path w="1677035" h="431164">
                  <a:moveTo>
                    <a:pt x="602627" y="97535"/>
                  </a:moveTo>
                  <a:lnTo>
                    <a:pt x="602627" y="170078"/>
                  </a:lnTo>
                  <a:lnTo>
                    <a:pt x="595922" y="168859"/>
                  </a:lnTo>
                  <a:lnTo>
                    <a:pt x="590435" y="168249"/>
                  </a:lnTo>
                  <a:lnTo>
                    <a:pt x="584949" y="168249"/>
                  </a:lnTo>
                  <a:lnTo>
                    <a:pt x="545753" y="174621"/>
                  </a:lnTo>
                  <a:lnTo>
                    <a:pt x="515988" y="193624"/>
                  </a:lnTo>
                  <a:lnTo>
                    <a:pt x="497081" y="225085"/>
                  </a:lnTo>
                  <a:lnTo>
                    <a:pt x="490461" y="268833"/>
                  </a:lnTo>
                  <a:lnTo>
                    <a:pt x="490461" y="426719"/>
                  </a:lnTo>
                  <a:lnTo>
                    <a:pt x="414261" y="426719"/>
                  </a:lnTo>
                  <a:lnTo>
                    <a:pt x="414261" y="101193"/>
                  </a:lnTo>
                  <a:lnTo>
                    <a:pt x="486803" y="101193"/>
                  </a:lnTo>
                  <a:lnTo>
                    <a:pt x="486803" y="148742"/>
                  </a:lnTo>
                  <a:lnTo>
                    <a:pt x="506529" y="126339"/>
                  </a:lnTo>
                  <a:lnTo>
                    <a:pt x="532599" y="110337"/>
                  </a:lnTo>
                  <a:lnTo>
                    <a:pt x="564727" y="100736"/>
                  </a:lnTo>
                  <a:lnTo>
                    <a:pt x="602627" y="97535"/>
                  </a:lnTo>
                  <a:close/>
                </a:path>
                <a:path w="1677035" h="431164">
                  <a:moveTo>
                    <a:pt x="0" y="0"/>
                  </a:moveTo>
                  <a:lnTo>
                    <a:pt x="362102" y="0"/>
                  </a:lnTo>
                  <a:lnTo>
                    <a:pt x="362102" y="67055"/>
                  </a:lnTo>
                  <a:lnTo>
                    <a:pt x="220675" y="67055"/>
                  </a:lnTo>
                  <a:lnTo>
                    <a:pt x="220675" y="426719"/>
                  </a:lnTo>
                  <a:lnTo>
                    <a:pt x="141427" y="426719"/>
                  </a:lnTo>
                  <a:lnTo>
                    <a:pt x="141427" y="67055"/>
                  </a:lnTo>
                  <a:lnTo>
                    <a:pt x="0" y="670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2271" y="4248911"/>
              <a:ext cx="1755648" cy="50901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98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4" h="431164">
                  <a:moveTo>
                    <a:pt x="1190688" y="97536"/>
                  </a:moveTo>
                  <a:lnTo>
                    <a:pt x="1144570" y="103132"/>
                  </a:lnTo>
                  <a:lnTo>
                    <a:pt x="1103989" y="119142"/>
                  </a:lnTo>
                  <a:lnTo>
                    <a:pt x="1070216" y="144399"/>
                  </a:lnTo>
                  <a:lnTo>
                    <a:pt x="1044519" y="177732"/>
                  </a:lnTo>
                  <a:lnTo>
                    <a:pt x="1028170" y="217974"/>
                  </a:lnTo>
                  <a:lnTo>
                    <a:pt x="1022438" y="263956"/>
                  </a:lnTo>
                  <a:lnTo>
                    <a:pt x="1028182" y="309984"/>
                  </a:lnTo>
                  <a:lnTo>
                    <a:pt x="1044813" y="350339"/>
                  </a:lnTo>
                  <a:lnTo>
                    <a:pt x="1071435" y="383819"/>
                  </a:lnTo>
                  <a:lnTo>
                    <a:pt x="1107150" y="409222"/>
                  </a:lnTo>
                  <a:lnTo>
                    <a:pt x="1151061" y="425345"/>
                  </a:lnTo>
                  <a:lnTo>
                    <a:pt x="1202270" y="430987"/>
                  </a:lnTo>
                  <a:lnTo>
                    <a:pt x="1242294" y="427586"/>
                  </a:lnTo>
                  <a:lnTo>
                    <a:pt x="1277861" y="417499"/>
                  </a:lnTo>
                  <a:lnTo>
                    <a:pt x="1308398" y="400897"/>
                  </a:lnTo>
                  <a:lnTo>
                    <a:pt x="1333334" y="377951"/>
                  </a:lnTo>
                  <a:lnTo>
                    <a:pt x="1323256" y="366369"/>
                  </a:lnTo>
                  <a:lnTo>
                    <a:pt x="1204099" y="366369"/>
                  </a:lnTo>
                  <a:lnTo>
                    <a:pt x="1164990" y="360864"/>
                  </a:lnTo>
                  <a:lnTo>
                    <a:pt x="1133538" y="345186"/>
                  </a:lnTo>
                  <a:lnTo>
                    <a:pt x="1111002" y="320592"/>
                  </a:lnTo>
                  <a:lnTo>
                    <a:pt x="1098638" y="288340"/>
                  </a:lnTo>
                  <a:lnTo>
                    <a:pt x="1354061" y="288340"/>
                  </a:lnTo>
                  <a:lnTo>
                    <a:pt x="1354670" y="281025"/>
                  </a:lnTo>
                  <a:lnTo>
                    <a:pt x="1355280" y="271881"/>
                  </a:lnTo>
                  <a:lnTo>
                    <a:pt x="1355280" y="265785"/>
                  </a:lnTo>
                  <a:lnTo>
                    <a:pt x="1352003" y="237744"/>
                  </a:lnTo>
                  <a:lnTo>
                    <a:pt x="1098029" y="237744"/>
                  </a:lnTo>
                  <a:lnTo>
                    <a:pt x="1108649" y="205301"/>
                  </a:lnTo>
                  <a:lnTo>
                    <a:pt x="1128585" y="180289"/>
                  </a:lnTo>
                  <a:lnTo>
                    <a:pt x="1156408" y="164191"/>
                  </a:lnTo>
                  <a:lnTo>
                    <a:pt x="1190688" y="158495"/>
                  </a:lnTo>
                  <a:lnTo>
                    <a:pt x="1319913" y="158495"/>
                  </a:lnTo>
                  <a:lnTo>
                    <a:pt x="1308646" y="143484"/>
                  </a:lnTo>
                  <a:lnTo>
                    <a:pt x="1275626" y="118533"/>
                  </a:lnTo>
                  <a:lnTo>
                    <a:pt x="1235900" y="102929"/>
                  </a:lnTo>
                  <a:lnTo>
                    <a:pt x="1190688" y="97536"/>
                  </a:lnTo>
                  <a:close/>
                </a:path>
                <a:path w="1677034" h="431164">
                  <a:moveTo>
                    <a:pt x="1292491" y="331012"/>
                  </a:moveTo>
                  <a:lnTo>
                    <a:pt x="1274051" y="346567"/>
                  </a:lnTo>
                  <a:lnTo>
                    <a:pt x="1253324" y="357606"/>
                  </a:lnTo>
                  <a:lnTo>
                    <a:pt x="1230083" y="364188"/>
                  </a:lnTo>
                  <a:lnTo>
                    <a:pt x="1204099" y="366369"/>
                  </a:lnTo>
                  <a:lnTo>
                    <a:pt x="1323256" y="366369"/>
                  </a:lnTo>
                  <a:lnTo>
                    <a:pt x="1292491" y="331012"/>
                  </a:lnTo>
                  <a:close/>
                </a:path>
                <a:path w="1677034" h="431164">
                  <a:moveTo>
                    <a:pt x="1319913" y="158495"/>
                  </a:moveTo>
                  <a:lnTo>
                    <a:pt x="1190688" y="158495"/>
                  </a:lnTo>
                  <a:lnTo>
                    <a:pt x="1225302" y="164277"/>
                  </a:lnTo>
                  <a:lnTo>
                    <a:pt x="1253172" y="180517"/>
                  </a:lnTo>
                  <a:lnTo>
                    <a:pt x="1272813" y="205559"/>
                  </a:lnTo>
                  <a:lnTo>
                    <a:pt x="1282738" y="237744"/>
                  </a:lnTo>
                  <a:lnTo>
                    <a:pt x="1352003" y="237744"/>
                  </a:lnTo>
                  <a:lnTo>
                    <a:pt x="1349692" y="217974"/>
                  </a:lnTo>
                  <a:lnTo>
                    <a:pt x="1333741" y="176919"/>
                  </a:lnTo>
                  <a:lnTo>
                    <a:pt x="1319913" y="158495"/>
                  </a:lnTo>
                  <a:close/>
                </a:path>
                <a:path w="1677034" h="431164">
                  <a:moveTo>
                    <a:pt x="811276" y="97536"/>
                  </a:moveTo>
                  <a:lnTo>
                    <a:pt x="765158" y="103132"/>
                  </a:lnTo>
                  <a:lnTo>
                    <a:pt x="724577" y="119142"/>
                  </a:lnTo>
                  <a:lnTo>
                    <a:pt x="690803" y="144399"/>
                  </a:lnTo>
                  <a:lnTo>
                    <a:pt x="665107" y="177732"/>
                  </a:lnTo>
                  <a:lnTo>
                    <a:pt x="648758" y="217974"/>
                  </a:lnTo>
                  <a:lnTo>
                    <a:pt x="643026" y="263956"/>
                  </a:lnTo>
                  <a:lnTo>
                    <a:pt x="648769" y="309984"/>
                  </a:lnTo>
                  <a:lnTo>
                    <a:pt x="665400" y="350339"/>
                  </a:lnTo>
                  <a:lnTo>
                    <a:pt x="692023" y="383819"/>
                  </a:lnTo>
                  <a:lnTo>
                    <a:pt x="727738" y="409222"/>
                  </a:lnTo>
                  <a:lnTo>
                    <a:pt x="771649" y="425345"/>
                  </a:lnTo>
                  <a:lnTo>
                    <a:pt x="822858" y="430987"/>
                  </a:lnTo>
                  <a:lnTo>
                    <a:pt x="862882" y="427586"/>
                  </a:lnTo>
                  <a:lnTo>
                    <a:pt x="898448" y="417499"/>
                  </a:lnTo>
                  <a:lnTo>
                    <a:pt x="928985" y="400897"/>
                  </a:lnTo>
                  <a:lnTo>
                    <a:pt x="953922" y="377951"/>
                  </a:lnTo>
                  <a:lnTo>
                    <a:pt x="943844" y="366369"/>
                  </a:lnTo>
                  <a:lnTo>
                    <a:pt x="824687" y="366369"/>
                  </a:lnTo>
                  <a:lnTo>
                    <a:pt x="785577" y="360864"/>
                  </a:lnTo>
                  <a:lnTo>
                    <a:pt x="754126" y="345186"/>
                  </a:lnTo>
                  <a:lnTo>
                    <a:pt x="731589" y="320592"/>
                  </a:lnTo>
                  <a:lnTo>
                    <a:pt x="719226" y="288340"/>
                  </a:lnTo>
                  <a:lnTo>
                    <a:pt x="974648" y="288340"/>
                  </a:lnTo>
                  <a:lnTo>
                    <a:pt x="975258" y="281025"/>
                  </a:lnTo>
                  <a:lnTo>
                    <a:pt x="975868" y="271881"/>
                  </a:lnTo>
                  <a:lnTo>
                    <a:pt x="975868" y="265785"/>
                  </a:lnTo>
                  <a:lnTo>
                    <a:pt x="972590" y="237744"/>
                  </a:lnTo>
                  <a:lnTo>
                    <a:pt x="718616" y="237744"/>
                  </a:lnTo>
                  <a:lnTo>
                    <a:pt x="729237" y="205301"/>
                  </a:lnTo>
                  <a:lnTo>
                    <a:pt x="749173" y="180289"/>
                  </a:lnTo>
                  <a:lnTo>
                    <a:pt x="776995" y="164191"/>
                  </a:lnTo>
                  <a:lnTo>
                    <a:pt x="811276" y="158495"/>
                  </a:lnTo>
                  <a:lnTo>
                    <a:pt x="940500" y="158495"/>
                  </a:lnTo>
                  <a:lnTo>
                    <a:pt x="929233" y="143484"/>
                  </a:lnTo>
                  <a:lnTo>
                    <a:pt x="896213" y="118533"/>
                  </a:lnTo>
                  <a:lnTo>
                    <a:pt x="856487" y="102929"/>
                  </a:lnTo>
                  <a:lnTo>
                    <a:pt x="811276" y="97536"/>
                  </a:lnTo>
                  <a:close/>
                </a:path>
                <a:path w="1677034" h="431164">
                  <a:moveTo>
                    <a:pt x="913079" y="331012"/>
                  </a:moveTo>
                  <a:lnTo>
                    <a:pt x="894638" y="346567"/>
                  </a:lnTo>
                  <a:lnTo>
                    <a:pt x="873912" y="357606"/>
                  </a:lnTo>
                  <a:lnTo>
                    <a:pt x="850671" y="364188"/>
                  </a:lnTo>
                  <a:lnTo>
                    <a:pt x="824687" y="366369"/>
                  </a:lnTo>
                  <a:lnTo>
                    <a:pt x="943844" y="366369"/>
                  </a:lnTo>
                  <a:lnTo>
                    <a:pt x="913079" y="331012"/>
                  </a:lnTo>
                  <a:close/>
                </a:path>
                <a:path w="1677034" h="431164">
                  <a:moveTo>
                    <a:pt x="940500" y="158495"/>
                  </a:moveTo>
                  <a:lnTo>
                    <a:pt x="811276" y="158495"/>
                  </a:lnTo>
                  <a:lnTo>
                    <a:pt x="845889" y="164277"/>
                  </a:lnTo>
                  <a:lnTo>
                    <a:pt x="873759" y="180517"/>
                  </a:lnTo>
                  <a:lnTo>
                    <a:pt x="893400" y="205559"/>
                  </a:lnTo>
                  <a:lnTo>
                    <a:pt x="903325" y="237744"/>
                  </a:lnTo>
                  <a:lnTo>
                    <a:pt x="972590" y="237744"/>
                  </a:lnTo>
                  <a:lnTo>
                    <a:pt x="970279" y="217974"/>
                  </a:lnTo>
                  <a:lnTo>
                    <a:pt x="954328" y="176919"/>
                  </a:lnTo>
                  <a:lnTo>
                    <a:pt x="940500" y="158495"/>
                  </a:lnTo>
                  <a:close/>
                </a:path>
                <a:path w="1677034" h="431164">
                  <a:moveTo>
                    <a:pt x="1420749" y="336499"/>
                  </a:moveTo>
                  <a:lnTo>
                    <a:pt x="1391488" y="394411"/>
                  </a:lnTo>
                  <a:lnTo>
                    <a:pt x="1417729" y="408870"/>
                  </a:lnTo>
                  <a:lnTo>
                    <a:pt x="1451000" y="420471"/>
                  </a:lnTo>
                  <a:lnTo>
                    <a:pt x="1488957" y="428186"/>
                  </a:lnTo>
                  <a:lnTo>
                    <a:pt x="1529257" y="430987"/>
                  </a:lnTo>
                  <a:lnTo>
                    <a:pt x="1590884" y="423843"/>
                  </a:lnTo>
                  <a:lnTo>
                    <a:pt x="1637309" y="403555"/>
                  </a:lnTo>
                  <a:lnTo>
                    <a:pt x="1666589" y="371836"/>
                  </a:lnTo>
                  <a:lnTo>
                    <a:pt x="1667334" y="368807"/>
                  </a:lnTo>
                  <a:lnTo>
                    <a:pt x="1534134" y="368807"/>
                  </a:lnTo>
                  <a:lnTo>
                    <a:pt x="1503216" y="366417"/>
                  </a:lnTo>
                  <a:lnTo>
                    <a:pt x="1472869" y="359740"/>
                  </a:lnTo>
                  <a:lnTo>
                    <a:pt x="1444809" y="349519"/>
                  </a:lnTo>
                  <a:lnTo>
                    <a:pt x="1420749" y="336499"/>
                  </a:lnTo>
                  <a:close/>
                </a:path>
                <a:path w="1677034" h="431164">
                  <a:moveTo>
                    <a:pt x="1544497" y="97536"/>
                  </a:moveTo>
                  <a:lnTo>
                    <a:pt x="1485080" y="104784"/>
                  </a:lnTo>
                  <a:lnTo>
                    <a:pt x="1439951" y="125349"/>
                  </a:lnTo>
                  <a:lnTo>
                    <a:pt x="1411281" y="157457"/>
                  </a:lnTo>
                  <a:lnTo>
                    <a:pt x="1401241" y="199339"/>
                  </a:lnTo>
                  <a:lnTo>
                    <a:pt x="1409885" y="239804"/>
                  </a:lnTo>
                  <a:lnTo>
                    <a:pt x="1432674" y="266233"/>
                  </a:lnTo>
                  <a:lnTo>
                    <a:pt x="1464892" y="282245"/>
                  </a:lnTo>
                  <a:lnTo>
                    <a:pt x="1501825" y="291464"/>
                  </a:lnTo>
                  <a:lnTo>
                    <a:pt x="1538758" y="297512"/>
                  </a:lnTo>
                  <a:lnTo>
                    <a:pt x="1570977" y="304009"/>
                  </a:lnTo>
                  <a:lnTo>
                    <a:pt x="1593765" y="314578"/>
                  </a:lnTo>
                  <a:lnTo>
                    <a:pt x="1602409" y="332841"/>
                  </a:lnTo>
                  <a:lnTo>
                    <a:pt x="1598514" y="347976"/>
                  </a:lnTo>
                  <a:lnTo>
                    <a:pt x="1586331" y="359283"/>
                  </a:lnTo>
                  <a:lnTo>
                    <a:pt x="1565119" y="366360"/>
                  </a:lnTo>
                  <a:lnTo>
                    <a:pt x="1534134" y="368807"/>
                  </a:lnTo>
                  <a:lnTo>
                    <a:pt x="1667334" y="368807"/>
                  </a:lnTo>
                  <a:lnTo>
                    <a:pt x="1676780" y="330403"/>
                  </a:lnTo>
                  <a:lnTo>
                    <a:pt x="1668137" y="290735"/>
                  </a:lnTo>
                  <a:lnTo>
                    <a:pt x="1645348" y="264861"/>
                  </a:lnTo>
                  <a:lnTo>
                    <a:pt x="1613130" y="249146"/>
                  </a:lnTo>
                  <a:lnTo>
                    <a:pt x="1576197" y="239953"/>
                  </a:lnTo>
                  <a:lnTo>
                    <a:pt x="1539263" y="233647"/>
                  </a:lnTo>
                  <a:lnTo>
                    <a:pt x="1507045" y="226590"/>
                  </a:lnTo>
                  <a:lnTo>
                    <a:pt x="1484256" y="215147"/>
                  </a:lnTo>
                  <a:lnTo>
                    <a:pt x="1475612" y="195681"/>
                  </a:lnTo>
                  <a:lnTo>
                    <a:pt x="1479765" y="180965"/>
                  </a:lnTo>
                  <a:lnTo>
                    <a:pt x="1492377" y="169392"/>
                  </a:lnTo>
                  <a:lnTo>
                    <a:pt x="1513674" y="161820"/>
                  </a:lnTo>
                  <a:lnTo>
                    <a:pt x="1543888" y="159105"/>
                  </a:lnTo>
                  <a:lnTo>
                    <a:pt x="1649477" y="159105"/>
                  </a:lnTo>
                  <a:lnTo>
                    <a:pt x="1666417" y="125577"/>
                  </a:lnTo>
                  <a:lnTo>
                    <a:pt x="1641109" y="113738"/>
                  </a:lnTo>
                  <a:lnTo>
                    <a:pt x="1610715" y="104927"/>
                  </a:lnTo>
                  <a:lnTo>
                    <a:pt x="1577692" y="99431"/>
                  </a:lnTo>
                  <a:lnTo>
                    <a:pt x="1544497" y="97536"/>
                  </a:lnTo>
                  <a:close/>
                </a:path>
                <a:path w="1677034" h="431164">
                  <a:moveTo>
                    <a:pt x="1649477" y="159105"/>
                  </a:moveTo>
                  <a:lnTo>
                    <a:pt x="1543888" y="159105"/>
                  </a:lnTo>
                  <a:lnTo>
                    <a:pt x="1567205" y="160343"/>
                  </a:lnTo>
                  <a:lnTo>
                    <a:pt x="1590522" y="164439"/>
                  </a:lnTo>
                  <a:lnTo>
                    <a:pt x="1613839" y="171964"/>
                  </a:lnTo>
                  <a:lnTo>
                    <a:pt x="1637156" y="183489"/>
                  </a:lnTo>
                  <a:lnTo>
                    <a:pt x="1649477" y="159105"/>
                  </a:lnTo>
                  <a:close/>
                </a:path>
                <a:path w="1677034" h="431164">
                  <a:moveTo>
                    <a:pt x="486803" y="101193"/>
                  </a:moveTo>
                  <a:lnTo>
                    <a:pt x="414261" y="101193"/>
                  </a:lnTo>
                  <a:lnTo>
                    <a:pt x="414261" y="426719"/>
                  </a:lnTo>
                  <a:lnTo>
                    <a:pt x="490461" y="426719"/>
                  </a:lnTo>
                  <a:lnTo>
                    <a:pt x="490461" y="268833"/>
                  </a:lnTo>
                  <a:lnTo>
                    <a:pt x="497081" y="225085"/>
                  </a:lnTo>
                  <a:lnTo>
                    <a:pt x="515988" y="193624"/>
                  </a:lnTo>
                  <a:lnTo>
                    <a:pt x="545753" y="174621"/>
                  </a:lnTo>
                  <a:lnTo>
                    <a:pt x="584949" y="168249"/>
                  </a:lnTo>
                  <a:lnTo>
                    <a:pt x="602627" y="168249"/>
                  </a:lnTo>
                  <a:lnTo>
                    <a:pt x="602627" y="148742"/>
                  </a:lnTo>
                  <a:lnTo>
                    <a:pt x="486803" y="148742"/>
                  </a:lnTo>
                  <a:lnTo>
                    <a:pt x="486803" y="101193"/>
                  </a:lnTo>
                  <a:close/>
                </a:path>
                <a:path w="1677034" h="431164">
                  <a:moveTo>
                    <a:pt x="602627" y="168249"/>
                  </a:moveTo>
                  <a:lnTo>
                    <a:pt x="590435" y="168249"/>
                  </a:lnTo>
                  <a:lnTo>
                    <a:pt x="595922" y="168859"/>
                  </a:lnTo>
                  <a:lnTo>
                    <a:pt x="602627" y="170078"/>
                  </a:lnTo>
                  <a:lnTo>
                    <a:pt x="602627" y="168249"/>
                  </a:lnTo>
                  <a:close/>
                </a:path>
                <a:path w="1677034" h="431164">
                  <a:moveTo>
                    <a:pt x="602627" y="97536"/>
                  </a:moveTo>
                  <a:lnTo>
                    <a:pt x="564727" y="100736"/>
                  </a:lnTo>
                  <a:lnTo>
                    <a:pt x="532599" y="110337"/>
                  </a:lnTo>
                  <a:lnTo>
                    <a:pt x="506529" y="126339"/>
                  </a:lnTo>
                  <a:lnTo>
                    <a:pt x="486803" y="148742"/>
                  </a:lnTo>
                  <a:lnTo>
                    <a:pt x="602627" y="148742"/>
                  </a:lnTo>
                  <a:lnTo>
                    <a:pt x="602627" y="97536"/>
                  </a:lnTo>
                  <a:close/>
                </a:path>
                <a:path w="1677034" h="431164">
                  <a:moveTo>
                    <a:pt x="220675" y="67056"/>
                  </a:moveTo>
                  <a:lnTo>
                    <a:pt x="141427" y="67056"/>
                  </a:lnTo>
                  <a:lnTo>
                    <a:pt x="141427" y="426719"/>
                  </a:lnTo>
                  <a:lnTo>
                    <a:pt x="220675" y="426719"/>
                  </a:lnTo>
                  <a:lnTo>
                    <a:pt x="220675" y="67056"/>
                  </a:lnTo>
                  <a:close/>
                </a:path>
                <a:path w="1677034" h="431164">
                  <a:moveTo>
                    <a:pt x="362102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362102" y="67056"/>
                  </a:lnTo>
                  <a:lnTo>
                    <a:pt x="362102" y="0"/>
                  </a:lnTo>
                  <a:close/>
                </a:path>
              </a:pathLst>
            </a:custGeom>
            <a:solidFill>
              <a:srgbClr val="385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90392" y="4432045"/>
              <a:ext cx="197408" cy="919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10980" y="4432045"/>
              <a:ext cx="197408" cy="919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298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4" h="431164">
                  <a:moveTo>
                    <a:pt x="1544497" y="97535"/>
                  </a:moveTo>
                  <a:lnTo>
                    <a:pt x="1577692" y="99431"/>
                  </a:lnTo>
                  <a:lnTo>
                    <a:pt x="1610715" y="104927"/>
                  </a:lnTo>
                  <a:lnTo>
                    <a:pt x="1641109" y="113738"/>
                  </a:lnTo>
                  <a:lnTo>
                    <a:pt x="1666417" y="125577"/>
                  </a:lnTo>
                  <a:lnTo>
                    <a:pt x="1637156" y="183489"/>
                  </a:lnTo>
                  <a:lnTo>
                    <a:pt x="1613839" y="171964"/>
                  </a:lnTo>
                  <a:lnTo>
                    <a:pt x="1590522" y="164439"/>
                  </a:lnTo>
                  <a:lnTo>
                    <a:pt x="1567205" y="160343"/>
                  </a:lnTo>
                  <a:lnTo>
                    <a:pt x="1543888" y="159105"/>
                  </a:lnTo>
                  <a:lnTo>
                    <a:pt x="1513674" y="161820"/>
                  </a:lnTo>
                  <a:lnTo>
                    <a:pt x="1492376" y="169392"/>
                  </a:lnTo>
                  <a:lnTo>
                    <a:pt x="1479765" y="180965"/>
                  </a:lnTo>
                  <a:lnTo>
                    <a:pt x="1475612" y="195681"/>
                  </a:lnTo>
                  <a:lnTo>
                    <a:pt x="1484256" y="215147"/>
                  </a:lnTo>
                  <a:lnTo>
                    <a:pt x="1507045" y="226590"/>
                  </a:lnTo>
                  <a:lnTo>
                    <a:pt x="1539263" y="233647"/>
                  </a:lnTo>
                  <a:lnTo>
                    <a:pt x="1576196" y="239953"/>
                  </a:lnTo>
                  <a:lnTo>
                    <a:pt x="1613130" y="249146"/>
                  </a:lnTo>
                  <a:lnTo>
                    <a:pt x="1645348" y="264861"/>
                  </a:lnTo>
                  <a:lnTo>
                    <a:pt x="1668137" y="290735"/>
                  </a:lnTo>
                  <a:lnTo>
                    <a:pt x="1676780" y="330403"/>
                  </a:lnTo>
                  <a:lnTo>
                    <a:pt x="1666589" y="371836"/>
                  </a:lnTo>
                  <a:lnTo>
                    <a:pt x="1637309" y="403555"/>
                  </a:lnTo>
                  <a:lnTo>
                    <a:pt x="1590884" y="423843"/>
                  </a:lnTo>
                  <a:lnTo>
                    <a:pt x="1529257" y="430987"/>
                  </a:lnTo>
                  <a:lnTo>
                    <a:pt x="1488957" y="428186"/>
                  </a:lnTo>
                  <a:lnTo>
                    <a:pt x="1451000" y="420471"/>
                  </a:lnTo>
                  <a:lnTo>
                    <a:pt x="1417729" y="408870"/>
                  </a:lnTo>
                  <a:lnTo>
                    <a:pt x="1391488" y="394411"/>
                  </a:lnTo>
                  <a:lnTo>
                    <a:pt x="1420748" y="336499"/>
                  </a:lnTo>
                  <a:lnTo>
                    <a:pt x="1444809" y="349519"/>
                  </a:lnTo>
                  <a:lnTo>
                    <a:pt x="1472869" y="359740"/>
                  </a:lnTo>
                  <a:lnTo>
                    <a:pt x="1503216" y="366417"/>
                  </a:lnTo>
                  <a:lnTo>
                    <a:pt x="1534134" y="368808"/>
                  </a:lnTo>
                  <a:lnTo>
                    <a:pt x="1565119" y="366360"/>
                  </a:lnTo>
                  <a:lnTo>
                    <a:pt x="1586331" y="359283"/>
                  </a:lnTo>
                  <a:lnTo>
                    <a:pt x="1598514" y="347976"/>
                  </a:lnTo>
                  <a:lnTo>
                    <a:pt x="1602409" y="332841"/>
                  </a:lnTo>
                  <a:lnTo>
                    <a:pt x="1593765" y="314578"/>
                  </a:lnTo>
                  <a:lnTo>
                    <a:pt x="1570977" y="304009"/>
                  </a:lnTo>
                  <a:lnTo>
                    <a:pt x="1538758" y="297512"/>
                  </a:lnTo>
                  <a:lnTo>
                    <a:pt x="1501825" y="291465"/>
                  </a:lnTo>
                  <a:lnTo>
                    <a:pt x="1464892" y="282245"/>
                  </a:lnTo>
                  <a:lnTo>
                    <a:pt x="1432674" y="266233"/>
                  </a:lnTo>
                  <a:lnTo>
                    <a:pt x="1409885" y="239804"/>
                  </a:lnTo>
                  <a:lnTo>
                    <a:pt x="1401241" y="199339"/>
                  </a:lnTo>
                  <a:lnTo>
                    <a:pt x="1411281" y="157457"/>
                  </a:lnTo>
                  <a:lnTo>
                    <a:pt x="1439951" y="125348"/>
                  </a:lnTo>
                  <a:lnTo>
                    <a:pt x="1485080" y="104784"/>
                  </a:lnTo>
                  <a:lnTo>
                    <a:pt x="1544497" y="97535"/>
                  </a:lnTo>
                  <a:close/>
                </a:path>
                <a:path w="1677034" h="431164">
                  <a:moveTo>
                    <a:pt x="1190688" y="97535"/>
                  </a:moveTo>
                  <a:lnTo>
                    <a:pt x="1235900" y="102929"/>
                  </a:lnTo>
                  <a:lnTo>
                    <a:pt x="1275626" y="118533"/>
                  </a:lnTo>
                  <a:lnTo>
                    <a:pt x="1308646" y="143484"/>
                  </a:lnTo>
                  <a:lnTo>
                    <a:pt x="1333741" y="176919"/>
                  </a:lnTo>
                  <a:lnTo>
                    <a:pt x="1349692" y="217974"/>
                  </a:lnTo>
                  <a:lnTo>
                    <a:pt x="1355280" y="265785"/>
                  </a:lnTo>
                  <a:lnTo>
                    <a:pt x="1355280" y="271881"/>
                  </a:lnTo>
                  <a:lnTo>
                    <a:pt x="1354670" y="281025"/>
                  </a:lnTo>
                  <a:lnTo>
                    <a:pt x="1354061" y="288340"/>
                  </a:lnTo>
                  <a:lnTo>
                    <a:pt x="1098638" y="288340"/>
                  </a:lnTo>
                  <a:lnTo>
                    <a:pt x="1111002" y="320592"/>
                  </a:lnTo>
                  <a:lnTo>
                    <a:pt x="1133538" y="345186"/>
                  </a:lnTo>
                  <a:lnTo>
                    <a:pt x="1164990" y="360864"/>
                  </a:lnTo>
                  <a:lnTo>
                    <a:pt x="1204099" y="366369"/>
                  </a:lnTo>
                  <a:lnTo>
                    <a:pt x="1230083" y="364188"/>
                  </a:lnTo>
                  <a:lnTo>
                    <a:pt x="1253324" y="357606"/>
                  </a:lnTo>
                  <a:lnTo>
                    <a:pt x="1274051" y="346567"/>
                  </a:lnTo>
                  <a:lnTo>
                    <a:pt x="1292491" y="331012"/>
                  </a:lnTo>
                  <a:lnTo>
                    <a:pt x="1333334" y="377951"/>
                  </a:lnTo>
                  <a:lnTo>
                    <a:pt x="1308398" y="400897"/>
                  </a:lnTo>
                  <a:lnTo>
                    <a:pt x="1277861" y="417499"/>
                  </a:lnTo>
                  <a:lnTo>
                    <a:pt x="1242294" y="427586"/>
                  </a:lnTo>
                  <a:lnTo>
                    <a:pt x="1202270" y="430987"/>
                  </a:lnTo>
                  <a:lnTo>
                    <a:pt x="1151061" y="425345"/>
                  </a:lnTo>
                  <a:lnTo>
                    <a:pt x="1107150" y="409222"/>
                  </a:lnTo>
                  <a:lnTo>
                    <a:pt x="1071435" y="383819"/>
                  </a:lnTo>
                  <a:lnTo>
                    <a:pt x="1044813" y="350339"/>
                  </a:lnTo>
                  <a:lnTo>
                    <a:pt x="1028182" y="309984"/>
                  </a:lnTo>
                  <a:lnTo>
                    <a:pt x="1022438" y="263956"/>
                  </a:lnTo>
                  <a:lnTo>
                    <a:pt x="1028170" y="217974"/>
                  </a:lnTo>
                  <a:lnTo>
                    <a:pt x="1044519" y="177732"/>
                  </a:lnTo>
                  <a:lnTo>
                    <a:pt x="1070216" y="144398"/>
                  </a:lnTo>
                  <a:lnTo>
                    <a:pt x="1103989" y="119142"/>
                  </a:lnTo>
                  <a:lnTo>
                    <a:pt x="1144570" y="103132"/>
                  </a:lnTo>
                  <a:lnTo>
                    <a:pt x="1190688" y="97535"/>
                  </a:lnTo>
                  <a:close/>
                </a:path>
                <a:path w="1677034" h="431164">
                  <a:moveTo>
                    <a:pt x="811275" y="97535"/>
                  </a:moveTo>
                  <a:lnTo>
                    <a:pt x="856487" y="102929"/>
                  </a:lnTo>
                  <a:lnTo>
                    <a:pt x="896213" y="118533"/>
                  </a:lnTo>
                  <a:lnTo>
                    <a:pt x="929233" y="143484"/>
                  </a:lnTo>
                  <a:lnTo>
                    <a:pt x="954328" y="176919"/>
                  </a:lnTo>
                  <a:lnTo>
                    <a:pt x="970279" y="217974"/>
                  </a:lnTo>
                  <a:lnTo>
                    <a:pt x="975867" y="265785"/>
                  </a:lnTo>
                  <a:lnTo>
                    <a:pt x="975867" y="271881"/>
                  </a:lnTo>
                  <a:lnTo>
                    <a:pt x="975258" y="281025"/>
                  </a:lnTo>
                  <a:lnTo>
                    <a:pt x="974648" y="288340"/>
                  </a:lnTo>
                  <a:lnTo>
                    <a:pt x="719226" y="288340"/>
                  </a:lnTo>
                  <a:lnTo>
                    <a:pt x="731589" y="320592"/>
                  </a:lnTo>
                  <a:lnTo>
                    <a:pt x="754125" y="345186"/>
                  </a:lnTo>
                  <a:lnTo>
                    <a:pt x="785577" y="360864"/>
                  </a:lnTo>
                  <a:lnTo>
                    <a:pt x="824687" y="366369"/>
                  </a:lnTo>
                  <a:lnTo>
                    <a:pt x="850671" y="364188"/>
                  </a:lnTo>
                  <a:lnTo>
                    <a:pt x="873912" y="357606"/>
                  </a:lnTo>
                  <a:lnTo>
                    <a:pt x="894638" y="346567"/>
                  </a:lnTo>
                  <a:lnTo>
                    <a:pt x="913079" y="331012"/>
                  </a:lnTo>
                  <a:lnTo>
                    <a:pt x="953922" y="377951"/>
                  </a:lnTo>
                  <a:lnTo>
                    <a:pt x="928985" y="400897"/>
                  </a:lnTo>
                  <a:lnTo>
                    <a:pt x="898448" y="417499"/>
                  </a:lnTo>
                  <a:lnTo>
                    <a:pt x="862882" y="427586"/>
                  </a:lnTo>
                  <a:lnTo>
                    <a:pt x="822858" y="430987"/>
                  </a:lnTo>
                  <a:lnTo>
                    <a:pt x="771649" y="425345"/>
                  </a:lnTo>
                  <a:lnTo>
                    <a:pt x="727738" y="409222"/>
                  </a:lnTo>
                  <a:lnTo>
                    <a:pt x="692022" y="383819"/>
                  </a:lnTo>
                  <a:lnTo>
                    <a:pt x="665400" y="350339"/>
                  </a:lnTo>
                  <a:lnTo>
                    <a:pt x="648769" y="309984"/>
                  </a:lnTo>
                  <a:lnTo>
                    <a:pt x="643026" y="263956"/>
                  </a:lnTo>
                  <a:lnTo>
                    <a:pt x="648758" y="217974"/>
                  </a:lnTo>
                  <a:lnTo>
                    <a:pt x="665107" y="177732"/>
                  </a:lnTo>
                  <a:lnTo>
                    <a:pt x="690803" y="144398"/>
                  </a:lnTo>
                  <a:lnTo>
                    <a:pt x="724577" y="119142"/>
                  </a:lnTo>
                  <a:lnTo>
                    <a:pt x="765158" y="103132"/>
                  </a:lnTo>
                  <a:lnTo>
                    <a:pt x="811275" y="97535"/>
                  </a:lnTo>
                  <a:close/>
                </a:path>
                <a:path w="1677034" h="431164">
                  <a:moveTo>
                    <a:pt x="602627" y="97535"/>
                  </a:moveTo>
                  <a:lnTo>
                    <a:pt x="602627" y="170078"/>
                  </a:lnTo>
                  <a:lnTo>
                    <a:pt x="595922" y="168859"/>
                  </a:lnTo>
                  <a:lnTo>
                    <a:pt x="590435" y="168249"/>
                  </a:lnTo>
                  <a:lnTo>
                    <a:pt x="584949" y="168249"/>
                  </a:lnTo>
                  <a:lnTo>
                    <a:pt x="545753" y="174621"/>
                  </a:lnTo>
                  <a:lnTo>
                    <a:pt x="515988" y="193624"/>
                  </a:lnTo>
                  <a:lnTo>
                    <a:pt x="497081" y="225085"/>
                  </a:lnTo>
                  <a:lnTo>
                    <a:pt x="490461" y="268833"/>
                  </a:lnTo>
                  <a:lnTo>
                    <a:pt x="490461" y="426719"/>
                  </a:lnTo>
                  <a:lnTo>
                    <a:pt x="414261" y="426719"/>
                  </a:lnTo>
                  <a:lnTo>
                    <a:pt x="414261" y="101193"/>
                  </a:lnTo>
                  <a:lnTo>
                    <a:pt x="486803" y="101193"/>
                  </a:lnTo>
                  <a:lnTo>
                    <a:pt x="486803" y="148742"/>
                  </a:lnTo>
                  <a:lnTo>
                    <a:pt x="506529" y="126339"/>
                  </a:lnTo>
                  <a:lnTo>
                    <a:pt x="532599" y="110337"/>
                  </a:lnTo>
                  <a:lnTo>
                    <a:pt x="564727" y="100736"/>
                  </a:lnTo>
                  <a:lnTo>
                    <a:pt x="602627" y="97535"/>
                  </a:lnTo>
                  <a:close/>
                </a:path>
                <a:path w="1677034" h="431164">
                  <a:moveTo>
                    <a:pt x="0" y="0"/>
                  </a:moveTo>
                  <a:lnTo>
                    <a:pt x="362102" y="0"/>
                  </a:lnTo>
                  <a:lnTo>
                    <a:pt x="362102" y="67055"/>
                  </a:lnTo>
                  <a:lnTo>
                    <a:pt x="220675" y="67055"/>
                  </a:lnTo>
                  <a:lnTo>
                    <a:pt x="220675" y="426719"/>
                  </a:lnTo>
                  <a:lnTo>
                    <a:pt x="141427" y="426719"/>
                  </a:lnTo>
                  <a:lnTo>
                    <a:pt x="141427" y="67055"/>
                  </a:lnTo>
                  <a:lnTo>
                    <a:pt x="0" y="670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73D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4700" y="3365501"/>
              <a:ext cx="4673600" cy="1485900"/>
            </a:xfrm>
            <a:custGeom>
              <a:avLst/>
              <a:gdLst/>
              <a:ahLst/>
              <a:cxnLst/>
              <a:rect l="l" t="t" r="r" b="b"/>
              <a:pathLst>
                <a:path w="4673600" h="1485900">
                  <a:moveTo>
                    <a:pt x="0" y="0"/>
                  </a:moveTo>
                  <a:lnTo>
                    <a:pt x="4673475" y="0"/>
                  </a:lnTo>
                  <a:lnTo>
                    <a:pt x="4673475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875509" y="2768152"/>
            <a:ext cx="551180" cy="517525"/>
            <a:chOff x="4875509" y="2768152"/>
            <a:chExt cx="551180" cy="517525"/>
          </a:xfrm>
        </p:grpSpPr>
        <p:sp>
          <p:nvSpPr>
            <p:cNvPr id="37" name="object 37"/>
            <p:cNvSpPr/>
            <p:nvPr/>
          </p:nvSpPr>
          <p:spPr>
            <a:xfrm>
              <a:off x="4881859" y="2774503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405766" y="0"/>
                  </a:moveTo>
                  <a:lnTo>
                    <a:pt x="87900" y="273141"/>
                  </a:lnTo>
                  <a:lnTo>
                    <a:pt x="21683" y="196082"/>
                  </a:lnTo>
                  <a:lnTo>
                    <a:pt x="0" y="482631"/>
                  </a:lnTo>
                  <a:lnTo>
                    <a:pt x="286548" y="504316"/>
                  </a:lnTo>
                  <a:lnTo>
                    <a:pt x="220332" y="427258"/>
                  </a:lnTo>
                  <a:lnTo>
                    <a:pt x="538198" y="154115"/>
                  </a:lnTo>
                  <a:lnTo>
                    <a:pt x="40576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81859" y="2774502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21683" y="196083"/>
                  </a:moveTo>
                  <a:lnTo>
                    <a:pt x="87900" y="273141"/>
                  </a:lnTo>
                  <a:lnTo>
                    <a:pt x="405765" y="0"/>
                  </a:lnTo>
                  <a:lnTo>
                    <a:pt x="538197" y="154116"/>
                  </a:lnTo>
                  <a:lnTo>
                    <a:pt x="220332" y="427258"/>
                  </a:lnTo>
                  <a:lnTo>
                    <a:pt x="286548" y="504316"/>
                  </a:lnTo>
                  <a:lnTo>
                    <a:pt x="0" y="482632"/>
                  </a:lnTo>
                  <a:lnTo>
                    <a:pt x="21683" y="196083"/>
                  </a:lnTo>
                  <a:close/>
                </a:path>
              </a:pathLst>
            </a:custGeom>
            <a:ln w="12699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765590" y="2768152"/>
            <a:ext cx="551180" cy="517525"/>
            <a:chOff x="6765590" y="2768152"/>
            <a:chExt cx="551180" cy="517525"/>
          </a:xfrm>
        </p:grpSpPr>
        <p:sp>
          <p:nvSpPr>
            <p:cNvPr id="40" name="object 40"/>
            <p:cNvSpPr/>
            <p:nvPr/>
          </p:nvSpPr>
          <p:spPr>
            <a:xfrm>
              <a:off x="6771940" y="2774503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132431" y="0"/>
                  </a:moveTo>
                  <a:lnTo>
                    <a:pt x="0" y="154115"/>
                  </a:lnTo>
                  <a:lnTo>
                    <a:pt x="317865" y="427258"/>
                  </a:lnTo>
                  <a:lnTo>
                    <a:pt x="251649" y="504316"/>
                  </a:lnTo>
                  <a:lnTo>
                    <a:pt x="538198" y="482631"/>
                  </a:lnTo>
                  <a:lnTo>
                    <a:pt x="516514" y="196082"/>
                  </a:lnTo>
                  <a:lnTo>
                    <a:pt x="450297" y="273141"/>
                  </a:lnTo>
                  <a:lnTo>
                    <a:pt x="132431" y="0"/>
                  </a:lnTo>
                  <a:close/>
                </a:path>
              </a:pathLst>
            </a:custGeom>
            <a:solidFill>
              <a:srgbClr val="385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71940" y="2774502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516514" y="196083"/>
                  </a:moveTo>
                  <a:lnTo>
                    <a:pt x="450297" y="273141"/>
                  </a:lnTo>
                  <a:lnTo>
                    <a:pt x="132432" y="0"/>
                  </a:lnTo>
                  <a:lnTo>
                    <a:pt x="0" y="154116"/>
                  </a:lnTo>
                  <a:lnTo>
                    <a:pt x="317865" y="427258"/>
                  </a:lnTo>
                  <a:lnTo>
                    <a:pt x="251649" y="504316"/>
                  </a:lnTo>
                  <a:lnTo>
                    <a:pt x="538197" y="482632"/>
                  </a:lnTo>
                  <a:lnTo>
                    <a:pt x="516514" y="196083"/>
                  </a:lnTo>
                  <a:close/>
                </a:path>
              </a:pathLst>
            </a:custGeom>
            <a:ln w="12699">
              <a:solidFill>
                <a:srgbClr val="673D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503507" y="5732779"/>
            <a:ext cx="22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6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6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6" name="object 36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903672" y="1864867"/>
            <a:ext cx="257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562830" y="2459362"/>
            <a:ext cx="5984240" cy="3069590"/>
            <a:chOff x="3562830" y="2459362"/>
            <a:chExt cx="5984240" cy="3069590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01458" y="4148702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5798" y="498977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4251" y="4738175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7" y="3724572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7411" y="4493760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1" y="4917892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78357" y="5262949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8" y="5227006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5177" y="5334834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45497" y="2488118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5798" y="2811608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85798" y="250249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2830" y="3286062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0817" y="3293252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50751" y="3257307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75138" y="3257307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45997" y="2538439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9497" y="2919439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23270" y="2502495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10177" y="3286062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32770" y="3818022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23270" y="4651911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220318" y="5047288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80" dirty="0"/>
              <a:t>Simple</a:t>
            </a:r>
            <a:r>
              <a:rPr sz="3500" spc="-175" dirty="0"/>
              <a:t> </a:t>
            </a:r>
            <a:r>
              <a:rPr sz="3500" spc="-114" dirty="0"/>
              <a:t>Linear</a:t>
            </a:r>
            <a:r>
              <a:rPr sz="3500" spc="-170" dirty="0"/>
              <a:t> </a:t>
            </a:r>
            <a:r>
              <a:rPr sz="3500" spc="-80" dirty="0"/>
              <a:t>Regression</a:t>
            </a:r>
            <a:endParaRPr sz="3500"/>
          </a:p>
        </p:txBody>
      </p:sp>
      <p:grpSp>
        <p:nvGrpSpPr>
          <p:cNvPr id="10" name="object 10"/>
          <p:cNvGrpSpPr/>
          <p:nvPr/>
        </p:nvGrpSpPr>
        <p:grpSpPr>
          <a:xfrm>
            <a:off x="5962073" y="1989966"/>
            <a:ext cx="5215890" cy="3546475"/>
            <a:chOff x="5962073" y="1989966"/>
            <a:chExt cx="5215890" cy="3546475"/>
          </a:xfrm>
        </p:grpSpPr>
        <p:sp>
          <p:nvSpPr>
            <p:cNvPr id="11" name="object 11"/>
            <p:cNvSpPr/>
            <p:nvPr/>
          </p:nvSpPr>
          <p:spPr>
            <a:xfrm>
              <a:off x="6349090" y="1989966"/>
              <a:ext cx="76200" cy="3546475"/>
            </a:xfrm>
            <a:custGeom>
              <a:avLst/>
              <a:gdLst/>
              <a:ahLst/>
              <a:cxnLst/>
              <a:rect l="l" t="t" r="r" b="b"/>
              <a:pathLst>
                <a:path w="76200" h="3546475">
                  <a:moveTo>
                    <a:pt x="47625" y="63497"/>
                  </a:moveTo>
                  <a:lnTo>
                    <a:pt x="28575" y="63497"/>
                  </a:lnTo>
                  <a:lnTo>
                    <a:pt x="28573" y="3546425"/>
                  </a:lnTo>
                  <a:lnTo>
                    <a:pt x="47623" y="3546425"/>
                  </a:lnTo>
                  <a:lnTo>
                    <a:pt x="47625" y="63497"/>
                  </a:lnTo>
                  <a:close/>
                </a:path>
                <a:path w="76200" h="3546475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497"/>
                  </a:lnTo>
                  <a:lnTo>
                    <a:pt x="69848" y="63497"/>
                  </a:lnTo>
                  <a:lnTo>
                    <a:pt x="38100" y="0"/>
                  </a:lnTo>
                  <a:close/>
                </a:path>
                <a:path w="76200" h="3546475">
                  <a:moveTo>
                    <a:pt x="69848" y="63497"/>
                  </a:moveTo>
                  <a:lnTo>
                    <a:pt x="47625" y="63497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48" y="63497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51488" y="2426376"/>
              <a:ext cx="4916805" cy="2009775"/>
            </a:xfrm>
            <a:custGeom>
              <a:avLst/>
              <a:gdLst/>
              <a:ahLst/>
              <a:cxnLst/>
              <a:rect l="l" t="t" r="r" b="b"/>
              <a:pathLst>
                <a:path w="4916805" h="2009775">
                  <a:moveTo>
                    <a:pt x="0" y="2009528"/>
                  </a:moveTo>
                  <a:lnTo>
                    <a:pt x="491673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62073" y="5130929"/>
              <a:ext cx="4862830" cy="76200"/>
            </a:xfrm>
            <a:custGeom>
              <a:avLst/>
              <a:gdLst/>
              <a:ahLst/>
              <a:cxnLst/>
              <a:rect l="l" t="t" r="r" b="b"/>
              <a:pathLst>
                <a:path w="4862830" h="76200">
                  <a:moveTo>
                    <a:pt x="4786162" y="0"/>
                  </a:moveTo>
                  <a:lnTo>
                    <a:pt x="4786162" y="76200"/>
                  </a:lnTo>
                  <a:lnTo>
                    <a:pt x="4843312" y="47625"/>
                  </a:lnTo>
                  <a:lnTo>
                    <a:pt x="4798858" y="47625"/>
                  </a:lnTo>
                  <a:lnTo>
                    <a:pt x="4798858" y="28575"/>
                  </a:lnTo>
                  <a:lnTo>
                    <a:pt x="4843312" y="28575"/>
                  </a:lnTo>
                  <a:lnTo>
                    <a:pt x="4786162" y="0"/>
                  </a:lnTo>
                  <a:close/>
                </a:path>
                <a:path w="4862830" h="76200">
                  <a:moveTo>
                    <a:pt x="0" y="28573"/>
                  </a:moveTo>
                  <a:lnTo>
                    <a:pt x="0" y="47623"/>
                  </a:lnTo>
                  <a:lnTo>
                    <a:pt x="4798858" y="47625"/>
                  </a:lnTo>
                  <a:lnTo>
                    <a:pt x="4786162" y="47625"/>
                  </a:lnTo>
                  <a:lnTo>
                    <a:pt x="4786162" y="28575"/>
                  </a:lnTo>
                  <a:lnTo>
                    <a:pt x="4798858" y="28575"/>
                  </a:lnTo>
                  <a:lnTo>
                    <a:pt x="0" y="28573"/>
                  </a:lnTo>
                  <a:close/>
                </a:path>
                <a:path w="4862830" h="76200">
                  <a:moveTo>
                    <a:pt x="4843312" y="28575"/>
                  </a:moveTo>
                  <a:lnTo>
                    <a:pt x="4798858" y="28575"/>
                  </a:lnTo>
                  <a:lnTo>
                    <a:pt x="4798858" y="47625"/>
                  </a:lnTo>
                  <a:lnTo>
                    <a:pt x="4843315" y="47623"/>
                  </a:lnTo>
                  <a:lnTo>
                    <a:pt x="4862362" y="38100"/>
                  </a:lnTo>
                  <a:lnTo>
                    <a:pt x="4843312" y="28575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8170" y="3470770"/>
              <a:ext cx="74924" cy="749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8303" y="3397605"/>
              <a:ext cx="74924" cy="7492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6080766" y="1443228"/>
            <a:ext cx="12065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Verdana"/>
                <a:cs typeface="Verdana"/>
              </a:rPr>
              <a:t>[tonnes] </a:t>
            </a:r>
            <a:r>
              <a:rPr sz="1400" dirty="0">
                <a:latin typeface="Verdana"/>
                <a:cs typeface="Verdana"/>
              </a:rPr>
              <a:t>(Potato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yield)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00048" y="5219700"/>
            <a:ext cx="1812925" cy="42774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116332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-85" dirty="0">
                <a:latin typeface="Verdana"/>
                <a:cs typeface="Verdana"/>
              </a:rPr>
              <a:t>[kg] </a:t>
            </a:r>
            <a:r>
              <a:rPr sz="1400" dirty="0">
                <a:latin typeface="Verdana"/>
                <a:cs typeface="Verdana"/>
              </a:rPr>
              <a:t>(Nitrogen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Fertilizer)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74644" y="2388914"/>
            <a:ext cx="4230370" cy="2865120"/>
            <a:chOff x="6274644" y="2388914"/>
            <a:chExt cx="4230370" cy="286512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3829" y="3781625"/>
              <a:ext cx="74924" cy="749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9866" y="2388914"/>
              <a:ext cx="74924" cy="749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09179" y="3127730"/>
              <a:ext cx="74924" cy="749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38121" y="3996221"/>
              <a:ext cx="74924" cy="749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3454" y="2890216"/>
              <a:ext cx="74924" cy="749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4644" y="4283472"/>
              <a:ext cx="225092" cy="2250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01016" y="3259023"/>
              <a:ext cx="2787015" cy="1995170"/>
            </a:xfrm>
            <a:custGeom>
              <a:avLst/>
              <a:gdLst/>
              <a:ahLst/>
              <a:cxnLst/>
              <a:rect l="l" t="t" r="r" b="b"/>
              <a:pathLst>
                <a:path w="2787015" h="1995170">
                  <a:moveTo>
                    <a:pt x="171450" y="185978"/>
                  </a:moveTo>
                  <a:lnTo>
                    <a:pt x="157162" y="157403"/>
                  </a:lnTo>
                  <a:lnTo>
                    <a:pt x="85725" y="14528"/>
                  </a:lnTo>
                  <a:lnTo>
                    <a:pt x="0" y="185978"/>
                  </a:lnTo>
                  <a:lnTo>
                    <a:pt x="57137" y="185978"/>
                  </a:lnTo>
                  <a:lnTo>
                    <a:pt x="57137" y="323253"/>
                  </a:lnTo>
                  <a:lnTo>
                    <a:pt x="114287" y="323253"/>
                  </a:lnTo>
                  <a:lnTo>
                    <a:pt x="114287" y="185978"/>
                  </a:lnTo>
                  <a:lnTo>
                    <a:pt x="171450" y="185978"/>
                  </a:lnTo>
                  <a:close/>
                </a:path>
                <a:path w="2787015" h="1995170">
                  <a:moveTo>
                    <a:pt x="2780601" y="14528"/>
                  </a:moveTo>
                  <a:lnTo>
                    <a:pt x="2589466" y="0"/>
                  </a:lnTo>
                  <a:lnTo>
                    <a:pt x="2611069" y="52908"/>
                  </a:lnTo>
                  <a:lnTo>
                    <a:pt x="2013940" y="296799"/>
                  </a:lnTo>
                  <a:lnTo>
                    <a:pt x="2035543" y="349707"/>
                  </a:lnTo>
                  <a:lnTo>
                    <a:pt x="2632684" y="105816"/>
                  </a:lnTo>
                  <a:lnTo>
                    <a:pt x="2654287" y="158724"/>
                  </a:lnTo>
                  <a:lnTo>
                    <a:pt x="2756446" y="42100"/>
                  </a:lnTo>
                  <a:lnTo>
                    <a:pt x="2780601" y="14528"/>
                  </a:lnTo>
                  <a:close/>
                </a:path>
                <a:path w="2787015" h="1995170">
                  <a:moveTo>
                    <a:pt x="2786748" y="1908886"/>
                  </a:moveTo>
                  <a:lnTo>
                    <a:pt x="2729598" y="1880311"/>
                  </a:lnTo>
                  <a:lnTo>
                    <a:pt x="2615298" y="1823161"/>
                  </a:lnTo>
                  <a:lnTo>
                    <a:pt x="2615298" y="1880311"/>
                  </a:lnTo>
                  <a:lnTo>
                    <a:pt x="2024748" y="1880311"/>
                  </a:lnTo>
                  <a:lnTo>
                    <a:pt x="2024748" y="1937461"/>
                  </a:lnTo>
                  <a:lnTo>
                    <a:pt x="2615298" y="1937461"/>
                  </a:lnTo>
                  <a:lnTo>
                    <a:pt x="2615298" y="1994611"/>
                  </a:lnTo>
                  <a:lnTo>
                    <a:pt x="2729598" y="1937461"/>
                  </a:lnTo>
                  <a:lnTo>
                    <a:pt x="2786748" y="1908886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86739" y="3582272"/>
              <a:ext cx="1939289" cy="0"/>
            </a:xfrm>
            <a:custGeom>
              <a:avLst/>
              <a:gdLst/>
              <a:ahLst/>
              <a:cxnLst/>
              <a:rect l="l" t="t" r="r" b="b"/>
              <a:pathLst>
                <a:path w="1939290">
                  <a:moveTo>
                    <a:pt x="1939026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86739" y="3282820"/>
              <a:ext cx="2694940" cy="0"/>
            </a:xfrm>
            <a:custGeom>
              <a:avLst/>
              <a:gdLst/>
              <a:ahLst/>
              <a:cxnLst/>
              <a:rect l="l" t="t" r="r" b="b"/>
              <a:pathLst>
                <a:path w="2694940">
                  <a:moveTo>
                    <a:pt x="2694882" y="0"/>
                  </a:moveTo>
                  <a:lnTo>
                    <a:pt x="0" y="1"/>
                  </a:lnTo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76466" y="3282820"/>
              <a:ext cx="0" cy="1885314"/>
            </a:xfrm>
            <a:custGeom>
              <a:avLst/>
              <a:gdLst/>
              <a:ahLst/>
              <a:cxnLst/>
              <a:rect l="l" t="t" r="r" b="b"/>
              <a:pathLst>
                <a:path h="1885314">
                  <a:moveTo>
                    <a:pt x="0" y="1885079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25765" y="3582271"/>
              <a:ext cx="0" cy="1616710"/>
            </a:xfrm>
            <a:custGeom>
              <a:avLst/>
              <a:gdLst/>
              <a:ahLst/>
              <a:cxnLst/>
              <a:rect l="l" t="t" r="r" b="b"/>
              <a:pathLst>
                <a:path h="1616710">
                  <a:moveTo>
                    <a:pt x="0" y="1616637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03202" y="3306571"/>
            <a:ext cx="5521952" cy="9951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3655" algn="ctr">
              <a:lnSpc>
                <a:spcPct val="100000"/>
              </a:lnSpc>
              <a:spcBef>
                <a:spcPts val="100"/>
              </a:spcBef>
            </a:pPr>
            <a:r>
              <a:rPr sz="2400" spc="-890" dirty="0">
                <a:latin typeface="Cambria Math"/>
                <a:cs typeface="Cambria Math"/>
              </a:rPr>
              <a:t>𝑦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lang="en-US" sz="2400" spc="225" dirty="0">
                <a:latin typeface="Cambria Math"/>
                <a:cs typeface="Cambria Math"/>
              </a:rPr>
              <a:t>‘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220" dirty="0">
                <a:latin typeface="Cambria Math"/>
                <a:cs typeface="Cambria Math"/>
              </a:rPr>
              <a:t>𝑏</a:t>
            </a:r>
            <a:r>
              <a:rPr lang="en-US" sz="2700" spc="330" baseline="-15432" dirty="0">
                <a:latin typeface="Cambria Math"/>
                <a:cs typeface="Cambria Math"/>
              </a:rPr>
              <a:t>0</a:t>
            </a:r>
            <a:r>
              <a:rPr sz="2700" spc="322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80" dirty="0">
                <a:latin typeface="Cambria Math"/>
                <a:cs typeface="Cambria Math"/>
              </a:rPr>
              <a:t>𝑏</a:t>
            </a:r>
            <a:r>
              <a:rPr lang="en-US" sz="2700" spc="120" baseline="-15432" dirty="0">
                <a:latin typeface="Cambria Math"/>
                <a:cs typeface="Cambria Math"/>
              </a:rPr>
              <a:t>1</a:t>
            </a:r>
            <a:r>
              <a:rPr sz="2400" spc="80" dirty="0">
                <a:latin typeface="Cambria Math"/>
                <a:cs typeface="Cambria Math"/>
              </a:rPr>
              <a:t>𝑋</a:t>
            </a:r>
            <a:r>
              <a:rPr lang="en-US" sz="2700" spc="120" baseline="-15432" dirty="0">
                <a:latin typeface="Cambria Math"/>
                <a:cs typeface="Cambria Math"/>
              </a:rPr>
              <a:t>1</a:t>
            </a:r>
            <a:endParaRPr sz="2700" baseline="-15432" dirty="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870"/>
              </a:spcBef>
              <a:tabLst>
                <a:tab pos="1647825" algn="l"/>
              </a:tabLst>
            </a:pPr>
            <a:r>
              <a:rPr sz="2400" dirty="0">
                <a:latin typeface="Cambria Math"/>
                <a:cs typeface="Cambria Math"/>
              </a:rPr>
              <a:t>𝑃𝑜𝑡𝑎𝑡𝑜𝑒𝑠</a:t>
            </a:r>
            <a:r>
              <a:rPr sz="2400" spc="300" dirty="0">
                <a:latin typeface="Cambria Math"/>
                <a:cs typeface="Cambria Math"/>
              </a:rPr>
              <a:t> </a:t>
            </a:r>
            <a:r>
              <a:rPr lang="en-US" sz="2400" spc="300" dirty="0">
                <a:latin typeface="Cambria Math"/>
                <a:cs typeface="Cambria Math"/>
              </a:rPr>
              <a:t>[</a:t>
            </a:r>
            <a:r>
              <a:rPr sz="2400" spc="-50" dirty="0">
                <a:latin typeface="Cambria Math"/>
                <a:cs typeface="Cambria Math"/>
              </a:rPr>
              <a:t>𝑡</a:t>
            </a:r>
            <a:r>
              <a:rPr lang="en-US" sz="2400" spc="-50" dirty="0">
                <a:latin typeface="Cambria Math"/>
                <a:cs typeface="Cambria Math"/>
              </a:rPr>
              <a:t>]</a:t>
            </a:r>
            <a:r>
              <a:rPr sz="2400" dirty="0">
                <a:latin typeface="Cambria Math"/>
                <a:cs typeface="Cambria Math"/>
              </a:rPr>
              <a:t>	=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2400" spc="220" dirty="0">
                <a:solidFill>
                  <a:srgbClr val="008CF5"/>
                </a:solidFill>
                <a:latin typeface="Cambria Math"/>
                <a:cs typeface="Cambria Math"/>
              </a:rPr>
              <a:t>𝑏</a:t>
            </a:r>
            <a:r>
              <a:rPr lang="en-US" sz="2700" spc="330" baseline="-15432" dirty="0">
                <a:solidFill>
                  <a:srgbClr val="008CF5"/>
                </a:solidFill>
                <a:latin typeface="Cambria Math"/>
                <a:cs typeface="Cambria Math"/>
              </a:rPr>
              <a:t>0</a:t>
            </a:r>
            <a:r>
              <a:rPr sz="2700" spc="382" baseline="-15432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3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𝑏</a:t>
            </a:r>
            <a:r>
              <a:rPr lang="en-US" sz="2700" baseline="-15432" dirty="0">
                <a:solidFill>
                  <a:srgbClr val="FDAF1C"/>
                </a:solidFill>
                <a:latin typeface="Cambria Math"/>
                <a:cs typeface="Cambria Math"/>
              </a:rPr>
              <a:t>1</a:t>
            </a:r>
            <a:r>
              <a:rPr sz="2400" dirty="0">
                <a:latin typeface="Cambria Math"/>
                <a:cs typeface="Cambria Math"/>
              </a:rPr>
              <a:t>×𝐹𝑒𝑟𝑡𝑖𝑙𝑖𝑧𝑒𝑟</a:t>
            </a:r>
            <a:r>
              <a:rPr sz="2400" spc="415" dirty="0">
                <a:latin typeface="Cambria Math"/>
                <a:cs typeface="Cambria Math"/>
              </a:rPr>
              <a:t> </a:t>
            </a:r>
            <a:r>
              <a:rPr lang="en-US" sz="2400" spc="415" dirty="0">
                <a:latin typeface="Cambria Math"/>
                <a:cs typeface="Cambria Math"/>
              </a:rPr>
              <a:t>[</a:t>
            </a:r>
            <a:r>
              <a:rPr sz="2400" spc="-25" dirty="0">
                <a:latin typeface="Cambria Math"/>
                <a:cs typeface="Cambria Math"/>
              </a:rPr>
              <a:t>𝑘𝑔</a:t>
            </a:r>
            <a:r>
              <a:rPr lang="en-US" sz="2400" spc="-25" dirty="0">
                <a:latin typeface="Cambria Math"/>
                <a:cs typeface="Cambria Math"/>
              </a:rPr>
              <a:t>]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996532" y="4262628"/>
            <a:ext cx="194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8CF5"/>
                </a:solidFill>
                <a:latin typeface="Cambria Math"/>
                <a:cs typeface="Cambria Math"/>
              </a:rPr>
              <a:t>8𝑡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47811" y="5274564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FDAF1C"/>
                </a:solidFill>
                <a:latin typeface="Cambria Math"/>
                <a:cs typeface="Cambria Math"/>
              </a:rPr>
              <a:t>+1𝑘𝑔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99600" y="3293364"/>
            <a:ext cx="327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DAF1C"/>
                </a:solidFill>
                <a:latin typeface="Cambria Math"/>
                <a:cs typeface="Cambria Math"/>
              </a:rPr>
              <a:t>+3𝑡</a:t>
            </a:r>
            <a:endParaRPr sz="1400">
              <a:latin typeface="Cambria Math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7046" y="4608067"/>
            <a:ext cx="1278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220" dirty="0">
                <a:solidFill>
                  <a:srgbClr val="008CF5"/>
                </a:solidFill>
                <a:latin typeface="Cambria Math"/>
                <a:cs typeface="Cambria Math"/>
              </a:rPr>
              <a:t>𝑏</a:t>
            </a:r>
            <a:r>
              <a:rPr lang="en-CA" sz="2700" spc="330" baseline="-15432" dirty="0" err="1">
                <a:solidFill>
                  <a:srgbClr val="008CF5"/>
                </a:solidFill>
                <a:latin typeface="Cambria Math"/>
                <a:cs typeface="Cambria Math"/>
              </a:rPr>
              <a:t>i</a:t>
            </a:r>
            <a:r>
              <a:rPr sz="2700" spc="509" baseline="-15432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8CF5"/>
                </a:solidFill>
                <a:latin typeface="Cambria Math"/>
                <a:cs typeface="Cambria Math"/>
              </a:rPr>
              <a:t>=</a:t>
            </a:r>
            <a:r>
              <a:rPr sz="2400" spc="130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spc="-20" dirty="0">
                <a:solidFill>
                  <a:srgbClr val="008CF5"/>
                </a:solidFill>
                <a:latin typeface="Cambria Math"/>
                <a:cs typeface="Cambria Math"/>
              </a:rPr>
              <a:t>8[𝑡]</a:t>
            </a:r>
            <a:endParaRPr sz="2400" dirty="0">
              <a:latin typeface="Cambria Math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5839" y="5424932"/>
            <a:ext cx="158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75" dirty="0">
                <a:solidFill>
                  <a:srgbClr val="FDAF1C"/>
                </a:solidFill>
                <a:latin typeface="Cambria Math"/>
                <a:cs typeface="Cambria Math"/>
              </a:rPr>
              <a:t>"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48004" y="5491988"/>
            <a:ext cx="380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DAF1C"/>
                </a:solidFill>
                <a:latin typeface="Cambria Math"/>
                <a:cs typeface="Cambria Math"/>
              </a:rPr>
              <a:t>𝑘𝑔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7440" y="5056123"/>
            <a:ext cx="1452245" cy="62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0280">
              <a:lnSpc>
                <a:spcPts val="2350"/>
              </a:lnSpc>
              <a:spcBef>
                <a:spcPts val="100"/>
              </a:spcBef>
            </a:pPr>
            <a:r>
              <a:rPr sz="2400" u="heavy" spc="330" dirty="0">
                <a:solidFill>
                  <a:srgbClr val="FDAF1C"/>
                </a:solidFill>
                <a:uFill>
                  <a:solidFill>
                    <a:srgbClr val="FDAF1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50" dirty="0">
                <a:solidFill>
                  <a:srgbClr val="FDAF1C"/>
                </a:solidFill>
                <a:uFill>
                  <a:solidFill>
                    <a:srgbClr val="FDAF1C"/>
                  </a:solidFill>
                </a:uFill>
                <a:latin typeface="Cambria Math"/>
                <a:cs typeface="Cambria Math"/>
              </a:rPr>
              <a:t>𝑡</a:t>
            </a:r>
            <a:r>
              <a:rPr sz="2400" u="heavy" spc="600" dirty="0">
                <a:solidFill>
                  <a:srgbClr val="FDAF1C"/>
                </a:solidFill>
                <a:uFill>
                  <a:solidFill>
                    <a:srgbClr val="FDAF1C"/>
                  </a:solidFill>
                </a:uFill>
                <a:latin typeface="Cambria Math"/>
                <a:cs typeface="Cambria Math"/>
              </a:rPr>
              <a:t> </a:t>
            </a:r>
            <a:endParaRPr sz="2400" dirty="0">
              <a:latin typeface="Cambria Math"/>
              <a:cs typeface="Cambria Math"/>
            </a:endParaRPr>
          </a:p>
          <a:p>
            <a:pPr marL="12700">
              <a:lnSpc>
                <a:spcPts val="2350"/>
              </a:lnSpc>
              <a:tabLst>
                <a:tab pos="386715" algn="l"/>
                <a:tab pos="1332230" algn="l"/>
              </a:tabLst>
            </a:pPr>
            <a:r>
              <a:rPr lang="en-CA" sz="2400" spc="-50" dirty="0">
                <a:solidFill>
                  <a:srgbClr val="FDAF1C"/>
                </a:solidFill>
                <a:latin typeface="Cambria Math"/>
                <a:cs typeface="Cambria Math"/>
              </a:rPr>
              <a:t>𝑏</a:t>
            </a:r>
            <a:r>
              <a:rPr lang="en-CA" sz="2000" spc="-50" dirty="0">
                <a:solidFill>
                  <a:srgbClr val="FDAF1C"/>
                </a:solidFill>
                <a:latin typeface="Cambria Math"/>
                <a:cs typeface="Cambria Math"/>
              </a:rPr>
              <a:t>1</a:t>
            </a:r>
            <a:r>
              <a:rPr lang="en-CA" sz="2400" dirty="0">
                <a:solidFill>
                  <a:srgbClr val="FDAF1C"/>
                </a:solidFill>
                <a:latin typeface="Cambria Math"/>
                <a:cs typeface="Cambria Math"/>
              </a:rPr>
              <a:t>	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=</a:t>
            </a:r>
            <a:r>
              <a:rPr sz="2400" spc="130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sz="2400" spc="-25" dirty="0">
                <a:solidFill>
                  <a:srgbClr val="FDAF1C"/>
                </a:solidFill>
                <a:latin typeface="Cambria Math"/>
                <a:cs typeface="Cambria Math"/>
              </a:rPr>
              <a:t>3[</a:t>
            </a:r>
            <a:r>
              <a:rPr lang="en-CA" sz="2400" dirty="0">
                <a:solidFill>
                  <a:srgbClr val="FDAF1C"/>
                </a:solidFill>
                <a:latin typeface="Cambria Math"/>
                <a:cs typeface="Cambria Math"/>
              </a:rPr>
              <a:t>	</a:t>
            </a:r>
            <a:r>
              <a:rPr sz="2400" spc="-50" dirty="0">
                <a:solidFill>
                  <a:srgbClr val="FDAF1C"/>
                </a:solidFill>
                <a:latin typeface="Cambria Math"/>
                <a:cs typeface="Cambria Math"/>
              </a:rPr>
              <a:t>]</a:t>
            </a:r>
            <a:endParaRPr sz="2400" dirty="0">
              <a:latin typeface="Cambria Math"/>
              <a:cs typeface="Cambria Math"/>
            </a:endParaRPr>
          </a:p>
        </p:txBody>
      </p:sp>
      <p:pic>
        <p:nvPicPr>
          <p:cNvPr id="42" name="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457" y="1730271"/>
            <a:ext cx="1626643" cy="111629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17857" y="1730270"/>
            <a:ext cx="1047128" cy="1047128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711947" y="1586484"/>
            <a:ext cx="7239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0" spc="-50" dirty="0">
                <a:latin typeface="Cambria Math"/>
                <a:cs typeface="Cambria Math"/>
              </a:rPr>
              <a:t>~</a:t>
            </a:r>
            <a:endParaRPr sz="8000">
              <a:latin typeface="Cambria Math"/>
              <a:cs typeface="Cambria Math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632364" y="1263022"/>
            <a:ext cx="1929764" cy="473709"/>
          </a:xfrm>
          <a:prstGeom prst="rect">
            <a:avLst/>
          </a:prstGeom>
          <a:solidFill>
            <a:srgbClr val="008CF5"/>
          </a:solidFill>
        </p:spPr>
        <p:txBody>
          <a:bodyPr vert="horz" wrap="square" lIns="0" tIns="35560" rIns="0" bIns="0" rtlCol="0">
            <a:spAutoFit/>
          </a:bodyPr>
          <a:lstStyle/>
          <a:p>
            <a:pPr marL="264160" marR="116839" indent="-139700">
              <a:lnSpc>
                <a:spcPct val="103299"/>
              </a:lnSpc>
              <a:spcBef>
                <a:spcPts val="280"/>
              </a:spcBef>
            </a:pP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Each point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represents </a:t>
            </a:r>
            <a:r>
              <a:rPr sz="12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separate</a:t>
            </a:r>
            <a:r>
              <a:rPr sz="12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harvest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A31D95EA-C690-7B98-C74A-94FCE2D68C4A}"/>
              </a:ext>
            </a:extLst>
          </p:cNvPr>
          <p:cNvSpPr txBox="1">
            <a:spLocks/>
          </p:cNvSpPr>
          <p:nvPr/>
        </p:nvSpPr>
        <p:spPr>
          <a:xfrm>
            <a:off x="347300" y="179323"/>
            <a:ext cx="7966709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500" spc="-80"/>
              <a:t>Si</a:t>
            </a:r>
            <a:r>
              <a:rPr lang="en-US" spc="-55">
                <a:solidFill>
                  <a:srgbClr val="008CF5"/>
                </a:solidFill>
              </a:rPr>
              <a:t>Simple</a:t>
            </a:r>
            <a:r>
              <a:rPr lang="en-US" spc="-395">
                <a:solidFill>
                  <a:srgbClr val="008CF5"/>
                </a:solidFill>
              </a:rPr>
              <a:t> </a:t>
            </a:r>
            <a:r>
              <a:rPr lang="en-US" spc="-95">
                <a:solidFill>
                  <a:srgbClr val="008CF5"/>
                </a:solidFill>
              </a:rPr>
              <a:t>Linear </a:t>
            </a:r>
            <a:r>
              <a:rPr lang="en-US" spc="-10">
                <a:solidFill>
                  <a:srgbClr val="008CF5"/>
                </a:solidFill>
              </a:rPr>
              <a:t>Regression</a:t>
            </a:r>
            <a:r>
              <a:rPr lang="en-US" sz="3500" spc="-80"/>
              <a:t>mple</a:t>
            </a:r>
            <a:r>
              <a:rPr lang="en-US" sz="3500" spc="-175"/>
              <a:t> </a:t>
            </a:r>
            <a:r>
              <a:rPr lang="en-US" sz="3500" spc="-114"/>
              <a:t>Linear</a:t>
            </a:r>
            <a:r>
              <a:rPr lang="en-US" sz="3500" spc="-170"/>
              <a:t> </a:t>
            </a:r>
            <a:r>
              <a:rPr lang="en-US" sz="3500" spc="-80"/>
              <a:t>Regression</a:t>
            </a:r>
            <a:endParaRPr lang="en-US" sz="3500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6" name="object 36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562830" y="2459362"/>
            <a:ext cx="5984240" cy="3069590"/>
            <a:chOff x="3562830" y="2459362"/>
            <a:chExt cx="5984240" cy="3069590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01458" y="4148702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5798" y="498977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4251" y="4738175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7" y="3724572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7411" y="4493760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1" y="4917892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78357" y="5262949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8" y="5227006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5177" y="5334834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45497" y="2488118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5798" y="2811608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85798" y="250249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2830" y="3286062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0817" y="3293252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50751" y="3257307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75138" y="3257307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45997" y="2538439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9497" y="2919439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23270" y="2502495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10177" y="3286062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32770" y="3818022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23270" y="4651911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220318" y="5047288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</p:grpSp>
      <p:sp>
        <p:nvSpPr>
          <p:cNvPr id="131" name="object 131"/>
          <p:cNvSpPr txBox="1"/>
          <p:nvPr/>
        </p:nvSpPr>
        <p:spPr>
          <a:xfrm>
            <a:off x="3014717" y="3392932"/>
            <a:ext cx="7466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845300" algn="l"/>
              </a:tabLst>
            </a:pPr>
            <a:r>
              <a:rPr sz="2400" spc="-37" baseline="-19097" dirty="0">
                <a:latin typeface="Verdana"/>
                <a:cs typeface="Verdana"/>
              </a:rPr>
              <a:t>60</a:t>
            </a:r>
            <a:r>
              <a:rPr sz="1600" u="heavy" dirty="0">
                <a:uFill>
                  <a:solidFill>
                    <a:srgbClr val="41719C"/>
                  </a:solidFill>
                </a:uFill>
                <a:latin typeface="Verdana"/>
                <a:cs typeface="Verdana"/>
              </a:rPr>
              <a:t>	</a:t>
            </a: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6" name="object 36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6287008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040837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385937" y="5633211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9860413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6" name="object 36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9860413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6287008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3040837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6385937" y="5633211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7897996" y="3365500"/>
            <a:ext cx="636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8042943" y="5633211"/>
            <a:ext cx="276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178229" y="4287868"/>
            <a:ext cx="3739515" cy="2463800"/>
            <a:chOff x="8178229" y="4287868"/>
            <a:chExt cx="3739515" cy="246380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84579" y="4953000"/>
              <a:ext cx="1442085" cy="3175"/>
            </a:xfrm>
            <a:custGeom>
              <a:avLst/>
              <a:gdLst/>
              <a:ahLst/>
              <a:cxnLst/>
              <a:rect l="l" t="t" r="r" b="b"/>
              <a:pathLst>
                <a:path w="1442084" h="3175">
                  <a:moveTo>
                    <a:pt x="0" y="2876"/>
                  </a:moveTo>
                  <a:lnTo>
                    <a:pt x="1442048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641275" y="4764532"/>
            <a:ext cx="656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127076" y="2321877"/>
            <a:ext cx="6746875" cy="3878579"/>
            <a:chOff x="3127076" y="2321877"/>
            <a:chExt cx="6746875" cy="3878579"/>
          </a:xfrm>
        </p:grpSpPr>
        <p:sp>
          <p:nvSpPr>
            <p:cNvPr id="17" name="object 17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9" name="object 39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9860413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287008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3040837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385937" y="5633211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897996" y="3365500"/>
            <a:ext cx="636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042943" y="5633211"/>
            <a:ext cx="276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395215" y="3386328"/>
            <a:ext cx="3474720" cy="670560"/>
            <a:chOff x="4395215" y="3386328"/>
            <a:chExt cx="3474720" cy="67056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5215" y="3386328"/>
              <a:ext cx="3474720" cy="6705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24152" y="3419468"/>
              <a:ext cx="3387090" cy="584200"/>
            </a:xfrm>
            <a:custGeom>
              <a:avLst/>
              <a:gdLst/>
              <a:ahLst/>
              <a:cxnLst/>
              <a:rect l="l" t="t" r="r" b="b"/>
              <a:pathLst>
                <a:path w="3387090" h="584200">
                  <a:moveTo>
                    <a:pt x="3325404" y="459320"/>
                  </a:moveTo>
                  <a:lnTo>
                    <a:pt x="3301579" y="463769"/>
                  </a:lnTo>
                  <a:lnTo>
                    <a:pt x="3282039" y="476367"/>
                  </a:lnTo>
                  <a:lnTo>
                    <a:pt x="3268820" y="495989"/>
                  </a:lnTo>
                  <a:lnTo>
                    <a:pt x="3263962" y="521512"/>
                  </a:lnTo>
                  <a:lnTo>
                    <a:pt x="3268820" y="546403"/>
                  </a:lnTo>
                  <a:lnTo>
                    <a:pt x="3282039" y="566096"/>
                  </a:lnTo>
                  <a:lnTo>
                    <a:pt x="3301579" y="579044"/>
                  </a:lnTo>
                  <a:lnTo>
                    <a:pt x="3325404" y="583704"/>
                  </a:lnTo>
                  <a:lnTo>
                    <a:pt x="3349230" y="579044"/>
                  </a:lnTo>
                  <a:lnTo>
                    <a:pt x="3368770" y="566096"/>
                  </a:lnTo>
                  <a:lnTo>
                    <a:pt x="3381988" y="546403"/>
                  </a:lnTo>
                  <a:lnTo>
                    <a:pt x="3386847" y="521512"/>
                  </a:lnTo>
                  <a:lnTo>
                    <a:pt x="3381988" y="495989"/>
                  </a:lnTo>
                  <a:lnTo>
                    <a:pt x="3368770" y="476367"/>
                  </a:lnTo>
                  <a:lnTo>
                    <a:pt x="3349230" y="463769"/>
                  </a:lnTo>
                  <a:lnTo>
                    <a:pt x="3325404" y="459320"/>
                  </a:lnTo>
                  <a:close/>
                </a:path>
                <a:path w="3387090" h="584200">
                  <a:moveTo>
                    <a:pt x="3138079" y="459320"/>
                  </a:moveTo>
                  <a:lnTo>
                    <a:pt x="3114254" y="463769"/>
                  </a:lnTo>
                  <a:lnTo>
                    <a:pt x="3094714" y="476367"/>
                  </a:lnTo>
                  <a:lnTo>
                    <a:pt x="3081495" y="495989"/>
                  </a:lnTo>
                  <a:lnTo>
                    <a:pt x="3076637" y="521512"/>
                  </a:lnTo>
                  <a:lnTo>
                    <a:pt x="3081495" y="546403"/>
                  </a:lnTo>
                  <a:lnTo>
                    <a:pt x="3094714" y="566096"/>
                  </a:lnTo>
                  <a:lnTo>
                    <a:pt x="3114254" y="579044"/>
                  </a:lnTo>
                  <a:lnTo>
                    <a:pt x="3138079" y="583704"/>
                  </a:lnTo>
                  <a:lnTo>
                    <a:pt x="3161905" y="579044"/>
                  </a:lnTo>
                  <a:lnTo>
                    <a:pt x="3181445" y="566096"/>
                  </a:lnTo>
                  <a:lnTo>
                    <a:pt x="3194663" y="546403"/>
                  </a:lnTo>
                  <a:lnTo>
                    <a:pt x="3199522" y="521512"/>
                  </a:lnTo>
                  <a:lnTo>
                    <a:pt x="3194663" y="495989"/>
                  </a:lnTo>
                  <a:lnTo>
                    <a:pt x="3181445" y="476367"/>
                  </a:lnTo>
                  <a:lnTo>
                    <a:pt x="3161905" y="463769"/>
                  </a:lnTo>
                  <a:lnTo>
                    <a:pt x="3138079" y="459320"/>
                  </a:lnTo>
                  <a:close/>
                </a:path>
                <a:path w="3387090" h="584200">
                  <a:moveTo>
                    <a:pt x="2951504" y="459320"/>
                  </a:moveTo>
                  <a:lnTo>
                    <a:pt x="2927678" y="463769"/>
                  </a:lnTo>
                  <a:lnTo>
                    <a:pt x="2908138" y="476367"/>
                  </a:lnTo>
                  <a:lnTo>
                    <a:pt x="2894920" y="495989"/>
                  </a:lnTo>
                  <a:lnTo>
                    <a:pt x="2890061" y="521512"/>
                  </a:lnTo>
                  <a:lnTo>
                    <a:pt x="2894920" y="546403"/>
                  </a:lnTo>
                  <a:lnTo>
                    <a:pt x="2908138" y="566096"/>
                  </a:lnTo>
                  <a:lnTo>
                    <a:pt x="2927678" y="579044"/>
                  </a:lnTo>
                  <a:lnTo>
                    <a:pt x="2951504" y="583704"/>
                  </a:lnTo>
                  <a:lnTo>
                    <a:pt x="2975329" y="579044"/>
                  </a:lnTo>
                  <a:lnTo>
                    <a:pt x="2994869" y="566096"/>
                  </a:lnTo>
                  <a:lnTo>
                    <a:pt x="3008087" y="546403"/>
                  </a:lnTo>
                  <a:lnTo>
                    <a:pt x="3012946" y="521512"/>
                  </a:lnTo>
                  <a:lnTo>
                    <a:pt x="3008087" y="495989"/>
                  </a:lnTo>
                  <a:lnTo>
                    <a:pt x="2994869" y="476367"/>
                  </a:lnTo>
                  <a:lnTo>
                    <a:pt x="2975329" y="463769"/>
                  </a:lnTo>
                  <a:lnTo>
                    <a:pt x="2951504" y="459320"/>
                  </a:lnTo>
                  <a:close/>
                </a:path>
                <a:path w="3387090" h="584200">
                  <a:moveTo>
                    <a:pt x="2579698" y="173837"/>
                  </a:moveTo>
                  <a:lnTo>
                    <a:pt x="2531922" y="178641"/>
                  </a:lnTo>
                  <a:lnTo>
                    <a:pt x="2488799" y="192633"/>
                  </a:lnTo>
                  <a:lnTo>
                    <a:pt x="2451313" y="215184"/>
                  </a:lnTo>
                  <a:lnTo>
                    <a:pt x="2420445" y="245665"/>
                  </a:lnTo>
                  <a:lnTo>
                    <a:pt x="2397179" y="283447"/>
                  </a:lnTo>
                  <a:lnTo>
                    <a:pt x="2382499" y="327900"/>
                  </a:lnTo>
                  <a:lnTo>
                    <a:pt x="2377387" y="378396"/>
                  </a:lnTo>
                  <a:lnTo>
                    <a:pt x="2382499" y="428933"/>
                  </a:lnTo>
                  <a:lnTo>
                    <a:pt x="2397179" y="473494"/>
                  </a:lnTo>
                  <a:lnTo>
                    <a:pt x="2420445" y="511422"/>
                  </a:lnTo>
                  <a:lnTo>
                    <a:pt x="2451313" y="542062"/>
                  </a:lnTo>
                  <a:lnTo>
                    <a:pt x="2488799" y="564760"/>
                  </a:lnTo>
                  <a:lnTo>
                    <a:pt x="2531922" y="578859"/>
                  </a:lnTo>
                  <a:lnTo>
                    <a:pt x="2579698" y="583704"/>
                  </a:lnTo>
                  <a:lnTo>
                    <a:pt x="2619072" y="580180"/>
                  </a:lnTo>
                  <a:lnTo>
                    <a:pt x="2654722" y="569561"/>
                  </a:lnTo>
                  <a:lnTo>
                    <a:pt x="2686017" y="551777"/>
                  </a:lnTo>
                  <a:lnTo>
                    <a:pt x="2712325" y="526757"/>
                  </a:lnTo>
                  <a:lnTo>
                    <a:pt x="2802241" y="526757"/>
                  </a:lnTo>
                  <a:lnTo>
                    <a:pt x="2802241" y="503529"/>
                  </a:lnTo>
                  <a:lnTo>
                    <a:pt x="2590938" y="503529"/>
                  </a:lnTo>
                  <a:lnTo>
                    <a:pt x="2543873" y="494725"/>
                  </a:lnTo>
                  <a:lnTo>
                    <a:pt x="2506080" y="469623"/>
                  </a:lnTo>
                  <a:lnTo>
                    <a:pt x="2480931" y="430191"/>
                  </a:lnTo>
                  <a:lnTo>
                    <a:pt x="2471799" y="378396"/>
                  </a:lnTo>
                  <a:lnTo>
                    <a:pt x="2480931" y="326601"/>
                  </a:lnTo>
                  <a:lnTo>
                    <a:pt x="2506080" y="287169"/>
                  </a:lnTo>
                  <a:lnTo>
                    <a:pt x="2543873" y="262067"/>
                  </a:lnTo>
                  <a:lnTo>
                    <a:pt x="2590938" y="253263"/>
                  </a:lnTo>
                  <a:lnTo>
                    <a:pt x="2802241" y="253263"/>
                  </a:lnTo>
                  <a:lnTo>
                    <a:pt x="2802241" y="227787"/>
                  </a:lnTo>
                  <a:lnTo>
                    <a:pt x="2708578" y="227787"/>
                  </a:lnTo>
                  <a:lnTo>
                    <a:pt x="2682434" y="203868"/>
                  </a:lnTo>
                  <a:lnTo>
                    <a:pt x="2651725" y="187044"/>
                  </a:lnTo>
                  <a:lnTo>
                    <a:pt x="2617222" y="177104"/>
                  </a:lnTo>
                  <a:lnTo>
                    <a:pt x="2579698" y="173837"/>
                  </a:lnTo>
                  <a:close/>
                </a:path>
                <a:path w="3387090" h="584200">
                  <a:moveTo>
                    <a:pt x="2802241" y="526757"/>
                  </a:moveTo>
                  <a:lnTo>
                    <a:pt x="2712325" y="526757"/>
                  </a:lnTo>
                  <a:lnTo>
                    <a:pt x="2712325" y="578459"/>
                  </a:lnTo>
                  <a:lnTo>
                    <a:pt x="2802241" y="578459"/>
                  </a:lnTo>
                  <a:lnTo>
                    <a:pt x="2802241" y="526757"/>
                  </a:lnTo>
                  <a:close/>
                </a:path>
                <a:path w="3387090" h="584200">
                  <a:moveTo>
                    <a:pt x="2802241" y="253263"/>
                  </a:moveTo>
                  <a:lnTo>
                    <a:pt x="2590938" y="253263"/>
                  </a:lnTo>
                  <a:lnTo>
                    <a:pt x="2638003" y="262067"/>
                  </a:lnTo>
                  <a:lnTo>
                    <a:pt x="2675796" y="287169"/>
                  </a:lnTo>
                  <a:lnTo>
                    <a:pt x="2700945" y="326601"/>
                  </a:lnTo>
                  <a:lnTo>
                    <a:pt x="2710077" y="378396"/>
                  </a:lnTo>
                  <a:lnTo>
                    <a:pt x="2700945" y="430191"/>
                  </a:lnTo>
                  <a:lnTo>
                    <a:pt x="2675796" y="469623"/>
                  </a:lnTo>
                  <a:lnTo>
                    <a:pt x="2638003" y="494725"/>
                  </a:lnTo>
                  <a:lnTo>
                    <a:pt x="2590938" y="503529"/>
                  </a:lnTo>
                  <a:lnTo>
                    <a:pt x="2802241" y="503529"/>
                  </a:lnTo>
                  <a:lnTo>
                    <a:pt x="2802241" y="253263"/>
                  </a:lnTo>
                  <a:close/>
                </a:path>
                <a:path w="3387090" h="584200">
                  <a:moveTo>
                    <a:pt x="2802241" y="22478"/>
                  </a:moveTo>
                  <a:lnTo>
                    <a:pt x="2708578" y="22478"/>
                  </a:lnTo>
                  <a:lnTo>
                    <a:pt x="2708578" y="227787"/>
                  </a:lnTo>
                  <a:lnTo>
                    <a:pt x="2802241" y="227787"/>
                  </a:lnTo>
                  <a:lnTo>
                    <a:pt x="2802241" y="22478"/>
                  </a:lnTo>
                  <a:close/>
                </a:path>
                <a:path w="3387090" h="584200">
                  <a:moveTo>
                    <a:pt x="709357" y="173837"/>
                  </a:moveTo>
                  <a:lnTo>
                    <a:pt x="660388" y="178916"/>
                  </a:lnTo>
                  <a:lnTo>
                    <a:pt x="616256" y="193550"/>
                  </a:lnTo>
                  <a:lnTo>
                    <a:pt x="577944" y="216836"/>
                  </a:lnTo>
                  <a:lnTo>
                    <a:pt x="546434" y="247867"/>
                  </a:lnTo>
                  <a:lnTo>
                    <a:pt x="522710" y="285741"/>
                  </a:lnTo>
                  <a:lnTo>
                    <a:pt x="507755" y="329552"/>
                  </a:lnTo>
                  <a:lnTo>
                    <a:pt x="502551" y="378396"/>
                  </a:lnTo>
                  <a:lnTo>
                    <a:pt x="507757" y="427282"/>
                  </a:lnTo>
                  <a:lnTo>
                    <a:pt x="522911" y="471200"/>
                  </a:lnTo>
                  <a:lnTo>
                    <a:pt x="547319" y="509220"/>
                  </a:lnTo>
                  <a:lnTo>
                    <a:pt x="580286" y="540411"/>
                  </a:lnTo>
                  <a:lnTo>
                    <a:pt x="621117" y="563842"/>
                  </a:lnTo>
                  <a:lnTo>
                    <a:pt x="669118" y="578584"/>
                  </a:lnTo>
                  <a:lnTo>
                    <a:pt x="723593" y="583704"/>
                  </a:lnTo>
                  <a:lnTo>
                    <a:pt x="772790" y="579525"/>
                  </a:lnTo>
                  <a:lnTo>
                    <a:pt x="816507" y="567126"/>
                  </a:lnTo>
                  <a:lnTo>
                    <a:pt x="854042" y="546719"/>
                  </a:lnTo>
                  <a:lnTo>
                    <a:pt x="884693" y="518515"/>
                  </a:lnTo>
                  <a:lnTo>
                    <a:pt x="872305" y="504278"/>
                  </a:lnTo>
                  <a:lnTo>
                    <a:pt x="725841" y="504278"/>
                  </a:lnTo>
                  <a:lnTo>
                    <a:pt x="677770" y="497511"/>
                  </a:lnTo>
                  <a:lnTo>
                    <a:pt x="639111" y="478240"/>
                  </a:lnTo>
                  <a:lnTo>
                    <a:pt x="611410" y="448011"/>
                  </a:lnTo>
                  <a:lnTo>
                    <a:pt x="596214" y="408368"/>
                  </a:lnTo>
                  <a:lnTo>
                    <a:pt x="910169" y="408368"/>
                  </a:lnTo>
                  <a:lnTo>
                    <a:pt x="910720" y="401296"/>
                  </a:lnTo>
                  <a:lnTo>
                    <a:pt x="911200" y="393944"/>
                  </a:lnTo>
                  <a:lnTo>
                    <a:pt x="911539" y="386872"/>
                  </a:lnTo>
                  <a:lnTo>
                    <a:pt x="911668" y="380644"/>
                  </a:lnTo>
                  <a:lnTo>
                    <a:pt x="908230" y="346176"/>
                  </a:lnTo>
                  <a:lnTo>
                    <a:pt x="595464" y="346176"/>
                  </a:lnTo>
                  <a:lnTo>
                    <a:pt x="608519" y="306299"/>
                  </a:lnTo>
                  <a:lnTo>
                    <a:pt x="633023" y="275555"/>
                  </a:lnTo>
                  <a:lnTo>
                    <a:pt x="667221" y="255768"/>
                  </a:lnTo>
                  <a:lnTo>
                    <a:pt x="709357" y="248767"/>
                  </a:lnTo>
                  <a:lnTo>
                    <a:pt x="870091" y="248767"/>
                  </a:lnTo>
                  <a:lnTo>
                    <a:pt x="868847" y="246714"/>
                  </a:lnTo>
                  <a:lnTo>
                    <a:pt x="838058" y="215833"/>
                  </a:lnTo>
                  <a:lnTo>
                    <a:pt x="800584" y="192948"/>
                  </a:lnTo>
                  <a:lnTo>
                    <a:pt x="757369" y="178726"/>
                  </a:lnTo>
                  <a:lnTo>
                    <a:pt x="709357" y="173837"/>
                  </a:lnTo>
                  <a:close/>
                </a:path>
                <a:path w="3387090" h="584200">
                  <a:moveTo>
                    <a:pt x="834491" y="460819"/>
                  </a:moveTo>
                  <a:lnTo>
                    <a:pt x="811825" y="479938"/>
                  </a:lnTo>
                  <a:lnTo>
                    <a:pt x="786348" y="493507"/>
                  </a:lnTo>
                  <a:lnTo>
                    <a:pt x="757780" y="501597"/>
                  </a:lnTo>
                  <a:lnTo>
                    <a:pt x="725841" y="504278"/>
                  </a:lnTo>
                  <a:lnTo>
                    <a:pt x="872305" y="504278"/>
                  </a:lnTo>
                  <a:lnTo>
                    <a:pt x="834491" y="460819"/>
                  </a:lnTo>
                  <a:close/>
                </a:path>
                <a:path w="3387090" h="584200">
                  <a:moveTo>
                    <a:pt x="870091" y="248767"/>
                  </a:moveTo>
                  <a:lnTo>
                    <a:pt x="709357" y="248767"/>
                  </a:lnTo>
                  <a:lnTo>
                    <a:pt x="751903" y="255874"/>
                  </a:lnTo>
                  <a:lnTo>
                    <a:pt x="786161" y="275836"/>
                  </a:lnTo>
                  <a:lnTo>
                    <a:pt x="810303" y="306615"/>
                  </a:lnTo>
                  <a:lnTo>
                    <a:pt x="822502" y="346176"/>
                  </a:lnTo>
                  <a:lnTo>
                    <a:pt x="908230" y="346176"/>
                  </a:lnTo>
                  <a:lnTo>
                    <a:pt x="906595" y="329788"/>
                  </a:lnTo>
                  <a:lnTo>
                    <a:pt x="892007" y="284921"/>
                  </a:lnTo>
                  <a:lnTo>
                    <a:pt x="870091" y="248767"/>
                  </a:lnTo>
                  <a:close/>
                </a:path>
                <a:path w="3387090" h="584200">
                  <a:moveTo>
                    <a:pt x="1776944" y="178333"/>
                  </a:moveTo>
                  <a:lnTo>
                    <a:pt x="1683282" y="178333"/>
                  </a:lnTo>
                  <a:lnTo>
                    <a:pt x="1683282" y="578459"/>
                  </a:lnTo>
                  <a:lnTo>
                    <a:pt x="1776944" y="578459"/>
                  </a:lnTo>
                  <a:lnTo>
                    <a:pt x="1776944" y="178333"/>
                  </a:lnTo>
                  <a:close/>
                </a:path>
                <a:path w="3387090" h="584200">
                  <a:moveTo>
                    <a:pt x="1029041" y="178333"/>
                  </a:moveTo>
                  <a:lnTo>
                    <a:pt x="940624" y="178333"/>
                  </a:lnTo>
                  <a:lnTo>
                    <a:pt x="1087488" y="578459"/>
                  </a:lnTo>
                  <a:lnTo>
                    <a:pt x="1177404" y="578459"/>
                  </a:lnTo>
                  <a:lnTo>
                    <a:pt x="1217312" y="473557"/>
                  </a:lnTo>
                  <a:lnTo>
                    <a:pt x="1134692" y="473557"/>
                  </a:lnTo>
                  <a:lnTo>
                    <a:pt x="1029041" y="178333"/>
                  </a:lnTo>
                  <a:close/>
                </a:path>
                <a:path w="3387090" h="584200">
                  <a:moveTo>
                    <a:pt x="1368747" y="302717"/>
                  </a:moveTo>
                  <a:lnTo>
                    <a:pt x="1282305" y="302717"/>
                  </a:lnTo>
                  <a:lnTo>
                    <a:pt x="1385708" y="578459"/>
                  </a:lnTo>
                  <a:lnTo>
                    <a:pt x="1475624" y="578459"/>
                  </a:lnTo>
                  <a:lnTo>
                    <a:pt x="1513771" y="475056"/>
                  </a:lnTo>
                  <a:lnTo>
                    <a:pt x="1431416" y="475056"/>
                  </a:lnTo>
                  <a:lnTo>
                    <a:pt x="1368747" y="302717"/>
                  </a:lnTo>
                  <a:close/>
                </a:path>
                <a:path w="3387090" h="584200">
                  <a:moveTo>
                    <a:pt x="1623236" y="178333"/>
                  </a:moveTo>
                  <a:lnTo>
                    <a:pt x="1540064" y="178333"/>
                  </a:lnTo>
                  <a:lnTo>
                    <a:pt x="1431416" y="475056"/>
                  </a:lnTo>
                  <a:lnTo>
                    <a:pt x="1513771" y="475056"/>
                  </a:lnTo>
                  <a:lnTo>
                    <a:pt x="1623236" y="178333"/>
                  </a:lnTo>
                  <a:close/>
                </a:path>
                <a:path w="3387090" h="584200">
                  <a:moveTo>
                    <a:pt x="1323516" y="178333"/>
                  </a:moveTo>
                  <a:lnTo>
                    <a:pt x="1244840" y="178333"/>
                  </a:lnTo>
                  <a:lnTo>
                    <a:pt x="1134692" y="473557"/>
                  </a:lnTo>
                  <a:lnTo>
                    <a:pt x="1217312" y="473557"/>
                  </a:lnTo>
                  <a:lnTo>
                    <a:pt x="1282305" y="302717"/>
                  </a:lnTo>
                  <a:lnTo>
                    <a:pt x="1368747" y="302717"/>
                  </a:lnTo>
                  <a:lnTo>
                    <a:pt x="1323516" y="178333"/>
                  </a:lnTo>
                  <a:close/>
                </a:path>
                <a:path w="3387090" h="584200">
                  <a:moveTo>
                    <a:pt x="1988348" y="178333"/>
                  </a:moveTo>
                  <a:lnTo>
                    <a:pt x="1899182" y="178333"/>
                  </a:lnTo>
                  <a:lnTo>
                    <a:pt x="1899182" y="578459"/>
                  </a:lnTo>
                  <a:lnTo>
                    <a:pt x="1992844" y="578459"/>
                  </a:lnTo>
                  <a:lnTo>
                    <a:pt x="1992844" y="376148"/>
                  </a:lnTo>
                  <a:lnTo>
                    <a:pt x="2000911" y="323475"/>
                  </a:lnTo>
                  <a:lnTo>
                    <a:pt x="2023659" y="285764"/>
                  </a:lnTo>
                  <a:lnTo>
                    <a:pt x="2058911" y="263086"/>
                  </a:lnTo>
                  <a:lnTo>
                    <a:pt x="2104490" y="255511"/>
                  </a:lnTo>
                  <a:lnTo>
                    <a:pt x="2273301" y="255511"/>
                  </a:lnTo>
                  <a:lnTo>
                    <a:pt x="2271306" y="250099"/>
                  </a:lnTo>
                  <a:lnTo>
                    <a:pt x="2256140" y="230035"/>
                  </a:lnTo>
                  <a:lnTo>
                    <a:pt x="1988348" y="230035"/>
                  </a:lnTo>
                  <a:lnTo>
                    <a:pt x="1988348" y="178333"/>
                  </a:lnTo>
                  <a:close/>
                </a:path>
                <a:path w="3387090" h="584200">
                  <a:moveTo>
                    <a:pt x="2273301" y="255511"/>
                  </a:moveTo>
                  <a:lnTo>
                    <a:pt x="2104490" y="255511"/>
                  </a:lnTo>
                  <a:lnTo>
                    <a:pt x="2144648" y="262009"/>
                  </a:lnTo>
                  <a:lnTo>
                    <a:pt x="2174549" y="281643"/>
                  </a:lnTo>
                  <a:lnTo>
                    <a:pt x="2193212" y="314624"/>
                  </a:lnTo>
                  <a:lnTo>
                    <a:pt x="2199651" y="361162"/>
                  </a:lnTo>
                  <a:lnTo>
                    <a:pt x="2199651" y="578459"/>
                  </a:lnTo>
                  <a:lnTo>
                    <a:pt x="2293313" y="578459"/>
                  </a:lnTo>
                  <a:lnTo>
                    <a:pt x="2293313" y="349173"/>
                  </a:lnTo>
                  <a:lnTo>
                    <a:pt x="2287597" y="294297"/>
                  </a:lnTo>
                  <a:lnTo>
                    <a:pt x="2273301" y="255511"/>
                  </a:lnTo>
                  <a:close/>
                </a:path>
                <a:path w="3387090" h="584200">
                  <a:moveTo>
                    <a:pt x="2126220" y="173837"/>
                  </a:moveTo>
                  <a:lnTo>
                    <a:pt x="2084341" y="177455"/>
                  </a:lnTo>
                  <a:lnTo>
                    <a:pt x="2046887" y="188167"/>
                  </a:lnTo>
                  <a:lnTo>
                    <a:pt x="2014632" y="205764"/>
                  </a:lnTo>
                  <a:lnTo>
                    <a:pt x="1988348" y="230035"/>
                  </a:lnTo>
                  <a:lnTo>
                    <a:pt x="2256140" y="230035"/>
                  </a:lnTo>
                  <a:lnTo>
                    <a:pt x="2245733" y="216266"/>
                  </a:lnTo>
                  <a:lnTo>
                    <a:pt x="2212167" y="192486"/>
                  </a:lnTo>
                  <a:lnTo>
                    <a:pt x="2171899" y="178447"/>
                  </a:lnTo>
                  <a:lnTo>
                    <a:pt x="2126220" y="173837"/>
                  </a:lnTo>
                  <a:close/>
                </a:path>
                <a:path w="3387090" h="584200">
                  <a:moveTo>
                    <a:pt x="215798" y="53949"/>
                  </a:moveTo>
                  <a:lnTo>
                    <a:pt x="0" y="53949"/>
                  </a:lnTo>
                  <a:lnTo>
                    <a:pt x="0" y="578459"/>
                  </a:lnTo>
                  <a:lnTo>
                    <a:pt x="97409" y="578459"/>
                  </a:lnTo>
                  <a:lnTo>
                    <a:pt x="97409" y="425602"/>
                  </a:lnTo>
                  <a:lnTo>
                    <a:pt x="229285" y="425602"/>
                  </a:lnTo>
                  <a:lnTo>
                    <a:pt x="236029" y="424853"/>
                  </a:lnTo>
                  <a:lnTo>
                    <a:pt x="340556" y="424853"/>
                  </a:lnTo>
                  <a:lnTo>
                    <a:pt x="327444" y="406120"/>
                  </a:lnTo>
                  <a:lnTo>
                    <a:pt x="374919" y="379719"/>
                  </a:lnTo>
                  <a:lnTo>
                    <a:pt x="407388" y="345427"/>
                  </a:lnTo>
                  <a:lnTo>
                    <a:pt x="97409" y="345427"/>
                  </a:lnTo>
                  <a:lnTo>
                    <a:pt x="97409" y="136372"/>
                  </a:lnTo>
                  <a:lnTo>
                    <a:pt x="407367" y="136372"/>
                  </a:lnTo>
                  <a:lnTo>
                    <a:pt x="394616" y="118332"/>
                  </a:lnTo>
                  <a:lnTo>
                    <a:pt x="361564" y="90813"/>
                  </a:lnTo>
                  <a:lnTo>
                    <a:pt x="320359" y="70622"/>
                  </a:lnTo>
                  <a:lnTo>
                    <a:pt x="271578" y="58189"/>
                  </a:lnTo>
                  <a:lnTo>
                    <a:pt x="215798" y="53949"/>
                  </a:lnTo>
                  <a:close/>
                </a:path>
                <a:path w="3387090" h="584200">
                  <a:moveTo>
                    <a:pt x="340556" y="424853"/>
                  </a:moveTo>
                  <a:lnTo>
                    <a:pt x="236029" y="424853"/>
                  </a:lnTo>
                  <a:lnTo>
                    <a:pt x="343179" y="578459"/>
                  </a:lnTo>
                  <a:lnTo>
                    <a:pt x="448081" y="578459"/>
                  </a:lnTo>
                  <a:lnTo>
                    <a:pt x="340556" y="424853"/>
                  </a:lnTo>
                  <a:close/>
                </a:path>
                <a:path w="3387090" h="584200">
                  <a:moveTo>
                    <a:pt x="407367" y="136372"/>
                  </a:moveTo>
                  <a:lnTo>
                    <a:pt x="211302" y="136372"/>
                  </a:lnTo>
                  <a:lnTo>
                    <a:pt x="267593" y="143373"/>
                  </a:lnTo>
                  <a:lnTo>
                    <a:pt x="308149" y="163722"/>
                  </a:lnTo>
                  <a:lnTo>
                    <a:pt x="332689" y="196433"/>
                  </a:lnTo>
                  <a:lnTo>
                    <a:pt x="340931" y="240525"/>
                  </a:lnTo>
                  <a:lnTo>
                    <a:pt x="332689" y="284733"/>
                  </a:lnTo>
                  <a:lnTo>
                    <a:pt x="308149" y="317703"/>
                  </a:lnTo>
                  <a:lnTo>
                    <a:pt x="267593" y="338308"/>
                  </a:lnTo>
                  <a:lnTo>
                    <a:pt x="211302" y="345427"/>
                  </a:lnTo>
                  <a:lnTo>
                    <a:pt x="407388" y="345427"/>
                  </a:lnTo>
                  <a:lnTo>
                    <a:pt x="409960" y="342711"/>
                  </a:lnTo>
                  <a:lnTo>
                    <a:pt x="431655" y="296008"/>
                  </a:lnTo>
                  <a:lnTo>
                    <a:pt x="439089" y="240525"/>
                  </a:lnTo>
                  <a:lnTo>
                    <a:pt x="433956" y="193620"/>
                  </a:lnTo>
                  <a:lnTo>
                    <a:pt x="418939" y="152745"/>
                  </a:lnTo>
                  <a:lnTo>
                    <a:pt x="407367" y="136372"/>
                  </a:lnTo>
                  <a:close/>
                </a:path>
                <a:path w="3387090" h="584200">
                  <a:moveTo>
                    <a:pt x="1730488" y="0"/>
                  </a:moveTo>
                  <a:lnTo>
                    <a:pt x="1706580" y="4355"/>
                  </a:lnTo>
                  <a:lnTo>
                    <a:pt x="1687590" y="16297"/>
                  </a:lnTo>
                  <a:lnTo>
                    <a:pt x="1675063" y="34139"/>
                  </a:lnTo>
                  <a:lnTo>
                    <a:pt x="1670544" y="56197"/>
                  </a:lnTo>
                  <a:lnTo>
                    <a:pt x="1675063" y="78255"/>
                  </a:lnTo>
                  <a:lnTo>
                    <a:pt x="1687590" y="96097"/>
                  </a:lnTo>
                  <a:lnTo>
                    <a:pt x="1706580" y="108039"/>
                  </a:lnTo>
                  <a:lnTo>
                    <a:pt x="1730488" y="112394"/>
                  </a:lnTo>
                  <a:lnTo>
                    <a:pt x="1754711" y="107899"/>
                  </a:lnTo>
                  <a:lnTo>
                    <a:pt x="1773666" y="95535"/>
                  </a:lnTo>
                  <a:lnTo>
                    <a:pt x="1786018" y="76990"/>
                  </a:lnTo>
                  <a:lnTo>
                    <a:pt x="1790432" y="53949"/>
                  </a:lnTo>
                  <a:lnTo>
                    <a:pt x="1785912" y="32559"/>
                  </a:lnTo>
                  <a:lnTo>
                    <a:pt x="1773385" y="15454"/>
                  </a:lnTo>
                  <a:lnTo>
                    <a:pt x="1754395" y="4109"/>
                  </a:lnTo>
                  <a:lnTo>
                    <a:pt x="173048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4441" y="3872439"/>
              <a:ext cx="135585" cy="1370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1766" y="3872439"/>
              <a:ext cx="135585" cy="1370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7865" y="3872439"/>
              <a:ext cx="135585" cy="1370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95953" y="3672732"/>
              <a:ext cx="238760" cy="250825"/>
            </a:xfrm>
            <a:custGeom>
              <a:avLst/>
              <a:gdLst/>
              <a:ahLst/>
              <a:cxnLst/>
              <a:rect l="l" t="t" r="r" b="b"/>
              <a:pathLst>
                <a:path w="238759" h="250825">
                  <a:moveTo>
                    <a:pt x="119138" y="0"/>
                  </a:moveTo>
                  <a:lnTo>
                    <a:pt x="72073" y="8804"/>
                  </a:lnTo>
                  <a:lnTo>
                    <a:pt x="34280" y="33905"/>
                  </a:lnTo>
                  <a:lnTo>
                    <a:pt x="9132" y="73337"/>
                  </a:lnTo>
                  <a:lnTo>
                    <a:pt x="0" y="125133"/>
                  </a:lnTo>
                  <a:lnTo>
                    <a:pt x="9132" y="176928"/>
                  </a:lnTo>
                  <a:lnTo>
                    <a:pt x="34280" y="216360"/>
                  </a:lnTo>
                  <a:lnTo>
                    <a:pt x="72073" y="241461"/>
                  </a:lnTo>
                  <a:lnTo>
                    <a:pt x="119138" y="250266"/>
                  </a:lnTo>
                  <a:lnTo>
                    <a:pt x="166204" y="241461"/>
                  </a:lnTo>
                  <a:lnTo>
                    <a:pt x="203996" y="216360"/>
                  </a:lnTo>
                  <a:lnTo>
                    <a:pt x="229145" y="176928"/>
                  </a:lnTo>
                  <a:lnTo>
                    <a:pt x="238277" y="125133"/>
                  </a:lnTo>
                  <a:lnTo>
                    <a:pt x="229145" y="73337"/>
                  </a:lnTo>
                  <a:lnTo>
                    <a:pt x="203996" y="33905"/>
                  </a:lnTo>
                  <a:lnTo>
                    <a:pt x="166204" y="8804"/>
                  </a:lnTo>
                  <a:lnTo>
                    <a:pt x="119138" y="0"/>
                  </a:lnTo>
                  <a:close/>
                </a:path>
              </a:pathLst>
            </a:custGeom>
            <a:ln w="12699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3267" y="3661886"/>
              <a:ext cx="239738" cy="11010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24152" y="3441947"/>
              <a:ext cx="2802255" cy="561340"/>
            </a:xfrm>
            <a:custGeom>
              <a:avLst/>
              <a:gdLst/>
              <a:ahLst/>
              <a:cxnLst/>
              <a:rect l="l" t="t" r="r" b="b"/>
              <a:pathLst>
                <a:path w="2802254" h="561339">
                  <a:moveTo>
                    <a:pt x="1683283" y="155854"/>
                  </a:moveTo>
                  <a:lnTo>
                    <a:pt x="1776945" y="155854"/>
                  </a:lnTo>
                  <a:lnTo>
                    <a:pt x="1776945" y="555980"/>
                  </a:lnTo>
                  <a:lnTo>
                    <a:pt x="1683283" y="555980"/>
                  </a:lnTo>
                  <a:lnTo>
                    <a:pt x="1683283" y="155854"/>
                  </a:lnTo>
                  <a:close/>
                </a:path>
                <a:path w="2802254" h="561339">
                  <a:moveTo>
                    <a:pt x="940625" y="155854"/>
                  </a:moveTo>
                  <a:lnTo>
                    <a:pt x="1029042" y="155854"/>
                  </a:lnTo>
                  <a:lnTo>
                    <a:pt x="1134694" y="451078"/>
                  </a:lnTo>
                  <a:lnTo>
                    <a:pt x="1244841" y="155854"/>
                  </a:lnTo>
                  <a:lnTo>
                    <a:pt x="1323517" y="155854"/>
                  </a:lnTo>
                  <a:lnTo>
                    <a:pt x="1431416" y="452577"/>
                  </a:lnTo>
                  <a:lnTo>
                    <a:pt x="1540065" y="155854"/>
                  </a:lnTo>
                  <a:lnTo>
                    <a:pt x="1623237" y="155854"/>
                  </a:lnTo>
                  <a:lnTo>
                    <a:pt x="1475625" y="555980"/>
                  </a:lnTo>
                  <a:lnTo>
                    <a:pt x="1385709" y="555980"/>
                  </a:lnTo>
                  <a:lnTo>
                    <a:pt x="1282306" y="280238"/>
                  </a:lnTo>
                  <a:lnTo>
                    <a:pt x="1177404" y="555980"/>
                  </a:lnTo>
                  <a:lnTo>
                    <a:pt x="1087488" y="555980"/>
                  </a:lnTo>
                  <a:lnTo>
                    <a:pt x="940625" y="155854"/>
                  </a:lnTo>
                  <a:close/>
                </a:path>
                <a:path w="2802254" h="561339">
                  <a:moveTo>
                    <a:pt x="2126221" y="151358"/>
                  </a:moveTo>
                  <a:lnTo>
                    <a:pt x="2171900" y="155968"/>
                  </a:lnTo>
                  <a:lnTo>
                    <a:pt x="2212168" y="170007"/>
                  </a:lnTo>
                  <a:lnTo>
                    <a:pt x="2245734" y="193787"/>
                  </a:lnTo>
                  <a:lnTo>
                    <a:pt x="2271307" y="227620"/>
                  </a:lnTo>
                  <a:lnTo>
                    <a:pt x="2287598" y="271818"/>
                  </a:lnTo>
                  <a:lnTo>
                    <a:pt x="2293315" y="326694"/>
                  </a:lnTo>
                  <a:lnTo>
                    <a:pt x="2293315" y="555980"/>
                  </a:lnTo>
                  <a:lnTo>
                    <a:pt x="2199652" y="555980"/>
                  </a:lnTo>
                  <a:lnTo>
                    <a:pt x="2199652" y="338683"/>
                  </a:lnTo>
                  <a:lnTo>
                    <a:pt x="2193213" y="292145"/>
                  </a:lnTo>
                  <a:lnTo>
                    <a:pt x="2174551" y="259164"/>
                  </a:lnTo>
                  <a:lnTo>
                    <a:pt x="2144649" y="239530"/>
                  </a:lnTo>
                  <a:lnTo>
                    <a:pt x="2104491" y="233032"/>
                  </a:lnTo>
                  <a:lnTo>
                    <a:pt x="2058913" y="240607"/>
                  </a:lnTo>
                  <a:lnTo>
                    <a:pt x="2023660" y="263285"/>
                  </a:lnTo>
                  <a:lnTo>
                    <a:pt x="2000912" y="300996"/>
                  </a:lnTo>
                  <a:lnTo>
                    <a:pt x="1992845" y="353669"/>
                  </a:lnTo>
                  <a:lnTo>
                    <a:pt x="1992845" y="555980"/>
                  </a:lnTo>
                  <a:lnTo>
                    <a:pt x="1899183" y="555980"/>
                  </a:lnTo>
                  <a:lnTo>
                    <a:pt x="1899183" y="155854"/>
                  </a:lnTo>
                  <a:lnTo>
                    <a:pt x="1988350" y="155854"/>
                  </a:lnTo>
                  <a:lnTo>
                    <a:pt x="1988350" y="207556"/>
                  </a:lnTo>
                  <a:lnTo>
                    <a:pt x="2014634" y="183285"/>
                  </a:lnTo>
                  <a:lnTo>
                    <a:pt x="2046889" y="165688"/>
                  </a:lnTo>
                  <a:lnTo>
                    <a:pt x="2084342" y="154976"/>
                  </a:lnTo>
                  <a:lnTo>
                    <a:pt x="2126221" y="151358"/>
                  </a:lnTo>
                  <a:close/>
                </a:path>
                <a:path w="2802254" h="561339">
                  <a:moveTo>
                    <a:pt x="709358" y="151358"/>
                  </a:moveTo>
                  <a:lnTo>
                    <a:pt x="757370" y="156247"/>
                  </a:lnTo>
                  <a:lnTo>
                    <a:pt x="800585" y="170469"/>
                  </a:lnTo>
                  <a:lnTo>
                    <a:pt x="838058" y="193354"/>
                  </a:lnTo>
                  <a:lnTo>
                    <a:pt x="868847" y="224235"/>
                  </a:lnTo>
                  <a:lnTo>
                    <a:pt x="892008" y="262442"/>
                  </a:lnTo>
                  <a:lnTo>
                    <a:pt x="906596" y="307309"/>
                  </a:lnTo>
                  <a:lnTo>
                    <a:pt x="911669" y="358165"/>
                  </a:lnTo>
                  <a:lnTo>
                    <a:pt x="911540" y="364393"/>
                  </a:lnTo>
                  <a:lnTo>
                    <a:pt x="911201" y="371465"/>
                  </a:lnTo>
                  <a:lnTo>
                    <a:pt x="910721" y="378817"/>
                  </a:lnTo>
                  <a:lnTo>
                    <a:pt x="910170" y="385889"/>
                  </a:lnTo>
                  <a:lnTo>
                    <a:pt x="596214" y="385889"/>
                  </a:lnTo>
                  <a:lnTo>
                    <a:pt x="611410" y="425532"/>
                  </a:lnTo>
                  <a:lnTo>
                    <a:pt x="639111" y="455761"/>
                  </a:lnTo>
                  <a:lnTo>
                    <a:pt x="677770" y="475032"/>
                  </a:lnTo>
                  <a:lnTo>
                    <a:pt x="725843" y="481799"/>
                  </a:lnTo>
                  <a:lnTo>
                    <a:pt x="757781" y="479118"/>
                  </a:lnTo>
                  <a:lnTo>
                    <a:pt x="786349" y="471028"/>
                  </a:lnTo>
                  <a:lnTo>
                    <a:pt x="811825" y="457459"/>
                  </a:lnTo>
                  <a:lnTo>
                    <a:pt x="834491" y="438340"/>
                  </a:lnTo>
                  <a:lnTo>
                    <a:pt x="884694" y="496036"/>
                  </a:lnTo>
                  <a:lnTo>
                    <a:pt x="854043" y="524240"/>
                  </a:lnTo>
                  <a:lnTo>
                    <a:pt x="816508" y="544647"/>
                  </a:lnTo>
                  <a:lnTo>
                    <a:pt x="772791" y="557046"/>
                  </a:lnTo>
                  <a:lnTo>
                    <a:pt x="723595" y="561225"/>
                  </a:lnTo>
                  <a:lnTo>
                    <a:pt x="669119" y="556105"/>
                  </a:lnTo>
                  <a:lnTo>
                    <a:pt x="621117" y="541363"/>
                  </a:lnTo>
                  <a:lnTo>
                    <a:pt x="580286" y="517932"/>
                  </a:lnTo>
                  <a:lnTo>
                    <a:pt x="547319" y="486741"/>
                  </a:lnTo>
                  <a:lnTo>
                    <a:pt x="522911" y="448721"/>
                  </a:lnTo>
                  <a:lnTo>
                    <a:pt x="507757" y="404803"/>
                  </a:lnTo>
                  <a:lnTo>
                    <a:pt x="502551" y="355917"/>
                  </a:lnTo>
                  <a:lnTo>
                    <a:pt x="507755" y="307073"/>
                  </a:lnTo>
                  <a:lnTo>
                    <a:pt x="522710" y="263262"/>
                  </a:lnTo>
                  <a:lnTo>
                    <a:pt x="546434" y="225388"/>
                  </a:lnTo>
                  <a:lnTo>
                    <a:pt x="577944" y="194357"/>
                  </a:lnTo>
                  <a:lnTo>
                    <a:pt x="616257" y="171071"/>
                  </a:lnTo>
                  <a:lnTo>
                    <a:pt x="660389" y="156437"/>
                  </a:lnTo>
                  <a:lnTo>
                    <a:pt x="709358" y="151358"/>
                  </a:lnTo>
                  <a:close/>
                </a:path>
                <a:path w="2802254" h="561339">
                  <a:moveTo>
                    <a:pt x="97409" y="113893"/>
                  </a:moveTo>
                  <a:lnTo>
                    <a:pt x="97409" y="322948"/>
                  </a:lnTo>
                  <a:lnTo>
                    <a:pt x="211302" y="322948"/>
                  </a:lnTo>
                  <a:lnTo>
                    <a:pt x="267593" y="315829"/>
                  </a:lnTo>
                  <a:lnTo>
                    <a:pt x="308149" y="295224"/>
                  </a:lnTo>
                  <a:lnTo>
                    <a:pt x="332689" y="262255"/>
                  </a:lnTo>
                  <a:lnTo>
                    <a:pt x="340931" y="218046"/>
                  </a:lnTo>
                  <a:lnTo>
                    <a:pt x="332689" y="173954"/>
                  </a:lnTo>
                  <a:lnTo>
                    <a:pt x="308149" y="141243"/>
                  </a:lnTo>
                  <a:lnTo>
                    <a:pt x="267593" y="120894"/>
                  </a:lnTo>
                  <a:lnTo>
                    <a:pt x="211302" y="113893"/>
                  </a:lnTo>
                  <a:lnTo>
                    <a:pt x="97409" y="113893"/>
                  </a:lnTo>
                  <a:close/>
                </a:path>
                <a:path w="2802254" h="561339">
                  <a:moveTo>
                    <a:pt x="0" y="31470"/>
                  </a:moveTo>
                  <a:lnTo>
                    <a:pt x="215798" y="31470"/>
                  </a:lnTo>
                  <a:lnTo>
                    <a:pt x="271578" y="35710"/>
                  </a:lnTo>
                  <a:lnTo>
                    <a:pt x="320359" y="48143"/>
                  </a:lnTo>
                  <a:lnTo>
                    <a:pt x="361564" y="68334"/>
                  </a:lnTo>
                  <a:lnTo>
                    <a:pt x="394616" y="95853"/>
                  </a:lnTo>
                  <a:lnTo>
                    <a:pt x="418939" y="130266"/>
                  </a:lnTo>
                  <a:lnTo>
                    <a:pt x="433956" y="171141"/>
                  </a:lnTo>
                  <a:lnTo>
                    <a:pt x="439089" y="218046"/>
                  </a:lnTo>
                  <a:lnTo>
                    <a:pt x="431655" y="273529"/>
                  </a:lnTo>
                  <a:lnTo>
                    <a:pt x="409960" y="320232"/>
                  </a:lnTo>
                  <a:lnTo>
                    <a:pt x="374919" y="357240"/>
                  </a:lnTo>
                  <a:lnTo>
                    <a:pt x="327444" y="383641"/>
                  </a:lnTo>
                  <a:lnTo>
                    <a:pt x="448081" y="555980"/>
                  </a:lnTo>
                  <a:lnTo>
                    <a:pt x="343179" y="555980"/>
                  </a:lnTo>
                  <a:lnTo>
                    <a:pt x="236029" y="402374"/>
                  </a:lnTo>
                  <a:lnTo>
                    <a:pt x="229285" y="403123"/>
                  </a:lnTo>
                  <a:lnTo>
                    <a:pt x="222542" y="403123"/>
                  </a:lnTo>
                  <a:lnTo>
                    <a:pt x="215798" y="403123"/>
                  </a:lnTo>
                  <a:lnTo>
                    <a:pt x="97409" y="403123"/>
                  </a:lnTo>
                  <a:lnTo>
                    <a:pt x="97409" y="555980"/>
                  </a:lnTo>
                  <a:lnTo>
                    <a:pt x="0" y="555980"/>
                  </a:lnTo>
                  <a:lnTo>
                    <a:pt x="0" y="31470"/>
                  </a:lnTo>
                  <a:close/>
                </a:path>
                <a:path w="2802254" h="561339">
                  <a:moveTo>
                    <a:pt x="2708579" y="0"/>
                  </a:moveTo>
                  <a:lnTo>
                    <a:pt x="2802242" y="0"/>
                  </a:lnTo>
                  <a:lnTo>
                    <a:pt x="2802242" y="555980"/>
                  </a:lnTo>
                  <a:lnTo>
                    <a:pt x="2712326" y="555980"/>
                  </a:lnTo>
                  <a:lnTo>
                    <a:pt x="2712326" y="504278"/>
                  </a:lnTo>
                  <a:lnTo>
                    <a:pt x="2686018" y="529298"/>
                  </a:lnTo>
                  <a:lnTo>
                    <a:pt x="2654723" y="547082"/>
                  </a:lnTo>
                  <a:lnTo>
                    <a:pt x="2619073" y="557701"/>
                  </a:lnTo>
                  <a:lnTo>
                    <a:pt x="2579700" y="561225"/>
                  </a:lnTo>
                  <a:lnTo>
                    <a:pt x="2531924" y="556380"/>
                  </a:lnTo>
                  <a:lnTo>
                    <a:pt x="2488801" y="542281"/>
                  </a:lnTo>
                  <a:lnTo>
                    <a:pt x="2451314" y="519583"/>
                  </a:lnTo>
                  <a:lnTo>
                    <a:pt x="2420446" y="488943"/>
                  </a:lnTo>
                  <a:lnTo>
                    <a:pt x="2397181" y="451015"/>
                  </a:lnTo>
                  <a:lnTo>
                    <a:pt x="2382500" y="406454"/>
                  </a:lnTo>
                  <a:lnTo>
                    <a:pt x="2377389" y="355917"/>
                  </a:lnTo>
                  <a:lnTo>
                    <a:pt x="2382500" y="305421"/>
                  </a:lnTo>
                  <a:lnTo>
                    <a:pt x="2397181" y="260968"/>
                  </a:lnTo>
                  <a:lnTo>
                    <a:pt x="2420446" y="223186"/>
                  </a:lnTo>
                  <a:lnTo>
                    <a:pt x="2451314" y="192705"/>
                  </a:lnTo>
                  <a:lnTo>
                    <a:pt x="2488801" y="170154"/>
                  </a:lnTo>
                  <a:lnTo>
                    <a:pt x="2531924" y="156162"/>
                  </a:lnTo>
                  <a:lnTo>
                    <a:pt x="2579700" y="151358"/>
                  </a:lnTo>
                  <a:lnTo>
                    <a:pt x="2617223" y="154625"/>
                  </a:lnTo>
                  <a:lnTo>
                    <a:pt x="2651726" y="164565"/>
                  </a:lnTo>
                  <a:lnTo>
                    <a:pt x="2682436" y="181389"/>
                  </a:lnTo>
                  <a:lnTo>
                    <a:pt x="2708579" y="205308"/>
                  </a:lnTo>
                  <a:lnTo>
                    <a:pt x="270857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8348" y="3413118"/>
              <a:ext cx="132587" cy="125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3191" y="152400"/>
            <a:ext cx="1811020" cy="668020"/>
            <a:chOff x="393191" y="152400"/>
            <a:chExt cx="1811020" cy="66802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1" y="152400"/>
              <a:ext cx="1810512" cy="6675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575" y="184708"/>
              <a:ext cx="1734185" cy="589280"/>
            </a:xfrm>
            <a:custGeom>
              <a:avLst/>
              <a:gdLst/>
              <a:ahLst/>
              <a:cxnLst/>
              <a:rect l="l" t="t" r="r" b="b"/>
              <a:pathLst>
                <a:path w="1734185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734185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1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734185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734185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734185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734185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734185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734185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734185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734185" h="589280">
                  <a:moveTo>
                    <a:pt x="1734159" y="43891"/>
                  </a:moveTo>
                  <a:lnTo>
                    <a:pt x="1564690" y="43891"/>
                  </a:lnTo>
                  <a:lnTo>
                    <a:pt x="1564690" y="110337"/>
                  </a:lnTo>
                  <a:lnTo>
                    <a:pt x="1654911" y="110337"/>
                  </a:lnTo>
                  <a:lnTo>
                    <a:pt x="1654911" y="470611"/>
                  </a:lnTo>
                  <a:lnTo>
                    <a:pt x="1734159" y="470611"/>
                  </a:lnTo>
                  <a:lnTo>
                    <a:pt x="1734159" y="43891"/>
                  </a:lnTo>
                  <a:close/>
                </a:path>
                <a:path w="1734185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734185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734185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734185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734185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17576" y="202996"/>
              <a:ext cx="1734185" cy="570865"/>
            </a:xfrm>
            <a:custGeom>
              <a:avLst/>
              <a:gdLst/>
              <a:ahLst/>
              <a:cxnLst/>
              <a:rect l="l" t="t" r="r" b="b"/>
              <a:pathLst>
                <a:path w="1734185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734185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734185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734185" h="570865">
                  <a:moveTo>
                    <a:pt x="1564690" y="25603"/>
                  </a:moveTo>
                  <a:lnTo>
                    <a:pt x="1734159" y="25603"/>
                  </a:lnTo>
                  <a:lnTo>
                    <a:pt x="1734159" y="452323"/>
                  </a:lnTo>
                  <a:lnTo>
                    <a:pt x="1654911" y="452323"/>
                  </a:lnTo>
                  <a:lnTo>
                    <a:pt x="1654911" y="92049"/>
                  </a:lnTo>
                  <a:lnTo>
                    <a:pt x="1564690" y="92049"/>
                  </a:lnTo>
                  <a:lnTo>
                    <a:pt x="1564690" y="25603"/>
                  </a:lnTo>
                  <a:close/>
                </a:path>
                <a:path w="1734185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734185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9" name="object 39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9937692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2967032" y="3459988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5581091" y="1450267"/>
            <a:ext cx="1029969" cy="415290"/>
            <a:chOff x="5581091" y="1450267"/>
            <a:chExt cx="1029969" cy="415290"/>
          </a:xfrm>
        </p:grpSpPr>
        <p:sp>
          <p:nvSpPr>
            <p:cNvPr id="11" name="object 11"/>
            <p:cNvSpPr/>
            <p:nvPr/>
          </p:nvSpPr>
          <p:spPr>
            <a:xfrm>
              <a:off x="5587441" y="1456617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6"/>
                  </a:lnTo>
                  <a:lnTo>
                    <a:pt x="5268" y="40947"/>
                  </a:lnTo>
                  <a:lnTo>
                    <a:pt x="0" y="67043"/>
                  </a:lnTo>
                  <a:lnTo>
                    <a:pt x="0" y="335205"/>
                  </a:lnTo>
                  <a:lnTo>
                    <a:pt x="5268" y="361301"/>
                  </a:lnTo>
                  <a:lnTo>
                    <a:pt x="19635" y="382611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1"/>
                  </a:lnTo>
                  <a:lnTo>
                    <a:pt x="1011850" y="361301"/>
                  </a:lnTo>
                  <a:lnTo>
                    <a:pt x="1017118" y="335205"/>
                  </a:lnTo>
                  <a:lnTo>
                    <a:pt x="1017118" y="67043"/>
                  </a:lnTo>
                  <a:lnTo>
                    <a:pt x="1011850" y="40947"/>
                  </a:lnTo>
                  <a:lnTo>
                    <a:pt x="997482" y="19636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7441" y="1456617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722937" y="1509267"/>
            <a:ext cx="7467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5" dirty="0">
                <a:solidFill>
                  <a:srgbClr val="FFFFFF"/>
                </a:solidFill>
                <a:latin typeface="Verdana"/>
                <a:cs typeface="Verdana"/>
              </a:rPr>
              <a:t>X2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5" name="object 15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93191" y="152400"/>
            <a:ext cx="1811020" cy="668020"/>
            <a:chOff x="393191" y="152400"/>
            <a:chExt cx="1811020" cy="66802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1810512" cy="66751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17575" y="184708"/>
              <a:ext cx="1734185" cy="589280"/>
            </a:xfrm>
            <a:custGeom>
              <a:avLst/>
              <a:gdLst/>
              <a:ahLst/>
              <a:cxnLst/>
              <a:rect l="l" t="t" r="r" b="b"/>
              <a:pathLst>
                <a:path w="1734185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734185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1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734185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734185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734185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734185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734185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734185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734185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734185" h="589280">
                  <a:moveTo>
                    <a:pt x="1734159" y="43891"/>
                  </a:moveTo>
                  <a:lnTo>
                    <a:pt x="1564690" y="43891"/>
                  </a:lnTo>
                  <a:lnTo>
                    <a:pt x="1564690" y="110337"/>
                  </a:lnTo>
                  <a:lnTo>
                    <a:pt x="1654911" y="110337"/>
                  </a:lnTo>
                  <a:lnTo>
                    <a:pt x="1654911" y="470611"/>
                  </a:lnTo>
                  <a:lnTo>
                    <a:pt x="1734159" y="470611"/>
                  </a:lnTo>
                  <a:lnTo>
                    <a:pt x="1734159" y="43891"/>
                  </a:lnTo>
                  <a:close/>
                </a:path>
                <a:path w="1734185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734185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734185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734185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734185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17576" y="202996"/>
              <a:ext cx="1734185" cy="570865"/>
            </a:xfrm>
            <a:custGeom>
              <a:avLst/>
              <a:gdLst/>
              <a:ahLst/>
              <a:cxnLst/>
              <a:rect l="l" t="t" r="r" b="b"/>
              <a:pathLst>
                <a:path w="1734185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734185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734185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734185" h="570865">
                  <a:moveTo>
                    <a:pt x="1564690" y="25603"/>
                  </a:moveTo>
                  <a:lnTo>
                    <a:pt x="1734159" y="25603"/>
                  </a:lnTo>
                  <a:lnTo>
                    <a:pt x="1734159" y="452323"/>
                  </a:lnTo>
                  <a:lnTo>
                    <a:pt x="1654911" y="452323"/>
                  </a:lnTo>
                  <a:lnTo>
                    <a:pt x="1654911" y="92049"/>
                  </a:lnTo>
                  <a:lnTo>
                    <a:pt x="1564690" y="92049"/>
                  </a:lnTo>
                  <a:lnTo>
                    <a:pt x="1564690" y="25603"/>
                  </a:lnTo>
                  <a:close/>
                </a:path>
                <a:path w="1734185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734185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3191" y="152400"/>
            <a:ext cx="1972310" cy="668020"/>
            <a:chOff x="393191" y="152400"/>
            <a:chExt cx="1972310" cy="66802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1" y="152400"/>
              <a:ext cx="1972056" cy="6675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575" y="184708"/>
              <a:ext cx="1896110" cy="589280"/>
            </a:xfrm>
            <a:custGeom>
              <a:avLst/>
              <a:gdLst/>
              <a:ahLst/>
              <a:cxnLst/>
              <a:rect l="l" t="t" r="r" b="b"/>
              <a:pathLst>
                <a:path w="189611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89611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2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89611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89611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89611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89611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89611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89611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89611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896110" h="589280">
                  <a:moveTo>
                    <a:pt x="1865306" y="106679"/>
                  </a:moveTo>
                  <a:lnTo>
                    <a:pt x="1720138" y="106679"/>
                  </a:lnTo>
                  <a:lnTo>
                    <a:pt x="1754638" y="110813"/>
                  </a:lnTo>
                  <a:lnTo>
                    <a:pt x="1779422" y="122834"/>
                  </a:lnTo>
                  <a:lnTo>
                    <a:pt x="1794376" y="142170"/>
                  </a:lnTo>
                  <a:lnTo>
                    <a:pt x="1799386" y="168249"/>
                  </a:lnTo>
                  <a:lnTo>
                    <a:pt x="1797596" y="186518"/>
                  </a:lnTo>
                  <a:lnTo>
                    <a:pt x="1790547" y="206501"/>
                  </a:lnTo>
                  <a:lnTo>
                    <a:pt x="1775726" y="229457"/>
                  </a:lnTo>
                  <a:lnTo>
                    <a:pt x="1750618" y="256641"/>
                  </a:lnTo>
                  <a:lnTo>
                    <a:pt x="1581150" y="417575"/>
                  </a:lnTo>
                  <a:lnTo>
                    <a:pt x="1581150" y="470611"/>
                  </a:lnTo>
                  <a:lnTo>
                    <a:pt x="1895703" y="470611"/>
                  </a:lnTo>
                  <a:lnTo>
                    <a:pt x="1895703" y="403555"/>
                  </a:lnTo>
                  <a:lnTo>
                    <a:pt x="1694535" y="403555"/>
                  </a:lnTo>
                  <a:lnTo>
                    <a:pt x="1808530" y="295046"/>
                  </a:lnTo>
                  <a:lnTo>
                    <a:pt x="1844525" y="256422"/>
                  </a:lnTo>
                  <a:lnTo>
                    <a:pt x="1866061" y="222427"/>
                  </a:lnTo>
                  <a:lnTo>
                    <a:pt x="1876510" y="191061"/>
                  </a:lnTo>
                  <a:lnTo>
                    <a:pt x="1879244" y="160324"/>
                  </a:lnTo>
                  <a:lnTo>
                    <a:pt x="1872290" y="118555"/>
                  </a:lnTo>
                  <a:lnTo>
                    <a:pt x="1865306" y="106679"/>
                  </a:lnTo>
                  <a:close/>
                </a:path>
                <a:path w="1896110" h="589280">
                  <a:moveTo>
                    <a:pt x="1726844" y="37795"/>
                  </a:moveTo>
                  <a:lnTo>
                    <a:pt x="1676561" y="42586"/>
                  </a:lnTo>
                  <a:lnTo>
                    <a:pt x="1631823" y="56464"/>
                  </a:lnTo>
                  <a:lnTo>
                    <a:pt x="1594056" y="78686"/>
                  </a:lnTo>
                  <a:lnTo>
                    <a:pt x="1564690" y="108508"/>
                  </a:lnTo>
                  <a:lnTo>
                    <a:pt x="1620164" y="151180"/>
                  </a:lnTo>
                  <a:lnTo>
                    <a:pt x="1639985" y="131368"/>
                  </a:lnTo>
                  <a:lnTo>
                    <a:pt x="1663522" y="117500"/>
                  </a:lnTo>
                  <a:lnTo>
                    <a:pt x="1690373" y="109347"/>
                  </a:lnTo>
                  <a:lnTo>
                    <a:pt x="1720138" y="106679"/>
                  </a:lnTo>
                  <a:lnTo>
                    <a:pt x="1865306" y="106679"/>
                  </a:lnTo>
                  <a:lnTo>
                    <a:pt x="1852285" y="84539"/>
                  </a:lnTo>
                  <a:lnTo>
                    <a:pt x="1820517" y="59155"/>
                  </a:lnTo>
                  <a:lnTo>
                    <a:pt x="1778275" y="43281"/>
                  </a:lnTo>
                  <a:lnTo>
                    <a:pt x="1726844" y="37795"/>
                  </a:lnTo>
                  <a:close/>
                </a:path>
                <a:path w="189611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89611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89611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89611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89611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17576" y="202996"/>
              <a:ext cx="1896110" cy="570865"/>
            </a:xfrm>
            <a:custGeom>
              <a:avLst/>
              <a:gdLst/>
              <a:ahLst/>
              <a:cxnLst/>
              <a:rect l="l" t="t" r="r" b="b"/>
              <a:pathLst>
                <a:path w="189611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89611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89611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896110" h="570865">
                  <a:moveTo>
                    <a:pt x="1726844" y="19507"/>
                  </a:moveTo>
                  <a:lnTo>
                    <a:pt x="1778275" y="24993"/>
                  </a:lnTo>
                  <a:lnTo>
                    <a:pt x="1820517" y="40867"/>
                  </a:lnTo>
                  <a:lnTo>
                    <a:pt x="1852285" y="66251"/>
                  </a:lnTo>
                  <a:lnTo>
                    <a:pt x="1872290" y="100267"/>
                  </a:lnTo>
                  <a:lnTo>
                    <a:pt x="1879244" y="142036"/>
                  </a:lnTo>
                  <a:lnTo>
                    <a:pt x="1876510" y="172773"/>
                  </a:lnTo>
                  <a:lnTo>
                    <a:pt x="1866061" y="204139"/>
                  </a:lnTo>
                  <a:lnTo>
                    <a:pt x="1844525" y="238134"/>
                  </a:lnTo>
                  <a:lnTo>
                    <a:pt x="1808530" y="276758"/>
                  </a:lnTo>
                  <a:lnTo>
                    <a:pt x="1694535" y="385267"/>
                  </a:lnTo>
                  <a:lnTo>
                    <a:pt x="1895703" y="385267"/>
                  </a:lnTo>
                  <a:lnTo>
                    <a:pt x="1895703" y="452323"/>
                  </a:lnTo>
                  <a:lnTo>
                    <a:pt x="1581149" y="452323"/>
                  </a:lnTo>
                  <a:lnTo>
                    <a:pt x="1581149" y="399287"/>
                  </a:lnTo>
                  <a:lnTo>
                    <a:pt x="1750618" y="238353"/>
                  </a:lnTo>
                  <a:lnTo>
                    <a:pt x="1775726" y="211169"/>
                  </a:lnTo>
                  <a:lnTo>
                    <a:pt x="1790547" y="188213"/>
                  </a:lnTo>
                  <a:lnTo>
                    <a:pt x="1797596" y="168230"/>
                  </a:lnTo>
                  <a:lnTo>
                    <a:pt x="1799386" y="149961"/>
                  </a:lnTo>
                  <a:lnTo>
                    <a:pt x="1794376" y="123882"/>
                  </a:lnTo>
                  <a:lnTo>
                    <a:pt x="1779422" y="104546"/>
                  </a:lnTo>
                  <a:lnTo>
                    <a:pt x="1754638" y="92525"/>
                  </a:lnTo>
                  <a:lnTo>
                    <a:pt x="1720138" y="88391"/>
                  </a:lnTo>
                  <a:lnTo>
                    <a:pt x="1690373" y="91058"/>
                  </a:lnTo>
                  <a:lnTo>
                    <a:pt x="1663522" y="99212"/>
                  </a:lnTo>
                  <a:lnTo>
                    <a:pt x="1639985" y="113080"/>
                  </a:lnTo>
                  <a:lnTo>
                    <a:pt x="1620164" y="132892"/>
                  </a:lnTo>
                  <a:lnTo>
                    <a:pt x="1564690" y="90220"/>
                  </a:lnTo>
                  <a:lnTo>
                    <a:pt x="1594056" y="60398"/>
                  </a:lnTo>
                  <a:lnTo>
                    <a:pt x="1631822" y="38176"/>
                  </a:lnTo>
                  <a:lnTo>
                    <a:pt x="1676561" y="24298"/>
                  </a:lnTo>
                  <a:lnTo>
                    <a:pt x="1726844" y="19507"/>
                  </a:lnTo>
                  <a:close/>
                </a:path>
                <a:path w="189611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89611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9" name="object 39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23206" y="2235678"/>
            <a:ext cx="6537325" cy="3293110"/>
            <a:chOff x="3323206" y="2235678"/>
            <a:chExt cx="6537325" cy="3293110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521329" y="2235678"/>
              <a:ext cx="0" cy="1409700"/>
            </a:xfrm>
            <a:custGeom>
              <a:avLst/>
              <a:gdLst/>
              <a:ahLst/>
              <a:cxnLst/>
              <a:rect l="l" t="t" r="r" b="b"/>
              <a:pathLst>
                <a:path h="1409700">
                  <a:moveTo>
                    <a:pt x="0" y="1409481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6" name="object 136"/>
          <p:cNvSpPr txBox="1"/>
          <p:nvPr/>
        </p:nvSpPr>
        <p:spPr>
          <a:xfrm>
            <a:off x="9908337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6234892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967032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6385937" y="5721603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78535" y="1474398"/>
            <a:ext cx="6339205" cy="5277485"/>
            <a:chOff x="5578535" y="1474398"/>
            <a:chExt cx="6339205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7"/>
                  </a:lnTo>
                  <a:lnTo>
                    <a:pt x="0" y="67043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3"/>
                  </a:lnTo>
                  <a:lnTo>
                    <a:pt x="1011850" y="40947"/>
                  </a:lnTo>
                  <a:lnTo>
                    <a:pt x="997482" y="19636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93191" y="152400"/>
            <a:ext cx="1972310" cy="668020"/>
            <a:chOff x="393191" y="152400"/>
            <a:chExt cx="1972310" cy="6680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1972056" cy="6675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5" y="184708"/>
              <a:ext cx="1896110" cy="589280"/>
            </a:xfrm>
            <a:custGeom>
              <a:avLst/>
              <a:gdLst/>
              <a:ahLst/>
              <a:cxnLst/>
              <a:rect l="l" t="t" r="r" b="b"/>
              <a:pathLst>
                <a:path w="189611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89611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2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89611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89611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89611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89611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89611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89611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89611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896110" h="589280">
                  <a:moveTo>
                    <a:pt x="1865306" y="106679"/>
                  </a:moveTo>
                  <a:lnTo>
                    <a:pt x="1720138" y="106679"/>
                  </a:lnTo>
                  <a:lnTo>
                    <a:pt x="1754638" y="110813"/>
                  </a:lnTo>
                  <a:lnTo>
                    <a:pt x="1779422" y="122834"/>
                  </a:lnTo>
                  <a:lnTo>
                    <a:pt x="1794376" y="142170"/>
                  </a:lnTo>
                  <a:lnTo>
                    <a:pt x="1799386" y="168249"/>
                  </a:lnTo>
                  <a:lnTo>
                    <a:pt x="1797596" y="186518"/>
                  </a:lnTo>
                  <a:lnTo>
                    <a:pt x="1790547" y="206501"/>
                  </a:lnTo>
                  <a:lnTo>
                    <a:pt x="1775726" y="229457"/>
                  </a:lnTo>
                  <a:lnTo>
                    <a:pt x="1750618" y="256641"/>
                  </a:lnTo>
                  <a:lnTo>
                    <a:pt x="1581150" y="417575"/>
                  </a:lnTo>
                  <a:lnTo>
                    <a:pt x="1581150" y="470611"/>
                  </a:lnTo>
                  <a:lnTo>
                    <a:pt x="1895703" y="470611"/>
                  </a:lnTo>
                  <a:lnTo>
                    <a:pt x="1895703" y="403555"/>
                  </a:lnTo>
                  <a:lnTo>
                    <a:pt x="1694535" y="403555"/>
                  </a:lnTo>
                  <a:lnTo>
                    <a:pt x="1808530" y="295046"/>
                  </a:lnTo>
                  <a:lnTo>
                    <a:pt x="1844525" y="256422"/>
                  </a:lnTo>
                  <a:lnTo>
                    <a:pt x="1866061" y="222427"/>
                  </a:lnTo>
                  <a:lnTo>
                    <a:pt x="1876510" y="191061"/>
                  </a:lnTo>
                  <a:lnTo>
                    <a:pt x="1879244" y="160324"/>
                  </a:lnTo>
                  <a:lnTo>
                    <a:pt x="1872290" y="118555"/>
                  </a:lnTo>
                  <a:lnTo>
                    <a:pt x="1865306" y="106679"/>
                  </a:lnTo>
                  <a:close/>
                </a:path>
                <a:path w="1896110" h="589280">
                  <a:moveTo>
                    <a:pt x="1726844" y="37795"/>
                  </a:moveTo>
                  <a:lnTo>
                    <a:pt x="1676561" y="42586"/>
                  </a:lnTo>
                  <a:lnTo>
                    <a:pt x="1631823" y="56464"/>
                  </a:lnTo>
                  <a:lnTo>
                    <a:pt x="1594056" y="78686"/>
                  </a:lnTo>
                  <a:lnTo>
                    <a:pt x="1564690" y="108508"/>
                  </a:lnTo>
                  <a:lnTo>
                    <a:pt x="1620164" y="151180"/>
                  </a:lnTo>
                  <a:lnTo>
                    <a:pt x="1639985" y="131368"/>
                  </a:lnTo>
                  <a:lnTo>
                    <a:pt x="1663522" y="117500"/>
                  </a:lnTo>
                  <a:lnTo>
                    <a:pt x="1690373" y="109347"/>
                  </a:lnTo>
                  <a:lnTo>
                    <a:pt x="1720138" y="106679"/>
                  </a:lnTo>
                  <a:lnTo>
                    <a:pt x="1865306" y="106679"/>
                  </a:lnTo>
                  <a:lnTo>
                    <a:pt x="1852285" y="84539"/>
                  </a:lnTo>
                  <a:lnTo>
                    <a:pt x="1820517" y="59155"/>
                  </a:lnTo>
                  <a:lnTo>
                    <a:pt x="1778275" y="43281"/>
                  </a:lnTo>
                  <a:lnTo>
                    <a:pt x="1726844" y="37795"/>
                  </a:lnTo>
                  <a:close/>
                </a:path>
                <a:path w="189611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89611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89611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89611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89611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76" y="202996"/>
              <a:ext cx="1896110" cy="570865"/>
            </a:xfrm>
            <a:custGeom>
              <a:avLst/>
              <a:gdLst/>
              <a:ahLst/>
              <a:cxnLst/>
              <a:rect l="l" t="t" r="r" b="b"/>
              <a:pathLst>
                <a:path w="189611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89611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89611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896110" h="570865">
                  <a:moveTo>
                    <a:pt x="1726844" y="19507"/>
                  </a:moveTo>
                  <a:lnTo>
                    <a:pt x="1778275" y="24993"/>
                  </a:lnTo>
                  <a:lnTo>
                    <a:pt x="1820517" y="40867"/>
                  </a:lnTo>
                  <a:lnTo>
                    <a:pt x="1852285" y="66251"/>
                  </a:lnTo>
                  <a:lnTo>
                    <a:pt x="1872290" y="100267"/>
                  </a:lnTo>
                  <a:lnTo>
                    <a:pt x="1879244" y="142036"/>
                  </a:lnTo>
                  <a:lnTo>
                    <a:pt x="1876510" y="172773"/>
                  </a:lnTo>
                  <a:lnTo>
                    <a:pt x="1866061" y="204139"/>
                  </a:lnTo>
                  <a:lnTo>
                    <a:pt x="1844525" y="238134"/>
                  </a:lnTo>
                  <a:lnTo>
                    <a:pt x="1808530" y="276758"/>
                  </a:lnTo>
                  <a:lnTo>
                    <a:pt x="1694535" y="385267"/>
                  </a:lnTo>
                  <a:lnTo>
                    <a:pt x="1895703" y="385267"/>
                  </a:lnTo>
                  <a:lnTo>
                    <a:pt x="1895703" y="452323"/>
                  </a:lnTo>
                  <a:lnTo>
                    <a:pt x="1581149" y="452323"/>
                  </a:lnTo>
                  <a:lnTo>
                    <a:pt x="1581149" y="399287"/>
                  </a:lnTo>
                  <a:lnTo>
                    <a:pt x="1750618" y="238353"/>
                  </a:lnTo>
                  <a:lnTo>
                    <a:pt x="1775726" y="211169"/>
                  </a:lnTo>
                  <a:lnTo>
                    <a:pt x="1790547" y="188213"/>
                  </a:lnTo>
                  <a:lnTo>
                    <a:pt x="1797596" y="168230"/>
                  </a:lnTo>
                  <a:lnTo>
                    <a:pt x="1799386" y="149961"/>
                  </a:lnTo>
                  <a:lnTo>
                    <a:pt x="1794376" y="123882"/>
                  </a:lnTo>
                  <a:lnTo>
                    <a:pt x="1779422" y="104546"/>
                  </a:lnTo>
                  <a:lnTo>
                    <a:pt x="1754638" y="92525"/>
                  </a:lnTo>
                  <a:lnTo>
                    <a:pt x="1720138" y="88391"/>
                  </a:lnTo>
                  <a:lnTo>
                    <a:pt x="1690373" y="91058"/>
                  </a:lnTo>
                  <a:lnTo>
                    <a:pt x="1663522" y="99212"/>
                  </a:lnTo>
                  <a:lnTo>
                    <a:pt x="1639985" y="113080"/>
                  </a:lnTo>
                  <a:lnTo>
                    <a:pt x="1620164" y="132892"/>
                  </a:lnTo>
                  <a:lnTo>
                    <a:pt x="1564690" y="90220"/>
                  </a:lnTo>
                  <a:lnTo>
                    <a:pt x="1594056" y="60398"/>
                  </a:lnTo>
                  <a:lnTo>
                    <a:pt x="1631822" y="38176"/>
                  </a:lnTo>
                  <a:lnTo>
                    <a:pt x="1676561" y="24298"/>
                  </a:lnTo>
                  <a:lnTo>
                    <a:pt x="1726844" y="19507"/>
                  </a:lnTo>
                  <a:close/>
                </a:path>
                <a:path w="189611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89611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53719" y="1533652"/>
            <a:ext cx="680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7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21" name="object 2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26" name="object 26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556139" y="3120725"/>
            <a:ext cx="1029969" cy="415290"/>
            <a:chOff x="7556139" y="3120725"/>
            <a:chExt cx="1029969" cy="415290"/>
          </a:xfrm>
        </p:grpSpPr>
        <p:sp>
          <p:nvSpPr>
            <p:cNvPr id="31" name="object 31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744817" y="3179571"/>
            <a:ext cx="6527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7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549725" y="4551272"/>
            <a:ext cx="3071495" cy="415290"/>
            <a:chOff x="6549725" y="4551272"/>
            <a:chExt cx="3071495" cy="415290"/>
          </a:xfrm>
        </p:grpSpPr>
        <p:sp>
          <p:nvSpPr>
            <p:cNvPr id="35" name="object 35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6" y="402247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3191" y="152400"/>
            <a:ext cx="1965960" cy="668020"/>
            <a:chOff x="393191" y="152400"/>
            <a:chExt cx="1965960" cy="66802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1" y="152400"/>
              <a:ext cx="1965960" cy="6675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575" y="184708"/>
              <a:ext cx="1889760" cy="589280"/>
            </a:xfrm>
            <a:custGeom>
              <a:avLst/>
              <a:gdLst/>
              <a:ahLst/>
              <a:cxnLst/>
              <a:rect l="l" t="t" r="r" b="b"/>
              <a:pathLst>
                <a:path w="188976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88976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1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88976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88976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88976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88976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88976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88976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88976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889760" h="589280">
                  <a:moveTo>
                    <a:pt x="1594561" y="365760"/>
                  </a:moveTo>
                  <a:lnTo>
                    <a:pt x="1560423" y="427329"/>
                  </a:lnTo>
                  <a:lnTo>
                    <a:pt x="1593703" y="448160"/>
                  </a:lnTo>
                  <a:lnTo>
                    <a:pt x="1632813" y="463676"/>
                  </a:lnTo>
                  <a:lnTo>
                    <a:pt x="1675809" y="473363"/>
                  </a:lnTo>
                  <a:lnTo>
                    <a:pt x="1720748" y="476707"/>
                  </a:lnTo>
                  <a:lnTo>
                    <a:pt x="1782318" y="469665"/>
                  </a:lnTo>
                  <a:lnTo>
                    <a:pt x="1829696" y="450216"/>
                  </a:lnTo>
                  <a:lnTo>
                    <a:pt x="1863175" y="420877"/>
                  </a:lnTo>
                  <a:lnTo>
                    <a:pt x="1870242" y="407822"/>
                  </a:lnTo>
                  <a:lnTo>
                    <a:pt x="1719529" y="407822"/>
                  </a:lnTo>
                  <a:lnTo>
                    <a:pt x="1683972" y="404850"/>
                  </a:lnTo>
                  <a:lnTo>
                    <a:pt x="1650415" y="396392"/>
                  </a:lnTo>
                  <a:lnTo>
                    <a:pt x="1620173" y="383133"/>
                  </a:lnTo>
                  <a:lnTo>
                    <a:pt x="1594561" y="365760"/>
                  </a:lnTo>
                  <a:close/>
                </a:path>
                <a:path w="1889760" h="589280">
                  <a:moveTo>
                    <a:pt x="1871929" y="43891"/>
                  </a:moveTo>
                  <a:lnTo>
                    <a:pt x="1581150" y="43891"/>
                  </a:lnTo>
                  <a:lnTo>
                    <a:pt x="1581150" y="110337"/>
                  </a:lnTo>
                  <a:lnTo>
                    <a:pt x="1775002" y="110337"/>
                  </a:lnTo>
                  <a:lnTo>
                    <a:pt x="1678076" y="225551"/>
                  </a:lnTo>
                  <a:lnTo>
                    <a:pt x="1678076" y="279806"/>
                  </a:lnTo>
                  <a:lnTo>
                    <a:pt x="1717090" y="279806"/>
                  </a:lnTo>
                  <a:lnTo>
                    <a:pt x="1758829" y="284311"/>
                  </a:lnTo>
                  <a:lnTo>
                    <a:pt x="1787652" y="297103"/>
                  </a:lnTo>
                  <a:lnTo>
                    <a:pt x="1804358" y="317096"/>
                  </a:lnTo>
                  <a:lnTo>
                    <a:pt x="1809750" y="343204"/>
                  </a:lnTo>
                  <a:lnTo>
                    <a:pt x="1803625" y="370017"/>
                  </a:lnTo>
                  <a:lnTo>
                    <a:pt x="1785899" y="390372"/>
                  </a:lnTo>
                  <a:lnTo>
                    <a:pt x="1757543" y="403298"/>
                  </a:lnTo>
                  <a:lnTo>
                    <a:pt x="1719529" y="407822"/>
                  </a:lnTo>
                  <a:lnTo>
                    <a:pt x="1870242" y="407822"/>
                  </a:lnTo>
                  <a:lnTo>
                    <a:pt x="1883048" y="384165"/>
                  </a:lnTo>
                  <a:lnTo>
                    <a:pt x="1889607" y="342595"/>
                  </a:lnTo>
                  <a:lnTo>
                    <a:pt x="1881968" y="297903"/>
                  </a:lnTo>
                  <a:lnTo>
                    <a:pt x="1859127" y="261213"/>
                  </a:lnTo>
                  <a:lnTo>
                    <a:pt x="1821199" y="234581"/>
                  </a:lnTo>
                  <a:lnTo>
                    <a:pt x="1768297" y="220065"/>
                  </a:lnTo>
                  <a:lnTo>
                    <a:pt x="1871929" y="96926"/>
                  </a:lnTo>
                  <a:lnTo>
                    <a:pt x="1871929" y="43891"/>
                  </a:lnTo>
                  <a:close/>
                </a:path>
                <a:path w="188976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88976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88976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88976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88976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17576" y="202996"/>
              <a:ext cx="1889760" cy="570865"/>
            </a:xfrm>
            <a:custGeom>
              <a:avLst/>
              <a:gdLst/>
              <a:ahLst/>
              <a:cxnLst/>
              <a:rect l="l" t="t" r="r" b="b"/>
              <a:pathLst>
                <a:path w="188976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88976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88976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889760" h="570865">
                  <a:moveTo>
                    <a:pt x="1581149" y="25603"/>
                  </a:moveTo>
                  <a:lnTo>
                    <a:pt x="1871929" y="25603"/>
                  </a:lnTo>
                  <a:lnTo>
                    <a:pt x="1871929" y="78638"/>
                  </a:lnTo>
                  <a:lnTo>
                    <a:pt x="1768297" y="201777"/>
                  </a:lnTo>
                  <a:lnTo>
                    <a:pt x="1821199" y="216293"/>
                  </a:lnTo>
                  <a:lnTo>
                    <a:pt x="1859127" y="242925"/>
                  </a:lnTo>
                  <a:lnTo>
                    <a:pt x="1881968" y="279615"/>
                  </a:lnTo>
                  <a:lnTo>
                    <a:pt x="1889607" y="324307"/>
                  </a:lnTo>
                  <a:lnTo>
                    <a:pt x="1883048" y="365877"/>
                  </a:lnTo>
                  <a:lnTo>
                    <a:pt x="1863175" y="402589"/>
                  </a:lnTo>
                  <a:lnTo>
                    <a:pt x="1829696" y="431928"/>
                  </a:lnTo>
                  <a:lnTo>
                    <a:pt x="1782317" y="451377"/>
                  </a:lnTo>
                  <a:lnTo>
                    <a:pt x="1720748" y="458419"/>
                  </a:lnTo>
                  <a:lnTo>
                    <a:pt x="1675809" y="455075"/>
                  </a:lnTo>
                  <a:lnTo>
                    <a:pt x="1632813" y="445389"/>
                  </a:lnTo>
                  <a:lnTo>
                    <a:pt x="1593703" y="429872"/>
                  </a:lnTo>
                  <a:lnTo>
                    <a:pt x="1560423" y="409041"/>
                  </a:lnTo>
                  <a:lnTo>
                    <a:pt x="1594561" y="347471"/>
                  </a:lnTo>
                  <a:lnTo>
                    <a:pt x="1620173" y="364845"/>
                  </a:lnTo>
                  <a:lnTo>
                    <a:pt x="1650415" y="378104"/>
                  </a:lnTo>
                  <a:lnTo>
                    <a:pt x="1683972" y="386562"/>
                  </a:lnTo>
                  <a:lnTo>
                    <a:pt x="1719529" y="389534"/>
                  </a:lnTo>
                  <a:lnTo>
                    <a:pt x="1757543" y="385010"/>
                  </a:lnTo>
                  <a:lnTo>
                    <a:pt x="1785899" y="372084"/>
                  </a:lnTo>
                  <a:lnTo>
                    <a:pt x="1803625" y="351729"/>
                  </a:lnTo>
                  <a:lnTo>
                    <a:pt x="1809749" y="324916"/>
                  </a:lnTo>
                  <a:lnTo>
                    <a:pt x="1804358" y="298808"/>
                  </a:lnTo>
                  <a:lnTo>
                    <a:pt x="1787651" y="278815"/>
                  </a:lnTo>
                  <a:lnTo>
                    <a:pt x="1758829" y="266023"/>
                  </a:lnTo>
                  <a:lnTo>
                    <a:pt x="1717090" y="261518"/>
                  </a:lnTo>
                  <a:lnTo>
                    <a:pt x="1678076" y="261518"/>
                  </a:lnTo>
                  <a:lnTo>
                    <a:pt x="1678076" y="207263"/>
                  </a:lnTo>
                  <a:lnTo>
                    <a:pt x="1775002" y="92049"/>
                  </a:lnTo>
                  <a:lnTo>
                    <a:pt x="1581149" y="92049"/>
                  </a:lnTo>
                  <a:lnTo>
                    <a:pt x="1581149" y="25603"/>
                  </a:lnTo>
                  <a:close/>
                </a:path>
                <a:path w="188976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1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88976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9" name="object 39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9884675" y="3392932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269036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2967032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385937" y="5721603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910047" y="3365500"/>
            <a:ext cx="636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042943" y="5721603"/>
            <a:ext cx="276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2899" y="0"/>
            <a:ext cx="6769099" cy="59943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62337" y="521360"/>
            <a:ext cx="5563235" cy="5636895"/>
            <a:chOff x="6062337" y="521360"/>
            <a:chExt cx="5563235" cy="5636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337" y="1081303"/>
              <a:ext cx="5563159" cy="5076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98341" y="521360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4" y="0"/>
                  </a:moveTo>
                  <a:lnTo>
                    <a:pt x="230759" y="1269"/>
                  </a:lnTo>
                  <a:lnTo>
                    <a:pt x="229487" y="4448"/>
                  </a:lnTo>
                  <a:lnTo>
                    <a:pt x="636" y="519266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3" y="528163"/>
                  </a:lnTo>
                  <a:lnTo>
                    <a:pt x="6357" y="528163"/>
                  </a:lnTo>
                  <a:lnTo>
                    <a:pt x="353467" y="514816"/>
                  </a:lnTo>
                  <a:lnTo>
                    <a:pt x="16529" y="514816"/>
                  </a:lnTo>
                  <a:lnTo>
                    <a:pt x="237116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4" y="1906"/>
                  </a:lnTo>
                  <a:lnTo>
                    <a:pt x="238387" y="1906"/>
                  </a:lnTo>
                  <a:lnTo>
                    <a:pt x="237751" y="1269"/>
                  </a:lnTo>
                  <a:lnTo>
                    <a:pt x="234574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6" y="18431"/>
                  </a:lnTo>
                  <a:lnTo>
                    <a:pt x="654135" y="490029"/>
                  </a:lnTo>
                  <a:lnTo>
                    <a:pt x="16529" y="514816"/>
                  </a:lnTo>
                  <a:lnTo>
                    <a:pt x="353467" y="514816"/>
                  </a:lnTo>
                  <a:lnTo>
                    <a:pt x="667484" y="502740"/>
                  </a:lnTo>
                  <a:lnTo>
                    <a:pt x="670027" y="502740"/>
                  </a:lnTo>
                  <a:lnTo>
                    <a:pt x="673841" y="498927"/>
                  </a:lnTo>
                  <a:lnTo>
                    <a:pt x="674477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7300" y="3760723"/>
            <a:ext cx="540766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sz="5400" dirty="0">
                <a:solidFill>
                  <a:srgbClr val="008CF5"/>
                </a:solidFill>
              </a:rPr>
              <a:t>Ordinary</a:t>
            </a:r>
            <a:r>
              <a:rPr sz="5400" spc="-225" dirty="0">
                <a:solidFill>
                  <a:srgbClr val="008CF5"/>
                </a:solidFill>
              </a:rPr>
              <a:t> </a:t>
            </a:r>
            <a:r>
              <a:rPr sz="5400" spc="-195" dirty="0">
                <a:solidFill>
                  <a:srgbClr val="008CF5"/>
                </a:solidFill>
              </a:rPr>
              <a:t>Least </a:t>
            </a:r>
            <a:r>
              <a:rPr sz="5400" spc="-10" dirty="0">
                <a:solidFill>
                  <a:srgbClr val="008CF5"/>
                </a:solidFill>
              </a:rPr>
              <a:t>Squares</a:t>
            </a:r>
            <a:endParaRPr sz="540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78535" y="1474398"/>
            <a:ext cx="6339205" cy="5277485"/>
            <a:chOff x="5578535" y="1474398"/>
            <a:chExt cx="6339205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7"/>
                  </a:lnTo>
                  <a:lnTo>
                    <a:pt x="0" y="67043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3"/>
                  </a:lnTo>
                  <a:lnTo>
                    <a:pt x="1011850" y="40947"/>
                  </a:lnTo>
                  <a:lnTo>
                    <a:pt x="997482" y="19636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93191" y="152400"/>
            <a:ext cx="1965960" cy="668020"/>
            <a:chOff x="393191" y="152400"/>
            <a:chExt cx="1965960" cy="6680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1965960" cy="6675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5" y="184708"/>
              <a:ext cx="1889760" cy="589280"/>
            </a:xfrm>
            <a:custGeom>
              <a:avLst/>
              <a:gdLst/>
              <a:ahLst/>
              <a:cxnLst/>
              <a:rect l="l" t="t" r="r" b="b"/>
              <a:pathLst>
                <a:path w="188976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88976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1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88976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88976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88976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88976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88976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88976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88976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889760" h="589280">
                  <a:moveTo>
                    <a:pt x="1594561" y="365760"/>
                  </a:moveTo>
                  <a:lnTo>
                    <a:pt x="1560423" y="427329"/>
                  </a:lnTo>
                  <a:lnTo>
                    <a:pt x="1593703" y="448160"/>
                  </a:lnTo>
                  <a:lnTo>
                    <a:pt x="1632813" y="463676"/>
                  </a:lnTo>
                  <a:lnTo>
                    <a:pt x="1675809" y="473363"/>
                  </a:lnTo>
                  <a:lnTo>
                    <a:pt x="1720748" y="476707"/>
                  </a:lnTo>
                  <a:lnTo>
                    <a:pt x="1782318" y="469665"/>
                  </a:lnTo>
                  <a:lnTo>
                    <a:pt x="1829696" y="450216"/>
                  </a:lnTo>
                  <a:lnTo>
                    <a:pt x="1863175" y="420877"/>
                  </a:lnTo>
                  <a:lnTo>
                    <a:pt x="1870242" y="407822"/>
                  </a:lnTo>
                  <a:lnTo>
                    <a:pt x="1719529" y="407822"/>
                  </a:lnTo>
                  <a:lnTo>
                    <a:pt x="1683972" y="404850"/>
                  </a:lnTo>
                  <a:lnTo>
                    <a:pt x="1650415" y="396392"/>
                  </a:lnTo>
                  <a:lnTo>
                    <a:pt x="1620173" y="383133"/>
                  </a:lnTo>
                  <a:lnTo>
                    <a:pt x="1594561" y="365760"/>
                  </a:lnTo>
                  <a:close/>
                </a:path>
                <a:path w="1889760" h="589280">
                  <a:moveTo>
                    <a:pt x="1871929" y="43891"/>
                  </a:moveTo>
                  <a:lnTo>
                    <a:pt x="1581150" y="43891"/>
                  </a:lnTo>
                  <a:lnTo>
                    <a:pt x="1581150" y="110337"/>
                  </a:lnTo>
                  <a:lnTo>
                    <a:pt x="1775002" y="110337"/>
                  </a:lnTo>
                  <a:lnTo>
                    <a:pt x="1678076" y="225551"/>
                  </a:lnTo>
                  <a:lnTo>
                    <a:pt x="1678076" y="279806"/>
                  </a:lnTo>
                  <a:lnTo>
                    <a:pt x="1717090" y="279806"/>
                  </a:lnTo>
                  <a:lnTo>
                    <a:pt x="1758829" y="284311"/>
                  </a:lnTo>
                  <a:lnTo>
                    <a:pt x="1787652" y="297103"/>
                  </a:lnTo>
                  <a:lnTo>
                    <a:pt x="1804358" y="317096"/>
                  </a:lnTo>
                  <a:lnTo>
                    <a:pt x="1809750" y="343204"/>
                  </a:lnTo>
                  <a:lnTo>
                    <a:pt x="1803625" y="370017"/>
                  </a:lnTo>
                  <a:lnTo>
                    <a:pt x="1785899" y="390372"/>
                  </a:lnTo>
                  <a:lnTo>
                    <a:pt x="1757543" y="403298"/>
                  </a:lnTo>
                  <a:lnTo>
                    <a:pt x="1719529" y="407822"/>
                  </a:lnTo>
                  <a:lnTo>
                    <a:pt x="1870242" y="407822"/>
                  </a:lnTo>
                  <a:lnTo>
                    <a:pt x="1883048" y="384165"/>
                  </a:lnTo>
                  <a:lnTo>
                    <a:pt x="1889607" y="342595"/>
                  </a:lnTo>
                  <a:lnTo>
                    <a:pt x="1881968" y="297903"/>
                  </a:lnTo>
                  <a:lnTo>
                    <a:pt x="1859127" y="261213"/>
                  </a:lnTo>
                  <a:lnTo>
                    <a:pt x="1821199" y="234581"/>
                  </a:lnTo>
                  <a:lnTo>
                    <a:pt x="1768297" y="220065"/>
                  </a:lnTo>
                  <a:lnTo>
                    <a:pt x="1871929" y="96926"/>
                  </a:lnTo>
                  <a:lnTo>
                    <a:pt x="1871929" y="43891"/>
                  </a:lnTo>
                  <a:close/>
                </a:path>
                <a:path w="188976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88976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88976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88976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88976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76" y="202996"/>
              <a:ext cx="1889760" cy="570865"/>
            </a:xfrm>
            <a:custGeom>
              <a:avLst/>
              <a:gdLst/>
              <a:ahLst/>
              <a:cxnLst/>
              <a:rect l="l" t="t" r="r" b="b"/>
              <a:pathLst>
                <a:path w="188976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88976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88976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889760" h="570865">
                  <a:moveTo>
                    <a:pt x="1581149" y="25603"/>
                  </a:moveTo>
                  <a:lnTo>
                    <a:pt x="1871929" y="25603"/>
                  </a:lnTo>
                  <a:lnTo>
                    <a:pt x="1871929" y="78638"/>
                  </a:lnTo>
                  <a:lnTo>
                    <a:pt x="1768297" y="201777"/>
                  </a:lnTo>
                  <a:lnTo>
                    <a:pt x="1821199" y="216293"/>
                  </a:lnTo>
                  <a:lnTo>
                    <a:pt x="1859127" y="242925"/>
                  </a:lnTo>
                  <a:lnTo>
                    <a:pt x="1881968" y="279615"/>
                  </a:lnTo>
                  <a:lnTo>
                    <a:pt x="1889607" y="324307"/>
                  </a:lnTo>
                  <a:lnTo>
                    <a:pt x="1883048" y="365877"/>
                  </a:lnTo>
                  <a:lnTo>
                    <a:pt x="1863175" y="402589"/>
                  </a:lnTo>
                  <a:lnTo>
                    <a:pt x="1829696" y="431928"/>
                  </a:lnTo>
                  <a:lnTo>
                    <a:pt x="1782317" y="451377"/>
                  </a:lnTo>
                  <a:lnTo>
                    <a:pt x="1720748" y="458419"/>
                  </a:lnTo>
                  <a:lnTo>
                    <a:pt x="1675809" y="455075"/>
                  </a:lnTo>
                  <a:lnTo>
                    <a:pt x="1632813" y="445389"/>
                  </a:lnTo>
                  <a:lnTo>
                    <a:pt x="1593703" y="429872"/>
                  </a:lnTo>
                  <a:lnTo>
                    <a:pt x="1560423" y="409041"/>
                  </a:lnTo>
                  <a:lnTo>
                    <a:pt x="1594561" y="347471"/>
                  </a:lnTo>
                  <a:lnTo>
                    <a:pt x="1620173" y="364845"/>
                  </a:lnTo>
                  <a:lnTo>
                    <a:pt x="1650415" y="378104"/>
                  </a:lnTo>
                  <a:lnTo>
                    <a:pt x="1683972" y="386562"/>
                  </a:lnTo>
                  <a:lnTo>
                    <a:pt x="1719529" y="389534"/>
                  </a:lnTo>
                  <a:lnTo>
                    <a:pt x="1757543" y="385010"/>
                  </a:lnTo>
                  <a:lnTo>
                    <a:pt x="1785899" y="372084"/>
                  </a:lnTo>
                  <a:lnTo>
                    <a:pt x="1803625" y="351729"/>
                  </a:lnTo>
                  <a:lnTo>
                    <a:pt x="1809749" y="324916"/>
                  </a:lnTo>
                  <a:lnTo>
                    <a:pt x="1804358" y="298808"/>
                  </a:lnTo>
                  <a:lnTo>
                    <a:pt x="1787651" y="278815"/>
                  </a:lnTo>
                  <a:lnTo>
                    <a:pt x="1758829" y="266023"/>
                  </a:lnTo>
                  <a:lnTo>
                    <a:pt x="1717090" y="261518"/>
                  </a:lnTo>
                  <a:lnTo>
                    <a:pt x="1678076" y="261518"/>
                  </a:lnTo>
                  <a:lnTo>
                    <a:pt x="1678076" y="207263"/>
                  </a:lnTo>
                  <a:lnTo>
                    <a:pt x="1775002" y="92049"/>
                  </a:lnTo>
                  <a:lnTo>
                    <a:pt x="1581149" y="92049"/>
                  </a:lnTo>
                  <a:lnTo>
                    <a:pt x="1581149" y="25603"/>
                  </a:lnTo>
                  <a:close/>
                </a:path>
                <a:path w="188976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1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3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88976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53719" y="1533652"/>
            <a:ext cx="680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7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21" name="object 2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523292" y="3120725"/>
            <a:ext cx="1029969" cy="415290"/>
            <a:chOff x="3523292" y="3120725"/>
            <a:chExt cx="1029969" cy="415290"/>
          </a:xfrm>
        </p:grpSpPr>
        <p:sp>
          <p:nvSpPr>
            <p:cNvPr id="26" name="object 26"/>
            <p:cNvSpPr/>
            <p:nvPr/>
          </p:nvSpPr>
          <p:spPr>
            <a:xfrm>
              <a:off x="3529642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29642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09588" y="3179571"/>
            <a:ext cx="657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7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30" name="object 30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556139" y="3120725"/>
            <a:ext cx="1029969" cy="415290"/>
            <a:chOff x="7556139" y="3120725"/>
            <a:chExt cx="1029969" cy="415290"/>
          </a:xfrm>
        </p:grpSpPr>
        <p:sp>
          <p:nvSpPr>
            <p:cNvPr id="35" name="object 35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744817" y="3179571"/>
            <a:ext cx="6527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7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91326" y="3537667"/>
            <a:ext cx="2094864" cy="1031240"/>
            <a:chOff x="2991326" y="3537667"/>
            <a:chExt cx="2094864" cy="1031240"/>
          </a:xfrm>
        </p:grpSpPr>
        <p:sp>
          <p:nvSpPr>
            <p:cNvPr id="39" name="object 39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488120" y="4551272"/>
            <a:ext cx="7133590" cy="415290"/>
            <a:chOff x="2488120" y="4551272"/>
            <a:chExt cx="7133590" cy="415290"/>
          </a:xfrm>
        </p:grpSpPr>
        <p:sp>
          <p:nvSpPr>
            <p:cNvPr id="44" name="object 44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6" y="402247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494470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950076" y="402247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94470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5289" y="245936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69243" y="279004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3082" y="294819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91586" y="2919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03903" y="327887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3046" y="3278874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54610" y="2653457"/>
              <a:ext cx="172116" cy="1721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66848" y="5686247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3191" y="152400"/>
            <a:ext cx="2045335" cy="668020"/>
            <a:chOff x="393191" y="152400"/>
            <a:chExt cx="2045335" cy="668020"/>
          </a:xfrm>
        </p:grpSpPr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1" y="152400"/>
              <a:ext cx="2045208" cy="66751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17575" y="184708"/>
              <a:ext cx="1967230" cy="589280"/>
            </a:xfrm>
            <a:custGeom>
              <a:avLst/>
              <a:gdLst/>
              <a:ahLst/>
              <a:cxnLst/>
              <a:rect l="l" t="t" r="r" b="b"/>
              <a:pathLst>
                <a:path w="196723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96723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2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96723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96723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96723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96723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96723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96723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96723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967230" h="589280">
                  <a:moveTo>
                    <a:pt x="1891436" y="373684"/>
                  </a:moveTo>
                  <a:lnTo>
                    <a:pt x="1814626" y="373684"/>
                  </a:lnTo>
                  <a:lnTo>
                    <a:pt x="1814626" y="470611"/>
                  </a:lnTo>
                  <a:lnTo>
                    <a:pt x="1891436" y="470611"/>
                  </a:lnTo>
                  <a:lnTo>
                    <a:pt x="1891436" y="373684"/>
                  </a:lnTo>
                  <a:close/>
                </a:path>
                <a:path w="1967230" h="589280">
                  <a:moveTo>
                    <a:pt x="1875586" y="43891"/>
                  </a:moveTo>
                  <a:lnTo>
                    <a:pt x="1790852" y="43891"/>
                  </a:lnTo>
                  <a:lnTo>
                    <a:pt x="1580540" y="318820"/>
                  </a:lnTo>
                  <a:lnTo>
                    <a:pt x="1580540" y="373684"/>
                  </a:lnTo>
                  <a:lnTo>
                    <a:pt x="1967026" y="373684"/>
                  </a:lnTo>
                  <a:lnTo>
                    <a:pt x="1967026" y="306628"/>
                  </a:lnTo>
                  <a:lnTo>
                    <a:pt x="1677466" y="306628"/>
                  </a:lnTo>
                  <a:lnTo>
                    <a:pt x="1875586" y="43891"/>
                  </a:lnTo>
                  <a:close/>
                </a:path>
                <a:path w="1967230" h="589280">
                  <a:moveTo>
                    <a:pt x="1891436" y="220675"/>
                  </a:moveTo>
                  <a:lnTo>
                    <a:pt x="1817065" y="220675"/>
                  </a:lnTo>
                  <a:lnTo>
                    <a:pt x="1817065" y="306628"/>
                  </a:lnTo>
                  <a:lnTo>
                    <a:pt x="1891436" y="306628"/>
                  </a:lnTo>
                  <a:lnTo>
                    <a:pt x="1891436" y="220675"/>
                  </a:lnTo>
                  <a:close/>
                </a:path>
                <a:path w="196723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96723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96723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96723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96723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17576" y="202996"/>
              <a:ext cx="1967230" cy="570865"/>
            </a:xfrm>
            <a:custGeom>
              <a:avLst/>
              <a:gdLst/>
              <a:ahLst/>
              <a:cxnLst/>
              <a:rect l="l" t="t" r="r" b="b"/>
              <a:pathLst>
                <a:path w="196723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96723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96723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967230" h="570865">
                  <a:moveTo>
                    <a:pt x="1790852" y="25603"/>
                  </a:moveTo>
                  <a:lnTo>
                    <a:pt x="1875586" y="25603"/>
                  </a:lnTo>
                  <a:lnTo>
                    <a:pt x="1677466" y="288340"/>
                  </a:lnTo>
                  <a:lnTo>
                    <a:pt x="1817065" y="288340"/>
                  </a:lnTo>
                  <a:lnTo>
                    <a:pt x="1817065" y="202387"/>
                  </a:lnTo>
                  <a:lnTo>
                    <a:pt x="1891436" y="202387"/>
                  </a:lnTo>
                  <a:lnTo>
                    <a:pt x="1891436" y="288340"/>
                  </a:lnTo>
                  <a:lnTo>
                    <a:pt x="1967026" y="288340"/>
                  </a:lnTo>
                  <a:lnTo>
                    <a:pt x="1967026" y="355396"/>
                  </a:lnTo>
                  <a:lnTo>
                    <a:pt x="1891436" y="355396"/>
                  </a:lnTo>
                  <a:lnTo>
                    <a:pt x="1891436" y="452323"/>
                  </a:lnTo>
                  <a:lnTo>
                    <a:pt x="1814626" y="452323"/>
                  </a:lnTo>
                  <a:lnTo>
                    <a:pt x="1814626" y="355396"/>
                  </a:lnTo>
                  <a:lnTo>
                    <a:pt x="1580540" y="355396"/>
                  </a:lnTo>
                  <a:lnTo>
                    <a:pt x="1580540" y="300532"/>
                  </a:lnTo>
                  <a:lnTo>
                    <a:pt x="1790852" y="25603"/>
                  </a:lnTo>
                  <a:close/>
                </a:path>
                <a:path w="196723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4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96723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501126" y="5732779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5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774950" y="1812386"/>
            <a:ext cx="513080" cy="520700"/>
            <a:chOff x="2774950" y="1812386"/>
            <a:chExt cx="513080" cy="520700"/>
          </a:xfrm>
        </p:grpSpPr>
        <p:sp>
          <p:nvSpPr>
            <p:cNvPr id="39" name="object 39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500333" y="0"/>
                  </a:moveTo>
                  <a:lnTo>
                    <a:pt x="0" y="0"/>
                  </a:lnTo>
                  <a:lnTo>
                    <a:pt x="0" y="507521"/>
                  </a:lnTo>
                  <a:lnTo>
                    <a:pt x="500333" y="507521"/>
                  </a:lnTo>
                  <a:lnTo>
                    <a:pt x="5003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781300" y="1818736"/>
              <a:ext cx="500380" cy="508000"/>
            </a:xfrm>
            <a:custGeom>
              <a:avLst/>
              <a:gdLst/>
              <a:ahLst/>
              <a:cxnLst/>
              <a:rect l="l" t="t" r="r" b="b"/>
              <a:pathLst>
                <a:path w="500379" h="508000">
                  <a:moveTo>
                    <a:pt x="0" y="0"/>
                  </a:moveTo>
                  <a:lnTo>
                    <a:pt x="500333" y="0"/>
                  </a:lnTo>
                  <a:lnTo>
                    <a:pt x="500333" y="507521"/>
                  </a:lnTo>
                  <a:lnTo>
                    <a:pt x="0" y="5075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901290" y="1864867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323206" y="2459362"/>
            <a:ext cx="6537325" cy="3069590"/>
            <a:chOff x="3323206" y="2459362"/>
            <a:chExt cx="6537325" cy="3069590"/>
          </a:xfrm>
        </p:grpSpPr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1459" y="414870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020157" y="449376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51703" y="4867570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49989" y="483881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63723" y="4155892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33688" y="4529702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5790" y="3753326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76175" y="3839589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17387" y="4220589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65454" y="4335609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3554" y="4774118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5799" y="4989779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85546" y="4615967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54610" y="4953835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74252" y="473817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157941" y="5025722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92855" y="400492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8998" y="3724572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47412" y="4917892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9335" y="4127135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1969" y="3753326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15960" y="3810834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12366" y="43068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326101" y="498977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93366" y="3976174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878358" y="5262949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392346" y="533483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9930" y="5298892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300" y="5298892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639" y="5227006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822119" y="4378740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405178" y="533483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2440" y="4917892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68206" y="5298892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13006" y="4680666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38175" y="248811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32270" y="291943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67571" y="325730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155120" y="256000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645498" y="248811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41382" y="307758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485799" y="281160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59610" y="2538439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485799" y="2502495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62831" y="3286062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6480" y="2948194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600818" y="3293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1535" y="2459362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03708" y="2869117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150752" y="3257307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675526" y="2538439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82714" y="2876306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712667" y="3228552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39195" y="2488118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016988" y="2869117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75139" y="325730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9091" y="2869117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45998" y="2538439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74750" y="3257307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911979" y="2926627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213902" y="2502495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8213902" y="3286062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411591" y="2869117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27893" y="2560003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8785402" y="3185419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79498" y="2919439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9123271" y="2502495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310178" y="3286062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374874" y="2869117"/>
              <a:ext cx="172116" cy="17211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8260629" y="3889912"/>
              <a:ext cx="172116" cy="17211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566148" y="3825210"/>
              <a:ext cx="172116" cy="17211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932771" y="3818022"/>
              <a:ext cx="172116" cy="172116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227507" y="3968986"/>
              <a:ext cx="172116" cy="172116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303761" y="4249343"/>
              <a:ext cx="172116" cy="17211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8630846" y="4270911"/>
              <a:ext cx="172116" cy="172116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08253" y="4249343"/>
              <a:ext cx="172116" cy="17211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321734" y="4623155"/>
              <a:ext cx="172116" cy="172116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13516" y="4680666"/>
              <a:ext cx="172116" cy="17211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123271" y="4651911"/>
              <a:ext cx="172116" cy="172116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335335" y="4335609"/>
              <a:ext cx="172116" cy="17211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364866" y="5068855"/>
              <a:ext cx="172116" cy="172116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364866" y="5342023"/>
              <a:ext cx="172116" cy="17211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781808" y="5068855"/>
              <a:ext cx="172116" cy="172116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220319" y="5047288"/>
              <a:ext cx="172116" cy="17211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785402" y="5356401"/>
              <a:ext cx="172116" cy="17211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277827" y="5342023"/>
              <a:ext cx="172116" cy="17211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3329556" y="3623093"/>
              <a:ext cx="6524625" cy="3175"/>
            </a:xfrm>
            <a:custGeom>
              <a:avLst/>
              <a:gdLst/>
              <a:ahLst/>
              <a:cxnLst/>
              <a:rect l="l" t="t" r="r" b="b"/>
              <a:pathLst>
                <a:path w="6524625" h="3175">
                  <a:moveTo>
                    <a:pt x="0" y="2875"/>
                  </a:moveTo>
                  <a:lnTo>
                    <a:pt x="652444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object 135"/>
          <p:cNvSpPr txBox="1"/>
          <p:nvPr/>
        </p:nvSpPr>
        <p:spPr>
          <a:xfrm>
            <a:off x="9931861" y="3426460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269036" y="1969515"/>
            <a:ext cx="6381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2967032" y="3463035"/>
            <a:ext cx="281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385937" y="5721603"/>
            <a:ext cx="271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920831" y="3365500"/>
            <a:ext cx="636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8031962" y="5721603"/>
            <a:ext cx="276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9641275" y="4764532"/>
            <a:ext cx="656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2971001" y="4788916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78535" y="1474398"/>
            <a:ext cx="6339205" cy="5277485"/>
            <a:chOff x="5578535" y="1474398"/>
            <a:chExt cx="6339205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7"/>
                  </a:lnTo>
                  <a:lnTo>
                    <a:pt x="0" y="67043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3"/>
                  </a:lnTo>
                  <a:lnTo>
                    <a:pt x="1011850" y="40947"/>
                  </a:lnTo>
                  <a:lnTo>
                    <a:pt x="997482" y="19636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84885" y="1480748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93191" y="152400"/>
            <a:ext cx="2045335" cy="668020"/>
            <a:chOff x="393191" y="152400"/>
            <a:chExt cx="2045335" cy="66802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2045208" cy="66751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17575" y="184708"/>
              <a:ext cx="1967230" cy="589280"/>
            </a:xfrm>
            <a:custGeom>
              <a:avLst/>
              <a:gdLst/>
              <a:ahLst/>
              <a:cxnLst/>
              <a:rect l="l" t="t" r="r" b="b"/>
              <a:pathLst>
                <a:path w="1967230" h="589280">
                  <a:moveTo>
                    <a:pt x="485368" y="145084"/>
                  </a:moveTo>
                  <a:lnTo>
                    <a:pt x="412826" y="145084"/>
                  </a:lnTo>
                  <a:lnTo>
                    <a:pt x="412826" y="588873"/>
                  </a:lnTo>
                  <a:lnTo>
                    <a:pt x="489026" y="588873"/>
                  </a:lnTo>
                  <a:lnTo>
                    <a:pt x="489026" y="430987"/>
                  </a:lnTo>
                  <a:lnTo>
                    <a:pt x="709283" y="430987"/>
                  </a:lnTo>
                  <a:lnTo>
                    <a:pt x="711530" y="429310"/>
                  </a:lnTo>
                  <a:lnTo>
                    <a:pt x="726484" y="409651"/>
                  </a:lnTo>
                  <a:lnTo>
                    <a:pt x="584733" y="409651"/>
                  </a:lnTo>
                  <a:lnTo>
                    <a:pt x="546442" y="402488"/>
                  </a:lnTo>
                  <a:lnTo>
                    <a:pt x="515696" y="382066"/>
                  </a:lnTo>
                  <a:lnTo>
                    <a:pt x="495236" y="349986"/>
                  </a:lnTo>
                  <a:lnTo>
                    <a:pt x="487807" y="307848"/>
                  </a:lnTo>
                  <a:lnTo>
                    <a:pt x="495236" y="265709"/>
                  </a:lnTo>
                  <a:lnTo>
                    <a:pt x="515696" y="233629"/>
                  </a:lnTo>
                  <a:lnTo>
                    <a:pt x="546442" y="213207"/>
                  </a:lnTo>
                  <a:lnTo>
                    <a:pt x="584733" y="206044"/>
                  </a:lnTo>
                  <a:lnTo>
                    <a:pt x="726124" y="206044"/>
                  </a:lnTo>
                  <a:lnTo>
                    <a:pt x="712169" y="187756"/>
                  </a:lnTo>
                  <a:lnTo>
                    <a:pt x="485368" y="187756"/>
                  </a:lnTo>
                  <a:lnTo>
                    <a:pt x="485368" y="145084"/>
                  </a:lnTo>
                  <a:close/>
                </a:path>
                <a:path w="1967230" h="589280">
                  <a:moveTo>
                    <a:pt x="709283" y="430987"/>
                  </a:moveTo>
                  <a:lnTo>
                    <a:pt x="489026" y="430987"/>
                  </a:lnTo>
                  <a:lnTo>
                    <a:pt x="510543" y="450446"/>
                  </a:lnTo>
                  <a:lnTo>
                    <a:pt x="535432" y="464134"/>
                  </a:lnTo>
                  <a:lnTo>
                    <a:pt x="563178" y="472220"/>
                  </a:lnTo>
                  <a:lnTo>
                    <a:pt x="593267" y="474878"/>
                  </a:lnTo>
                  <a:lnTo>
                    <a:pt x="638524" y="469533"/>
                  </a:lnTo>
                  <a:lnTo>
                    <a:pt x="678363" y="454061"/>
                  </a:lnTo>
                  <a:lnTo>
                    <a:pt x="709283" y="430987"/>
                  </a:lnTo>
                  <a:close/>
                </a:path>
                <a:path w="1967230" h="589280">
                  <a:moveTo>
                    <a:pt x="726124" y="206044"/>
                  </a:moveTo>
                  <a:lnTo>
                    <a:pt x="584733" y="206044"/>
                  </a:lnTo>
                  <a:lnTo>
                    <a:pt x="622928" y="213207"/>
                  </a:lnTo>
                  <a:lnTo>
                    <a:pt x="653465" y="233629"/>
                  </a:lnTo>
                  <a:lnTo>
                    <a:pt x="673715" y="265709"/>
                  </a:lnTo>
                  <a:lnTo>
                    <a:pt x="681050" y="307848"/>
                  </a:lnTo>
                  <a:lnTo>
                    <a:pt x="673715" y="349986"/>
                  </a:lnTo>
                  <a:lnTo>
                    <a:pt x="653465" y="382066"/>
                  </a:lnTo>
                  <a:lnTo>
                    <a:pt x="622928" y="402488"/>
                  </a:lnTo>
                  <a:lnTo>
                    <a:pt x="584733" y="409651"/>
                  </a:lnTo>
                  <a:lnTo>
                    <a:pt x="726484" y="409651"/>
                  </a:lnTo>
                  <a:lnTo>
                    <a:pt x="736772" y="396127"/>
                  </a:lnTo>
                  <a:lnTo>
                    <a:pt x="752836" y="355357"/>
                  </a:lnTo>
                  <a:lnTo>
                    <a:pt x="758469" y="307848"/>
                  </a:lnTo>
                  <a:lnTo>
                    <a:pt x="752836" y="260595"/>
                  </a:lnTo>
                  <a:lnTo>
                    <a:pt x="736772" y="219997"/>
                  </a:lnTo>
                  <a:lnTo>
                    <a:pt x="726124" y="206044"/>
                  </a:lnTo>
                  <a:close/>
                </a:path>
                <a:path w="1967230" h="589280">
                  <a:moveTo>
                    <a:pt x="593267" y="141427"/>
                  </a:moveTo>
                  <a:lnTo>
                    <a:pt x="561235" y="144294"/>
                  </a:lnTo>
                  <a:lnTo>
                    <a:pt x="532231" y="152933"/>
                  </a:lnTo>
                  <a:lnTo>
                    <a:pt x="506771" y="167401"/>
                  </a:lnTo>
                  <a:lnTo>
                    <a:pt x="485368" y="187756"/>
                  </a:lnTo>
                  <a:lnTo>
                    <a:pt x="712169" y="187756"/>
                  </a:lnTo>
                  <a:lnTo>
                    <a:pt x="711530" y="186918"/>
                  </a:lnTo>
                  <a:lnTo>
                    <a:pt x="678363" y="162221"/>
                  </a:lnTo>
                  <a:lnTo>
                    <a:pt x="638524" y="146769"/>
                  </a:lnTo>
                  <a:lnTo>
                    <a:pt x="593267" y="141427"/>
                  </a:lnTo>
                  <a:close/>
                </a:path>
                <a:path w="1967230" h="589280">
                  <a:moveTo>
                    <a:pt x="1082751" y="145084"/>
                  </a:moveTo>
                  <a:lnTo>
                    <a:pt x="1006551" y="145084"/>
                  </a:lnTo>
                  <a:lnTo>
                    <a:pt x="1006551" y="470611"/>
                  </a:lnTo>
                  <a:lnTo>
                    <a:pt x="1082751" y="470611"/>
                  </a:lnTo>
                  <a:lnTo>
                    <a:pt x="1082751" y="145084"/>
                  </a:lnTo>
                  <a:close/>
                </a:path>
                <a:path w="1967230" h="589280">
                  <a:moveTo>
                    <a:pt x="1269326" y="208483"/>
                  </a:moveTo>
                  <a:lnTo>
                    <a:pt x="1193126" y="208483"/>
                  </a:lnTo>
                  <a:lnTo>
                    <a:pt x="1193126" y="365150"/>
                  </a:lnTo>
                  <a:lnTo>
                    <a:pt x="1200623" y="412642"/>
                  </a:lnTo>
                  <a:lnTo>
                    <a:pt x="1222463" y="446989"/>
                  </a:lnTo>
                  <a:lnTo>
                    <a:pt x="1257677" y="467848"/>
                  </a:lnTo>
                  <a:lnTo>
                    <a:pt x="1305293" y="474878"/>
                  </a:lnTo>
                  <a:lnTo>
                    <a:pt x="1325724" y="473506"/>
                  </a:lnTo>
                  <a:lnTo>
                    <a:pt x="1345298" y="469391"/>
                  </a:lnTo>
                  <a:lnTo>
                    <a:pt x="1363157" y="462534"/>
                  </a:lnTo>
                  <a:lnTo>
                    <a:pt x="1378445" y="452932"/>
                  </a:lnTo>
                  <a:lnTo>
                    <a:pt x="1362383" y="412089"/>
                  </a:lnTo>
                  <a:lnTo>
                    <a:pt x="1314437" y="412089"/>
                  </a:lnTo>
                  <a:lnTo>
                    <a:pt x="1295044" y="408927"/>
                  </a:lnTo>
                  <a:lnTo>
                    <a:pt x="1280909" y="399592"/>
                  </a:lnTo>
                  <a:lnTo>
                    <a:pt x="1272260" y="384314"/>
                  </a:lnTo>
                  <a:lnTo>
                    <a:pt x="1269326" y="363321"/>
                  </a:lnTo>
                  <a:lnTo>
                    <a:pt x="1269326" y="208483"/>
                  </a:lnTo>
                  <a:close/>
                </a:path>
                <a:path w="1967230" h="589280">
                  <a:moveTo>
                    <a:pt x="1357109" y="398678"/>
                  </a:moveTo>
                  <a:lnTo>
                    <a:pt x="1347784" y="404631"/>
                  </a:lnTo>
                  <a:lnTo>
                    <a:pt x="1337373" y="408813"/>
                  </a:lnTo>
                  <a:lnTo>
                    <a:pt x="1326162" y="411279"/>
                  </a:lnTo>
                  <a:lnTo>
                    <a:pt x="1314437" y="412089"/>
                  </a:lnTo>
                  <a:lnTo>
                    <a:pt x="1362383" y="412089"/>
                  </a:lnTo>
                  <a:lnTo>
                    <a:pt x="1357109" y="398678"/>
                  </a:lnTo>
                  <a:close/>
                </a:path>
                <a:path w="1967230" h="589280">
                  <a:moveTo>
                    <a:pt x="1356499" y="147523"/>
                  </a:moveTo>
                  <a:lnTo>
                    <a:pt x="1139482" y="147523"/>
                  </a:lnTo>
                  <a:lnTo>
                    <a:pt x="1139482" y="208483"/>
                  </a:lnTo>
                  <a:lnTo>
                    <a:pt x="1356499" y="208483"/>
                  </a:lnTo>
                  <a:lnTo>
                    <a:pt x="1356499" y="147523"/>
                  </a:lnTo>
                  <a:close/>
                </a:path>
                <a:path w="1967230" h="589280">
                  <a:moveTo>
                    <a:pt x="1269326" y="73151"/>
                  </a:moveTo>
                  <a:lnTo>
                    <a:pt x="1193126" y="73151"/>
                  </a:lnTo>
                  <a:lnTo>
                    <a:pt x="1193126" y="147523"/>
                  </a:lnTo>
                  <a:lnTo>
                    <a:pt x="1269326" y="147523"/>
                  </a:lnTo>
                  <a:lnTo>
                    <a:pt x="1269326" y="73151"/>
                  </a:lnTo>
                  <a:close/>
                </a:path>
                <a:path w="1967230" h="589280">
                  <a:moveTo>
                    <a:pt x="1891436" y="373684"/>
                  </a:moveTo>
                  <a:lnTo>
                    <a:pt x="1814626" y="373684"/>
                  </a:lnTo>
                  <a:lnTo>
                    <a:pt x="1814626" y="470611"/>
                  </a:lnTo>
                  <a:lnTo>
                    <a:pt x="1891436" y="470611"/>
                  </a:lnTo>
                  <a:lnTo>
                    <a:pt x="1891436" y="373684"/>
                  </a:lnTo>
                  <a:close/>
                </a:path>
                <a:path w="1967230" h="589280">
                  <a:moveTo>
                    <a:pt x="1875586" y="43891"/>
                  </a:moveTo>
                  <a:lnTo>
                    <a:pt x="1790852" y="43891"/>
                  </a:lnTo>
                  <a:lnTo>
                    <a:pt x="1580540" y="318820"/>
                  </a:lnTo>
                  <a:lnTo>
                    <a:pt x="1580540" y="373684"/>
                  </a:lnTo>
                  <a:lnTo>
                    <a:pt x="1967026" y="373684"/>
                  </a:lnTo>
                  <a:lnTo>
                    <a:pt x="1967026" y="306628"/>
                  </a:lnTo>
                  <a:lnTo>
                    <a:pt x="1677466" y="306628"/>
                  </a:lnTo>
                  <a:lnTo>
                    <a:pt x="1875586" y="43891"/>
                  </a:lnTo>
                  <a:close/>
                </a:path>
                <a:path w="1967230" h="589280">
                  <a:moveTo>
                    <a:pt x="1891436" y="220675"/>
                  </a:moveTo>
                  <a:lnTo>
                    <a:pt x="1817065" y="220675"/>
                  </a:lnTo>
                  <a:lnTo>
                    <a:pt x="1817065" y="306628"/>
                  </a:lnTo>
                  <a:lnTo>
                    <a:pt x="1891436" y="306628"/>
                  </a:lnTo>
                  <a:lnTo>
                    <a:pt x="1891436" y="220675"/>
                  </a:lnTo>
                  <a:close/>
                </a:path>
                <a:path w="1967230" h="589280">
                  <a:moveTo>
                    <a:pt x="27431" y="363931"/>
                  </a:moveTo>
                  <a:lnTo>
                    <a:pt x="0" y="425500"/>
                  </a:lnTo>
                  <a:lnTo>
                    <a:pt x="72466" y="462533"/>
                  </a:lnTo>
                  <a:lnTo>
                    <a:pt x="118900" y="472992"/>
                  </a:lnTo>
                  <a:lnTo>
                    <a:pt x="168249" y="476707"/>
                  </a:lnTo>
                  <a:lnTo>
                    <a:pt x="231135" y="470074"/>
                  </a:lnTo>
                  <a:lnTo>
                    <a:pt x="279538" y="451737"/>
                  </a:lnTo>
                  <a:lnTo>
                    <a:pt x="313748" y="424037"/>
                  </a:lnTo>
                  <a:lnTo>
                    <a:pt x="321451" y="410870"/>
                  </a:lnTo>
                  <a:lnTo>
                    <a:pt x="168249" y="410870"/>
                  </a:lnTo>
                  <a:lnTo>
                    <a:pt x="128930" y="407393"/>
                  </a:lnTo>
                  <a:lnTo>
                    <a:pt x="90982" y="397687"/>
                  </a:lnTo>
                  <a:lnTo>
                    <a:pt x="56464" y="382838"/>
                  </a:lnTo>
                  <a:lnTo>
                    <a:pt x="27431" y="363931"/>
                  </a:lnTo>
                  <a:close/>
                </a:path>
                <a:path w="1967230" h="589280">
                  <a:moveTo>
                    <a:pt x="181051" y="37795"/>
                  </a:moveTo>
                  <a:lnTo>
                    <a:pt x="118228" y="44432"/>
                  </a:lnTo>
                  <a:lnTo>
                    <a:pt x="69977" y="62803"/>
                  </a:lnTo>
                  <a:lnTo>
                    <a:pt x="35946" y="90596"/>
                  </a:lnTo>
                  <a:lnTo>
                    <a:pt x="15786" y="125499"/>
                  </a:lnTo>
                  <a:lnTo>
                    <a:pt x="9143" y="165201"/>
                  </a:lnTo>
                  <a:lnTo>
                    <a:pt x="16244" y="206556"/>
                  </a:lnTo>
                  <a:lnTo>
                    <a:pt x="63920" y="258783"/>
                  </a:lnTo>
                  <a:lnTo>
                    <a:pt x="135940" y="285216"/>
                  </a:lnTo>
                  <a:lnTo>
                    <a:pt x="173472" y="294329"/>
                  </a:lnTo>
                  <a:lnTo>
                    <a:pt x="207961" y="303676"/>
                  </a:lnTo>
                  <a:lnTo>
                    <a:pt x="236363" y="315485"/>
                  </a:lnTo>
                  <a:lnTo>
                    <a:pt x="255636" y="331982"/>
                  </a:lnTo>
                  <a:lnTo>
                    <a:pt x="262737" y="355396"/>
                  </a:lnTo>
                  <a:lnTo>
                    <a:pt x="257317" y="377437"/>
                  </a:lnTo>
                  <a:lnTo>
                    <a:pt x="240410" y="395020"/>
                  </a:lnTo>
                  <a:lnTo>
                    <a:pt x="211045" y="406660"/>
                  </a:lnTo>
                  <a:lnTo>
                    <a:pt x="168249" y="410870"/>
                  </a:lnTo>
                  <a:lnTo>
                    <a:pt x="321451" y="410870"/>
                  </a:lnTo>
                  <a:lnTo>
                    <a:pt x="334060" y="389314"/>
                  </a:lnTo>
                  <a:lnTo>
                    <a:pt x="340766" y="349910"/>
                  </a:lnTo>
                  <a:lnTo>
                    <a:pt x="333682" y="309018"/>
                  </a:lnTo>
                  <a:lnTo>
                    <a:pt x="286121" y="257299"/>
                  </a:lnTo>
                  <a:lnTo>
                    <a:pt x="214274" y="231038"/>
                  </a:lnTo>
                  <a:lnTo>
                    <a:pt x="176832" y="221967"/>
                  </a:lnTo>
                  <a:lnTo>
                    <a:pt x="142426" y="212677"/>
                  </a:lnTo>
                  <a:lnTo>
                    <a:pt x="114092" y="200972"/>
                  </a:lnTo>
                  <a:lnTo>
                    <a:pt x="94865" y="184660"/>
                  </a:lnTo>
                  <a:lnTo>
                    <a:pt x="87782" y="161544"/>
                  </a:lnTo>
                  <a:lnTo>
                    <a:pt x="93002" y="138864"/>
                  </a:lnTo>
                  <a:lnTo>
                    <a:pt x="109423" y="120472"/>
                  </a:lnTo>
                  <a:lnTo>
                    <a:pt x="138188" y="108137"/>
                  </a:lnTo>
                  <a:lnTo>
                    <a:pt x="180441" y="103631"/>
                  </a:lnTo>
                  <a:lnTo>
                    <a:pt x="311704" y="103631"/>
                  </a:lnTo>
                  <a:lnTo>
                    <a:pt x="323088" y="75590"/>
                  </a:lnTo>
                  <a:lnTo>
                    <a:pt x="292407" y="59397"/>
                  </a:lnTo>
                  <a:lnTo>
                    <a:pt x="257327" y="47548"/>
                  </a:lnTo>
                  <a:lnTo>
                    <a:pt x="219617" y="40271"/>
                  </a:lnTo>
                  <a:lnTo>
                    <a:pt x="181051" y="37795"/>
                  </a:lnTo>
                  <a:close/>
                </a:path>
                <a:path w="1967230" h="589280">
                  <a:moveTo>
                    <a:pt x="311704" y="103631"/>
                  </a:moveTo>
                  <a:lnTo>
                    <a:pt x="180441" y="103631"/>
                  </a:lnTo>
                  <a:lnTo>
                    <a:pt x="209111" y="105698"/>
                  </a:lnTo>
                  <a:lnTo>
                    <a:pt x="238810" y="111937"/>
                  </a:lnTo>
                  <a:lnTo>
                    <a:pt x="268738" y="122405"/>
                  </a:lnTo>
                  <a:lnTo>
                    <a:pt x="298094" y="137160"/>
                  </a:lnTo>
                  <a:lnTo>
                    <a:pt x="311704" y="103631"/>
                  </a:lnTo>
                  <a:close/>
                </a:path>
                <a:path w="1967230" h="589280">
                  <a:moveTo>
                    <a:pt x="906538" y="18288"/>
                  </a:moveTo>
                  <a:lnTo>
                    <a:pt x="830338" y="18288"/>
                  </a:lnTo>
                  <a:lnTo>
                    <a:pt x="830338" y="470611"/>
                  </a:lnTo>
                  <a:lnTo>
                    <a:pt x="906538" y="470611"/>
                  </a:lnTo>
                  <a:lnTo>
                    <a:pt x="906538" y="18288"/>
                  </a:lnTo>
                  <a:close/>
                </a:path>
                <a:path w="1967230" h="589280">
                  <a:moveTo>
                    <a:pt x="1044956" y="0"/>
                  </a:moveTo>
                  <a:lnTo>
                    <a:pt x="1025505" y="3543"/>
                  </a:lnTo>
                  <a:lnTo>
                    <a:pt x="1010056" y="13258"/>
                  </a:lnTo>
                  <a:lnTo>
                    <a:pt x="999864" y="27774"/>
                  </a:lnTo>
                  <a:lnTo>
                    <a:pt x="996188" y="45720"/>
                  </a:lnTo>
                  <a:lnTo>
                    <a:pt x="999864" y="63665"/>
                  </a:lnTo>
                  <a:lnTo>
                    <a:pt x="1010056" y="78181"/>
                  </a:lnTo>
                  <a:lnTo>
                    <a:pt x="1025505" y="87896"/>
                  </a:lnTo>
                  <a:lnTo>
                    <a:pt x="1044956" y="91440"/>
                  </a:lnTo>
                  <a:lnTo>
                    <a:pt x="1064663" y="87782"/>
                  </a:lnTo>
                  <a:lnTo>
                    <a:pt x="1080084" y="77724"/>
                  </a:lnTo>
                  <a:lnTo>
                    <a:pt x="1090133" y="62636"/>
                  </a:lnTo>
                  <a:lnTo>
                    <a:pt x="1093724" y="43891"/>
                  </a:lnTo>
                  <a:lnTo>
                    <a:pt x="1090047" y="26489"/>
                  </a:lnTo>
                  <a:lnTo>
                    <a:pt x="1079855" y="12573"/>
                  </a:lnTo>
                  <a:lnTo>
                    <a:pt x="1064406" y="3343"/>
                  </a:lnTo>
                  <a:lnTo>
                    <a:pt x="1044956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033" y="384403"/>
              <a:ext cx="205943" cy="2163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7576" y="202996"/>
              <a:ext cx="1967230" cy="570865"/>
            </a:xfrm>
            <a:custGeom>
              <a:avLst/>
              <a:gdLst/>
              <a:ahLst/>
              <a:cxnLst/>
              <a:rect l="l" t="t" r="r" b="b"/>
              <a:pathLst>
                <a:path w="1967230" h="570865">
                  <a:moveTo>
                    <a:pt x="1006551" y="126796"/>
                  </a:moveTo>
                  <a:lnTo>
                    <a:pt x="1082751" y="126796"/>
                  </a:lnTo>
                  <a:lnTo>
                    <a:pt x="1082751" y="452323"/>
                  </a:lnTo>
                  <a:lnTo>
                    <a:pt x="1006551" y="452323"/>
                  </a:lnTo>
                  <a:lnTo>
                    <a:pt x="1006551" y="126796"/>
                  </a:lnTo>
                  <a:close/>
                </a:path>
                <a:path w="1967230" h="570865">
                  <a:moveTo>
                    <a:pt x="593267" y="123139"/>
                  </a:moveTo>
                  <a:lnTo>
                    <a:pt x="638524" y="128481"/>
                  </a:lnTo>
                  <a:lnTo>
                    <a:pt x="678363" y="143933"/>
                  </a:lnTo>
                  <a:lnTo>
                    <a:pt x="711530" y="168630"/>
                  </a:lnTo>
                  <a:lnTo>
                    <a:pt x="736772" y="201709"/>
                  </a:lnTo>
                  <a:lnTo>
                    <a:pt x="752836" y="242307"/>
                  </a:lnTo>
                  <a:lnTo>
                    <a:pt x="758469" y="289559"/>
                  </a:lnTo>
                  <a:lnTo>
                    <a:pt x="752836" y="337069"/>
                  </a:lnTo>
                  <a:lnTo>
                    <a:pt x="736772" y="377839"/>
                  </a:lnTo>
                  <a:lnTo>
                    <a:pt x="711530" y="411022"/>
                  </a:lnTo>
                  <a:lnTo>
                    <a:pt x="678363" y="435773"/>
                  </a:lnTo>
                  <a:lnTo>
                    <a:pt x="638524" y="451245"/>
                  </a:lnTo>
                  <a:lnTo>
                    <a:pt x="593267" y="456590"/>
                  </a:lnTo>
                  <a:lnTo>
                    <a:pt x="563178" y="453932"/>
                  </a:lnTo>
                  <a:lnTo>
                    <a:pt x="535431" y="445846"/>
                  </a:lnTo>
                  <a:lnTo>
                    <a:pt x="510543" y="432158"/>
                  </a:lnTo>
                  <a:lnTo>
                    <a:pt x="489026" y="412699"/>
                  </a:lnTo>
                  <a:lnTo>
                    <a:pt x="489026" y="570585"/>
                  </a:lnTo>
                  <a:lnTo>
                    <a:pt x="412826" y="570585"/>
                  </a:lnTo>
                  <a:lnTo>
                    <a:pt x="412826" y="126796"/>
                  </a:lnTo>
                  <a:lnTo>
                    <a:pt x="485368" y="126796"/>
                  </a:lnTo>
                  <a:lnTo>
                    <a:pt x="485368" y="169468"/>
                  </a:lnTo>
                  <a:lnTo>
                    <a:pt x="506771" y="149113"/>
                  </a:lnTo>
                  <a:lnTo>
                    <a:pt x="532231" y="134645"/>
                  </a:lnTo>
                  <a:lnTo>
                    <a:pt x="561235" y="126006"/>
                  </a:lnTo>
                  <a:lnTo>
                    <a:pt x="593267" y="123139"/>
                  </a:lnTo>
                  <a:close/>
                </a:path>
                <a:path w="1967230" h="570865">
                  <a:moveTo>
                    <a:pt x="1193126" y="54863"/>
                  </a:moveTo>
                  <a:lnTo>
                    <a:pt x="1269326" y="54863"/>
                  </a:lnTo>
                  <a:lnTo>
                    <a:pt x="1269326" y="129235"/>
                  </a:lnTo>
                  <a:lnTo>
                    <a:pt x="1356499" y="129235"/>
                  </a:lnTo>
                  <a:lnTo>
                    <a:pt x="1356499" y="190195"/>
                  </a:lnTo>
                  <a:lnTo>
                    <a:pt x="1269326" y="190195"/>
                  </a:lnTo>
                  <a:lnTo>
                    <a:pt x="1269326" y="345033"/>
                  </a:lnTo>
                  <a:lnTo>
                    <a:pt x="1272260" y="366026"/>
                  </a:lnTo>
                  <a:lnTo>
                    <a:pt x="1280909" y="381304"/>
                  </a:lnTo>
                  <a:lnTo>
                    <a:pt x="1295044" y="390639"/>
                  </a:lnTo>
                  <a:lnTo>
                    <a:pt x="1314437" y="393801"/>
                  </a:lnTo>
                  <a:lnTo>
                    <a:pt x="1326162" y="392991"/>
                  </a:lnTo>
                  <a:lnTo>
                    <a:pt x="1337373" y="390525"/>
                  </a:lnTo>
                  <a:lnTo>
                    <a:pt x="1347784" y="386343"/>
                  </a:lnTo>
                  <a:lnTo>
                    <a:pt x="1357109" y="380390"/>
                  </a:lnTo>
                  <a:lnTo>
                    <a:pt x="1378445" y="434644"/>
                  </a:lnTo>
                  <a:lnTo>
                    <a:pt x="1363157" y="444246"/>
                  </a:lnTo>
                  <a:lnTo>
                    <a:pt x="1345298" y="451104"/>
                  </a:lnTo>
                  <a:lnTo>
                    <a:pt x="1325724" y="455218"/>
                  </a:lnTo>
                  <a:lnTo>
                    <a:pt x="1305293" y="456590"/>
                  </a:lnTo>
                  <a:lnTo>
                    <a:pt x="1257677" y="449560"/>
                  </a:lnTo>
                  <a:lnTo>
                    <a:pt x="1222463" y="428701"/>
                  </a:lnTo>
                  <a:lnTo>
                    <a:pt x="1200623" y="394354"/>
                  </a:lnTo>
                  <a:lnTo>
                    <a:pt x="1193126" y="346862"/>
                  </a:lnTo>
                  <a:lnTo>
                    <a:pt x="1193126" y="190195"/>
                  </a:lnTo>
                  <a:lnTo>
                    <a:pt x="1139482" y="190195"/>
                  </a:lnTo>
                  <a:lnTo>
                    <a:pt x="1139482" y="129235"/>
                  </a:lnTo>
                  <a:lnTo>
                    <a:pt x="1193126" y="129235"/>
                  </a:lnTo>
                  <a:lnTo>
                    <a:pt x="1193126" y="54863"/>
                  </a:lnTo>
                  <a:close/>
                </a:path>
                <a:path w="1967230" h="570865">
                  <a:moveTo>
                    <a:pt x="1790852" y="25603"/>
                  </a:moveTo>
                  <a:lnTo>
                    <a:pt x="1875586" y="25603"/>
                  </a:lnTo>
                  <a:lnTo>
                    <a:pt x="1677466" y="288340"/>
                  </a:lnTo>
                  <a:lnTo>
                    <a:pt x="1817065" y="288340"/>
                  </a:lnTo>
                  <a:lnTo>
                    <a:pt x="1817065" y="202387"/>
                  </a:lnTo>
                  <a:lnTo>
                    <a:pt x="1891436" y="202387"/>
                  </a:lnTo>
                  <a:lnTo>
                    <a:pt x="1891436" y="288340"/>
                  </a:lnTo>
                  <a:lnTo>
                    <a:pt x="1967026" y="288340"/>
                  </a:lnTo>
                  <a:lnTo>
                    <a:pt x="1967026" y="355396"/>
                  </a:lnTo>
                  <a:lnTo>
                    <a:pt x="1891436" y="355396"/>
                  </a:lnTo>
                  <a:lnTo>
                    <a:pt x="1891436" y="452323"/>
                  </a:lnTo>
                  <a:lnTo>
                    <a:pt x="1814626" y="452323"/>
                  </a:lnTo>
                  <a:lnTo>
                    <a:pt x="1814626" y="355396"/>
                  </a:lnTo>
                  <a:lnTo>
                    <a:pt x="1580540" y="355396"/>
                  </a:lnTo>
                  <a:lnTo>
                    <a:pt x="1580540" y="300532"/>
                  </a:lnTo>
                  <a:lnTo>
                    <a:pt x="1790852" y="25603"/>
                  </a:lnTo>
                  <a:close/>
                </a:path>
                <a:path w="1967230" h="570865">
                  <a:moveTo>
                    <a:pt x="181051" y="19507"/>
                  </a:moveTo>
                  <a:lnTo>
                    <a:pt x="219617" y="21983"/>
                  </a:lnTo>
                  <a:lnTo>
                    <a:pt x="257327" y="29260"/>
                  </a:lnTo>
                  <a:lnTo>
                    <a:pt x="292407" y="41109"/>
                  </a:lnTo>
                  <a:lnTo>
                    <a:pt x="323087" y="57302"/>
                  </a:lnTo>
                  <a:lnTo>
                    <a:pt x="298094" y="118871"/>
                  </a:lnTo>
                  <a:lnTo>
                    <a:pt x="268738" y="104117"/>
                  </a:lnTo>
                  <a:lnTo>
                    <a:pt x="238810" y="93649"/>
                  </a:lnTo>
                  <a:lnTo>
                    <a:pt x="209111" y="87410"/>
                  </a:lnTo>
                  <a:lnTo>
                    <a:pt x="180441" y="85343"/>
                  </a:lnTo>
                  <a:lnTo>
                    <a:pt x="138188" y="89849"/>
                  </a:lnTo>
                  <a:lnTo>
                    <a:pt x="109423" y="102184"/>
                  </a:lnTo>
                  <a:lnTo>
                    <a:pt x="93002" y="120576"/>
                  </a:lnTo>
                  <a:lnTo>
                    <a:pt x="87782" y="143255"/>
                  </a:lnTo>
                  <a:lnTo>
                    <a:pt x="94865" y="166372"/>
                  </a:lnTo>
                  <a:lnTo>
                    <a:pt x="114092" y="182684"/>
                  </a:lnTo>
                  <a:lnTo>
                    <a:pt x="142426" y="194389"/>
                  </a:lnTo>
                  <a:lnTo>
                    <a:pt x="176832" y="203679"/>
                  </a:lnTo>
                  <a:lnTo>
                    <a:pt x="214274" y="212750"/>
                  </a:lnTo>
                  <a:lnTo>
                    <a:pt x="251716" y="223796"/>
                  </a:lnTo>
                  <a:lnTo>
                    <a:pt x="286121" y="239011"/>
                  </a:lnTo>
                  <a:lnTo>
                    <a:pt x="314456" y="260591"/>
                  </a:lnTo>
                  <a:lnTo>
                    <a:pt x="333682" y="290730"/>
                  </a:lnTo>
                  <a:lnTo>
                    <a:pt x="340766" y="331622"/>
                  </a:lnTo>
                  <a:lnTo>
                    <a:pt x="334060" y="371026"/>
                  </a:lnTo>
                  <a:lnTo>
                    <a:pt x="313748" y="405749"/>
                  </a:lnTo>
                  <a:lnTo>
                    <a:pt x="279538" y="433449"/>
                  </a:lnTo>
                  <a:lnTo>
                    <a:pt x="231135" y="451786"/>
                  </a:lnTo>
                  <a:lnTo>
                    <a:pt x="168249" y="458419"/>
                  </a:lnTo>
                  <a:lnTo>
                    <a:pt x="118900" y="454704"/>
                  </a:lnTo>
                  <a:lnTo>
                    <a:pt x="72466" y="444246"/>
                  </a:lnTo>
                  <a:lnTo>
                    <a:pt x="31861" y="428072"/>
                  </a:lnTo>
                  <a:lnTo>
                    <a:pt x="0" y="407212"/>
                  </a:lnTo>
                  <a:lnTo>
                    <a:pt x="27432" y="345643"/>
                  </a:lnTo>
                  <a:lnTo>
                    <a:pt x="56464" y="364550"/>
                  </a:lnTo>
                  <a:lnTo>
                    <a:pt x="90982" y="379399"/>
                  </a:lnTo>
                  <a:lnTo>
                    <a:pt x="128930" y="389105"/>
                  </a:lnTo>
                  <a:lnTo>
                    <a:pt x="168249" y="392582"/>
                  </a:lnTo>
                  <a:lnTo>
                    <a:pt x="211045" y="388372"/>
                  </a:lnTo>
                  <a:lnTo>
                    <a:pt x="240410" y="376732"/>
                  </a:lnTo>
                  <a:lnTo>
                    <a:pt x="257317" y="359149"/>
                  </a:lnTo>
                  <a:lnTo>
                    <a:pt x="262737" y="337108"/>
                  </a:lnTo>
                  <a:lnTo>
                    <a:pt x="255636" y="313694"/>
                  </a:lnTo>
                  <a:lnTo>
                    <a:pt x="236363" y="297197"/>
                  </a:lnTo>
                  <a:lnTo>
                    <a:pt x="207961" y="285388"/>
                  </a:lnTo>
                  <a:lnTo>
                    <a:pt x="173472" y="276041"/>
                  </a:lnTo>
                  <a:lnTo>
                    <a:pt x="135940" y="266928"/>
                  </a:lnTo>
                  <a:lnTo>
                    <a:pt x="98408" y="255822"/>
                  </a:lnTo>
                  <a:lnTo>
                    <a:pt x="63920" y="240495"/>
                  </a:lnTo>
                  <a:lnTo>
                    <a:pt x="35517" y="218719"/>
                  </a:lnTo>
                  <a:lnTo>
                    <a:pt x="16244" y="188268"/>
                  </a:lnTo>
                  <a:lnTo>
                    <a:pt x="9144" y="146913"/>
                  </a:lnTo>
                  <a:lnTo>
                    <a:pt x="15786" y="107211"/>
                  </a:lnTo>
                  <a:lnTo>
                    <a:pt x="35946" y="72308"/>
                  </a:lnTo>
                  <a:lnTo>
                    <a:pt x="69977" y="44515"/>
                  </a:lnTo>
                  <a:lnTo>
                    <a:pt x="118228" y="26144"/>
                  </a:lnTo>
                  <a:lnTo>
                    <a:pt x="181051" y="19507"/>
                  </a:lnTo>
                  <a:close/>
                </a:path>
                <a:path w="1967230" h="570865">
                  <a:moveTo>
                    <a:pt x="830338" y="0"/>
                  </a:moveTo>
                  <a:lnTo>
                    <a:pt x="906538" y="0"/>
                  </a:lnTo>
                  <a:lnTo>
                    <a:pt x="906538" y="452323"/>
                  </a:lnTo>
                  <a:lnTo>
                    <a:pt x="830338" y="452323"/>
                  </a:lnTo>
                  <a:lnTo>
                    <a:pt x="83033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413" y="178358"/>
              <a:ext cx="110235" cy="1041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53719" y="1533652"/>
            <a:ext cx="6800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7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60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21" name="object 2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523292" y="3120725"/>
            <a:ext cx="1029969" cy="415290"/>
            <a:chOff x="3523292" y="3120725"/>
            <a:chExt cx="1029969" cy="415290"/>
          </a:xfrm>
        </p:grpSpPr>
        <p:sp>
          <p:nvSpPr>
            <p:cNvPr id="26" name="object 26"/>
            <p:cNvSpPr/>
            <p:nvPr/>
          </p:nvSpPr>
          <p:spPr>
            <a:xfrm>
              <a:off x="3529642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529642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709588" y="3179571"/>
            <a:ext cx="657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7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70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30" name="object 30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7556139" y="3120725"/>
            <a:ext cx="1029969" cy="415290"/>
            <a:chOff x="7556139" y="3120725"/>
            <a:chExt cx="1029969" cy="415290"/>
          </a:xfrm>
        </p:grpSpPr>
        <p:sp>
          <p:nvSpPr>
            <p:cNvPr id="35" name="object 35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562489" y="3127075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744817" y="3179571"/>
            <a:ext cx="6527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spc="-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7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50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91326" y="3537667"/>
            <a:ext cx="2094864" cy="1031240"/>
            <a:chOff x="2991326" y="3537667"/>
            <a:chExt cx="2094864" cy="1031240"/>
          </a:xfrm>
        </p:grpSpPr>
        <p:sp>
          <p:nvSpPr>
            <p:cNvPr id="39" name="object 39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488120" y="4551272"/>
            <a:ext cx="7133590" cy="415290"/>
            <a:chOff x="2488120" y="4551272"/>
            <a:chExt cx="7133590" cy="415290"/>
          </a:xfrm>
        </p:grpSpPr>
        <p:sp>
          <p:nvSpPr>
            <p:cNvPr id="44" name="object 44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6" y="402247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56075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97658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494470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950076" y="402247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494470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00754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5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950075" y="402247"/>
                  </a:lnTo>
                  <a:lnTo>
                    <a:pt x="976171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3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5"/>
                  </a:lnTo>
                  <a:lnTo>
                    <a:pt x="976171" y="5268"/>
                  </a:lnTo>
                  <a:lnTo>
                    <a:pt x="950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600754" y="4557622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773556" y="4612132"/>
            <a:ext cx="671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700" spc="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544082" y="4961027"/>
            <a:ext cx="1196340" cy="822325"/>
            <a:chOff x="4544082" y="4961027"/>
            <a:chExt cx="1196340" cy="822325"/>
          </a:xfrm>
        </p:grpSpPr>
        <p:sp>
          <p:nvSpPr>
            <p:cNvPr id="54" name="object 54"/>
            <p:cNvSpPr/>
            <p:nvPr/>
          </p:nvSpPr>
          <p:spPr>
            <a:xfrm>
              <a:off x="4550432" y="4967378"/>
              <a:ext cx="543560" cy="808355"/>
            </a:xfrm>
            <a:custGeom>
              <a:avLst/>
              <a:gdLst/>
              <a:ahLst/>
              <a:cxnLst/>
              <a:rect l="l" t="t" r="r" b="b"/>
              <a:pathLst>
                <a:path w="543560" h="808354">
                  <a:moveTo>
                    <a:pt x="0" y="808007"/>
                  </a:moveTo>
                  <a:lnTo>
                    <a:pt x="543468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96774" y="4967377"/>
              <a:ext cx="637540" cy="809625"/>
            </a:xfrm>
            <a:custGeom>
              <a:avLst/>
              <a:gdLst/>
              <a:ahLst/>
              <a:cxnLst/>
              <a:rect l="l" t="t" r="r" b="b"/>
              <a:pathLst>
                <a:path w="637539" h="809625">
                  <a:moveTo>
                    <a:pt x="0" y="0"/>
                  </a:moveTo>
                  <a:lnTo>
                    <a:pt x="636917" y="80944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502071" y="5140960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340409" y="5140960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033687" y="5766160"/>
            <a:ext cx="2237740" cy="415290"/>
            <a:chOff x="4033687" y="5766160"/>
            <a:chExt cx="2237740" cy="415290"/>
          </a:xfrm>
        </p:grpSpPr>
        <p:sp>
          <p:nvSpPr>
            <p:cNvPr id="59" name="object 59"/>
            <p:cNvSpPr/>
            <p:nvPr/>
          </p:nvSpPr>
          <p:spPr>
            <a:xfrm>
              <a:off x="4040037" y="5772510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4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6"/>
                  </a:lnTo>
                  <a:lnTo>
                    <a:pt x="950076" y="402246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4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6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040037" y="5772510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247337" y="5772510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95007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4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6"/>
                  </a:lnTo>
                  <a:lnTo>
                    <a:pt x="950076" y="402246"/>
                  </a:lnTo>
                  <a:lnTo>
                    <a:pt x="976172" y="396978"/>
                  </a:lnTo>
                  <a:lnTo>
                    <a:pt x="997482" y="382610"/>
                  </a:lnTo>
                  <a:lnTo>
                    <a:pt x="1011850" y="361300"/>
                  </a:lnTo>
                  <a:lnTo>
                    <a:pt x="1017118" y="335204"/>
                  </a:lnTo>
                  <a:lnTo>
                    <a:pt x="1017118" y="67042"/>
                  </a:lnTo>
                  <a:lnTo>
                    <a:pt x="1011850" y="40946"/>
                  </a:lnTo>
                  <a:lnTo>
                    <a:pt x="997482" y="19636"/>
                  </a:lnTo>
                  <a:lnTo>
                    <a:pt x="976172" y="5268"/>
                  </a:lnTo>
                  <a:lnTo>
                    <a:pt x="95007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47337" y="5772510"/>
              <a:ext cx="1017269" cy="402590"/>
            </a:xfrm>
            <a:custGeom>
              <a:avLst/>
              <a:gdLst/>
              <a:ahLst/>
              <a:cxnLst/>
              <a:rect l="l" t="t" r="r" b="b"/>
              <a:pathLst>
                <a:path w="1017270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950076" y="0"/>
                  </a:lnTo>
                  <a:lnTo>
                    <a:pt x="976172" y="5268"/>
                  </a:lnTo>
                  <a:lnTo>
                    <a:pt x="997482" y="19636"/>
                  </a:lnTo>
                  <a:lnTo>
                    <a:pt x="1011850" y="40946"/>
                  </a:lnTo>
                  <a:lnTo>
                    <a:pt x="1017119" y="67042"/>
                  </a:lnTo>
                  <a:lnTo>
                    <a:pt x="1017119" y="335204"/>
                  </a:lnTo>
                  <a:lnTo>
                    <a:pt x="1011850" y="361300"/>
                  </a:lnTo>
                  <a:lnTo>
                    <a:pt x="997482" y="382610"/>
                  </a:lnTo>
                  <a:lnTo>
                    <a:pt x="976172" y="396978"/>
                  </a:lnTo>
                  <a:lnTo>
                    <a:pt x="95007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3631" y="4287868"/>
            <a:ext cx="11814175" cy="2463800"/>
            <a:chOff x="103631" y="4287868"/>
            <a:chExt cx="11814175" cy="246380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631" y="4544568"/>
              <a:ext cx="271272" cy="2743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9" y="4573611"/>
              <a:ext cx="198195" cy="1981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536" y="4322064"/>
              <a:ext cx="7031735" cy="81686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059" y="4350410"/>
              <a:ext cx="6958164" cy="7417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31" y="5446775"/>
              <a:ext cx="271272" cy="2743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969" y="5475311"/>
              <a:ext cx="198195" cy="1981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440" y="5312663"/>
              <a:ext cx="1423416" cy="5821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81913" y="5348376"/>
              <a:ext cx="1337310" cy="494030"/>
            </a:xfrm>
            <a:custGeom>
              <a:avLst/>
              <a:gdLst/>
              <a:ahLst/>
              <a:cxnLst/>
              <a:rect l="l" t="t" r="r" b="b"/>
              <a:pathLst>
                <a:path w="1337310" h="494029">
                  <a:moveTo>
                    <a:pt x="1275791" y="369404"/>
                  </a:moveTo>
                  <a:lnTo>
                    <a:pt x="1251965" y="373853"/>
                  </a:lnTo>
                  <a:lnTo>
                    <a:pt x="1232425" y="386451"/>
                  </a:lnTo>
                  <a:lnTo>
                    <a:pt x="1219207" y="406073"/>
                  </a:lnTo>
                  <a:lnTo>
                    <a:pt x="1214348" y="431596"/>
                  </a:lnTo>
                  <a:lnTo>
                    <a:pt x="1219207" y="456487"/>
                  </a:lnTo>
                  <a:lnTo>
                    <a:pt x="1232425" y="476180"/>
                  </a:lnTo>
                  <a:lnTo>
                    <a:pt x="1251965" y="489128"/>
                  </a:lnTo>
                  <a:lnTo>
                    <a:pt x="1275791" y="493788"/>
                  </a:lnTo>
                  <a:lnTo>
                    <a:pt x="1299616" y="489128"/>
                  </a:lnTo>
                  <a:lnTo>
                    <a:pt x="1319156" y="476180"/>
                  </a:lnTo>
                  <a:lnTo>
                    <a:pt x="1332375" y="456487"/>
                  </a:lnTo>
                  <a:lnTo>
                    <a:pt x="1337233" y="431596"/>
                  </a:lnTo>
                  <a:lnTo>
                    <a:pt x="1332375" y="406073"/>
                  </a:lnTo>
                  <a:lnTo>
                    <a:pt x="1319156" y="386451"/>
                  </a:lnTo>
                  <a:lnTo>
                    <a:pt x="1299616" y="373853"/>
                  </a:lnTo>
                  <a:lnTo>
                    <a:pt x="1275791" y="369404"/>
                  </a:lnTo>
                  <a:close/>
                </a:path>
                <a:path w="1337310" h="494029">
                  <a:moveTo>
                    <a:pt x="206806" y="83921"/>
                  </a:moveTo>
                  <a:lnTo>
                    <a:pt x="157837" y="89000"/>
                  </a:lnTo>
                  <a:lnTo>
                    <a:pt x="113705" y="103634"/>
                  </a:lnTo>
                  <a:lnTo>
                    <a:pt x="75393" y="126920"/>
                  </a:lnTo>
                  <a:lnTo>
                    <a:pt x="43883" y="157951"/>
                  </a:lnTo>
                  <a:lnTo>
                    <a:pt x="20159" y="195825"/>
                  </a:lnTo>
                  <a:lnTo>
                    <a:pt x="5203" y="239636"/>
                  </a:lnTo>
                  <a:lnTo>
                    <a:pt x="0" y="288480"/>
                  </a:lnTo>
                  <a:lnTo>
                    <a:pt x="5205" y="337366"/>
                  </a:lnTo>
                  <a:lnTo>
                    <a:pt x="20359" y="381284"/>
                  </a:lnTo>
                  <a:lnTo>
                    <a:pt x="44767" y="419304"/>
                  </a:lnTo>
                  <a:lnTo>
                    <a:pt x="77734" y="450495"/>
                  </a:lnTo>
                  <a:lnTo>
                    <a:pt x="118566" y="473926"/>
                  </a:lnTo>
                  <a:lnTo>
                    <a:pt x="166567" y="488667"/>
                  </a:lnTo>
                  <a:lnTo>
                    <a:pt x="221043" y="493788"/>
                  </a:lnTo>
                  <a:lnTo>
                    <a:pt x="270239" y="489608"/>
                  </a:lnTo>
                  <a:lnTo>
                    <a:pt x="313956" y="477210"/>
                  </a:lnTo>
                  <a:lnTo>
                    <a:pt x="351491" y="456803"/>
                  </a:lnTo>
                  <a:lnTo>
                    <a:pt x="382143" y="428599"/>
                  </a:lnTo>
                  <a:lnTo>
                    <a:pt x="369755" y="414362"/>
                  </a:lnTo>
                  <a:lnTo>
                    <a:pt x="223291" y="414362"/>
                  </a:lnTo>
                  <a:lnTo>
                    <a:pt x="175219" y="407595"/>
                  </a:lnTo>
                  <a:lnTo>
                    <a:pt x="136559" y="388324"/>
                  </a:lnTo>
                  <a:lnTo>
                    <a:pt x="108859" y="358095"/>
                  </a:lnTo>
                  <a:lnTo>
                    <a:pt x="93662" y="318452"/>
                  </a:lnTo>
                  <a:lnTo>
                    <a:pt x="407619" y="318452"/>
                  </a:lnTo>
                  <a:lnTo>
                    <a:pt x="408169" y="311380"/>
                  </a:lnTo>
                  <a:lnTo>
                    <a:pt x="408649" y="304028"/>
                  </a:lnTo>
                  <a:lnTo>
                    <a:pt x="408989" y="296956"/>
                  </a:lnTo>
                  <a:lnTo>
                    <a:pt x="409117" y="290728"/>
                  </a:lnTo>
                  <a:lnTo>
                    <a:pt x="405679" y="256260"/>
                  </a:lnTo>
                  <a:lnTo>
                    <a:pt x="92913" y="256260"/>
                  </a:lnTo>
                  <a:lnTo>
                    <a:pt x="105967" y="216383"/>
                  </a:lnTo>
                  <a:lnTo>
                    <a:pt x="130471" y="185639"/>
                  </a:lnTo>
                  <a:lnTo>
                    <a:pt x="164670" y="165852"/>
                  </a:lnTo>
                  <a:lnTo>
                    <a:pt x="206806" y="158851"/>
                  </a:lnTo>
                  <a:lnTo>
                    <a:pt x="367541" y="158851"/>
                  </a:lnTo>
                  <a:lnTo>
                    <a:pt x="366296" y="156798"/>
                  </a:lnTo>
                  <a:lnTo>
                    <a:pt x="335507" y="125917"/>
                  </a:lnTo>
                  <a:lnTo>
                    <a:pt x="298033" y="103032"/>
                  </a:lnTo>
                  <a:lnTo>
                    <a:pt x="254818" y="88810"/>
                  </a:lnTo>
                  <a:lnTo>
                    <a:pt x="206806" y="83921"/>
                  </a:lnTo>
                  <a:close/>
                </a:path>
                <a:path w="1337310" h="494029">
                  <a:moveTo>
                    <a:pt x="331939" y="370903"/>
                  </a:moveTo>
                  <a:lnTo>
                    <a:pt x="309273" y="390022"/>
                  </a:lnTo>
                  <a:lnTo>
                    <a:pt x="283797" y="403591"/>
                  </a:lnTo>
                  <a:lnTo>
                    <a:pt x="255230" y="411681"/>
                  </a:lnTo>
                  <a:lnTo>
                    <a:pt x="223291" y="414362"/>
                  </a:lnTo>
                  <a:lnTo>
                    <a:pt x="369755" y="414362"/>
                  </a:lnTo>
                  <a:lnTo>
                    <a:pt x="331939" y="370903"/>
                  </a:lnTo>
                  <a:close/>
                </a:path>
                <a:path w="1337310" h="494029">
                  <a:moveTo>
                    <a:pt x="367541" y="158851"/>
                  </a:moveTo>
                  <a:lnTo>
                    <a:pt x="206806" y="158851"/>
                  </a:lnTo>
                  <a:lnTo>
                    <a:pt x="249352" y="165958"/>
                  </a:lnTo>
                  <a:lnTo>
                    <a:pt x="283610" y="185920"/>
                  </a:lnTo>
                  <a:lnTo>
                    <a:pt x="307751" y="216699"/>
                  </a:lnTo>
                  <a:lnTo>
                    <a:pt x="319951" y="256260"/>
                  </a:lnTo>
                  <a:lnTo>
                    <a:pt x="405679" y="256260"/>
                  </a:lnTo>
                  <a:lnTo>
                    <a:pt x="404045" y="239872"/>
                  </a:lnTo>
                  <a:lnTo>
                    <a:pt x="389456" y="195005"/>
                  </a:lnTo>
                  <a:lnTo>
                    <a:pt x="367541" y="158851"/>
                  </a:lnTo>
                  <a:close/>
                </a:path>
                <a:path w="1337310" h="494029">
                  <a:moveTo>
                    <a:pt x="996010" y="83921"/>
                  </a:moveTo>
                  <a:lnTo>
                    <a:pt x="944142" y="88961"/>
                  </a:lnTo>
                  <a:lnTo>
                    <a:pt x="897701" y="103503"/>
                  </a:lnTo>
                  <a:lnTo>
                    <a:pt x="857616" y="126684"/>
                  </a:lnTo>
                  <a:lnTo>
                    <a:pt x="824820" y="157636"/>
                  </a:lnTo>
                  <a:lnTo>
                    <a:pt x="800241" y="195497"/>
                  </a:lnTo>
                  <a:lnTo>
                    <a:pt x="784812" y="239400"/>
                  </a:lnTo>
                  <a:lnTo>
                    <a:pt x="779462" y="288480"/>
                  </a:lnTo>
                  <a:lnTo>
                    <a:pt x="784812" y="337602"/>
                  </a:lnTo>
                  <a:lnTo>
                    <a:pt x="800241" y="381612"/>
                  </a:lnTo>
                  <a:lnTo>
                    <a:pt x="824820" y="419618"/>
                  </a:lnTo>
                  <a:lnTo>
                    <a:pt x="857616" y="450731"/>
                  </a:lnTo>
                  <a:lnTo>
                    <a:pt x="897701" y="474057"/>
                  </a:lnTo>
                  <a:lnTo>
                    <a:pt x="944142" y="488707"/>
                  </a:lnTo>
                  <a:lnTo>
                    <a:pt x="996010" y="493788"/>
                  </a:lnTo>
                  <a:lnTo>
                    <a:pt x="1051259" y="487583"/>
                  </a:lnTo>
                  <a:lnTo>
                    <a:pt x="1099132" y="469436"/>
                  </a:lnTo>
                  <a:lnTo>
                    <a:pt x="1138154" y="440049"/>
                  </a:lnTo>
                  <a:lnTo>
                    <a:pt x="1157156" y="413613"/>
                  </a:lnTo>
                  <a:lnTo>
                    <a:pt x="995260" y="413613"/>
                  </a:lnTo>
                  <a:lnTo>
                    <a:pt x="947212" y="405019"/>
                  </a:lnTo>
                  <a:lnTo>
                    <a:pt x="908716" y="380269"/>
                  </a:lnTo>
                  <a:lnTo>
                    <a:pt x="883146" y="340907"/>
                  </a:lnTo>
                  <a:lnTo>
                    <a:pt x="873874" y="288480"/>
                  </a:lnTo>
                  <a:lnTo>
                    <a:pt x="883146" y="236368"/>
                  </a:lnTo>
                  <a:lnTo>
                    <a:pt x="908716" y="196972"/>
                  </a:lnTo>
                  <a:lnTo>
                    <a:pt x="947212" y="172046"/>
                  </a:lnTo>
                  <a:lnTo>
                    <a:pt x="995260" y="163347"/>
                  </a:lnTo>
                  <a:lnTo>
                    <a:pt x="1157204" y="163347"/>
                  </a:lnTo>
                  <a:lnTo>
                    <a:pt x="1138154" y="136712"/>
                  </a:lnTo>
                  <a:lnTo>
                    <a:pt x="1099132" y="107618"/>
                  </a:lnTo>
                  <a:lnTo>
                    <a:pt x="1051259" y="89904"/>
                  </a:lnTo>
                  <a:lnTo>
                    <a:pt x="996010" y="83921"/>
                  </a:lnTo>
                  <a:close/>
                </a:path>
                <a:path w="1337310" h="494029">
                  <a:moveTo>
                    <a:pt x="1094917" y="358165"/>
                  </a:moveTo>
                  <a:lnTo>
                    <a:pt x="1074815" y="382950"/>
                  </a:lnTo>
                  <a:lnTo>
                    <a:pt x="1050990" y="400219"/>
                  </a:lnTo>
                  <a:lnTo>
                    <a:pt x="1024214" y="410323"/>
                  </a:lnTo>
                  <a:lnTo>
                    <a:pt x="995260" y="413613"/>
                  </a:lnTo>
                  <a:lnTo>
                    <a:pt x="1157156" y="413613"/>
                  </a:lnTo>
                  <a:lnTo>
                    <a:pt x="1166850" y="400126"/>
                  </a:lnTo>
                  <a:lnTo>
                    <a:pt x="1094917" y="358165"/>
                  </a:lnTo>
                  <a:close/>
                </a:path>
                <a:path w="1337310" h="494029">
                  <a:moveTo>
                    <a:pt x="1157204" y="163347"/>
                  </a:moveTo>
                  <a:lnTo>
                    <a:pt x="995260" y="163347"/>
                  </a:lnTo>
                  <a:lnTo>
                    <a:pt x="1024214" y="166637"/>
                  </a:lnTo>
                  <a:lnTo>
                    <a:pt x="1050990" y="176741"/>
                  </a:lnTo>
                  <a:lnTo>
                    <a:pt x="1074815" y="194010"/>
                  </a:lnTo>
                  <a:lnTo>
                    <a:pt x="1094917" y="218795"/>
                  </a:lnTo>
                  <a:lnTo>
                    <a:pt x="1166850" y="176834"/>
                  </a:lnTo>
                  <a:lnTo>
                    <a:pt x="1157204" y="163347"/>
                  </a:lnTo>
                  <a:close/>
                </a:path>
                <a:path w="1337310" h="494029">
                  <a:moveTo>
                    <a:pt x="602919" y="166344"/>
                  </a:moveTo>
                  <a:lnTo>
                    <a:pt x="509257" y="166344"/>
                  </a:lnTo>
                  <a:lnTo>
                    <a:pt x="509257" y="358914"/>
                  </a:lnTo>
                  <a:lnTo>
                    <a:pt x="515179" y="406893"/>
                  </a:lnTo>
                  <a:lnTo>
                    <a:pt x="532539" y="444586"/>
                  </a:lnTo>
                  <a:lnTo>
                    <a:pt x="560725" y="471777"/>
                  </a:lnTo>
                  <a:lnTo>
                    <a:pt x="599125" y="488249"/>
                  </a:lnTo>
                  <a:lnTo>
                    <a:pt x="647128" y="493788"/>
                  </a:lnTo>
                  <a:lnTo>
                    <a:pt x="672241" y="492102"/>
                  </a:lnTo>
                  <a:lnTo>
                    <a:pt x="696301" y="487044"/>
                  </a:lnTo>
                  <a:lnTo>
                    <a:pt x="718253" y="478615"/>
                  </a:lnTo>
                  <a:lnTo>
                    <a:pt x="737044" y="466813"/>
                  </a:lnTo>
                  <a:lnTo>
                    <a:pt x="717301" y="416610"/>
                  </a:lnTo>
                  <a:lnTo>
                    <a:pt x="658368" y="416610"/>
                  </a:lnTo>
                  <a:lnTo>
                    <a:pt x="634530" y="412723"/>
                  </a:lnTo>
                  <a:lnTo>
                    <a:pt x="617156" y="401250"/>
                  </a:lnTo>
                  <a:lnTo>
                    <a:pt x="606525" y="382470"/>
                  </a:lnTo>
                  <a:lnTo>
                    <a:pt x="602919" y="356666"/>
                  </a:lnTo>
                  <a:lnTo>
                    <a:pt x="602919" y="166344"/>
                  </a:lnTo>
                  <a:close/>
                </a:path>
                <a:path w="1337310" h="494029">
                  <a:moveTo>
                    <a:pt x="710819" y="400126"/>
                  </a:moveTo>
                  <a:lnTo>
                    <a:pt x="699357" y="407443"/>
                  </a:lnTo>
                  <a:lnTo>
                    <a:pt x="686560" y="412583"/>
                  </a:lnTo>
                  <a:lnTo>
                    <a:pt x="672780" y="415615"/>
                  </a:lnTo>
                  <a:lnTo>
                    <a:pt x="658368" y="416610"/>
                  </a:lnTo>
                  <a:lnTo>
                    <a:pt x="717301" y="416610"/>
                  </a:lnTo>
                  <a:lnTo>
                    <a:pt x="710819" y="400126"/>
                  </a:lnTo>
                  <a:close/>
                </a:path>
                <a:path w="1337310" h="494029">
                  <a:moveTo>
                    <a:pt x="710069" y="91414"/>
                  </a:moveTo>
                  <a:lnTo>
                    <a:pt x="443318" y="91414"/>
                  </a:lnTo>
                  <a:lnTo>
                    <a:pt x="443318" y="166344"/>
                  </a:lnTo>
                  <a:lnTo>
                    <a:pt x="710069" y="166344"/>
                  </a:lnTo>
                  <a:lnTo>
                    <a:pt x="710069" y="91414"/>
                  </a:lnTo>
                  <a:close/>
                </a:path>
                <a:path w="1337310" h="494029">
                  <a:moveTo>
                    <a:pt x="602919" y="0"/>
                  </a:moveTo>
                  <a:lnTo>
                    <a:pt x="509257" y="0"/>
                  </a:lnTo>
                  <a:lnTo>
                    <a:pt x="509257" y="91414"/>
                  </a:lnTo>
                  <a:lnTo>
                    <a:pt x="602919" y="91414"/>
                  </a:lnTo>
                  <a:lnTo>
                    <a:pt x="6029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476" y="5500877"/>
              <a:ext cx="239737" cy="1101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9911" y="5711431"/>
              <a:ext cx="135585" cy="13708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881913" y="5348376"/>
              <a:ext cx="1167130" cy="494030"/>
            </a:xfrm>
            <a:custGeom>
              <a:avLst/>
              <a:gdLst/>
              <a:ahLst/>
              <a:cxnLst/>
              <a:rect l="l" t="t" r="r" b="b"/>
              <a:pathLst>
                <a:path w="1167130" h="494029">
                  <a:moveTo>
                    <a:pt x="996010" y="83921"/>
                  </a:moveTo>
                  <a:lnTo>
                    <a:pt x="1051259" y="89904"/>
                  </a:lnTo>
                  <a:lnTo>
                    <a:pt x="1099132" y="107618"/>
                  </a:lnTo>
                  <a:lnTo>
                    <a:pt x="1138154" y="136712"/>
                  </a:lnTo>
                  <a:lnTo>
                    <a:pt x="1166850" y="176834"/>
                  </a:lnTo>
                  <a:lnTo>
                    <a:pt x="1094917" y="218795"/>
                  </a:lnTo>
                  <a:lnTo>
                    <a:pt x="1074815" y="194010"/>
                  </a:lnTo>
                  <a:lnTo>
                    <a:pt x="1050989" y="176741"/>
                  </a:lnTo>
                  <a:lnTo>
                    <a:pt x="1024214" y="166637"/>
                  </a:lnTo>
                  <a:lnTo>
                    <a:pt x="995260" y="163347"/>
                  </a:lnTo>
                  <a:lnTo>
                    <a:pt x="947211" y="172046"/>
                  </a:lnTo>
                  <a:lnTo>
                    <a:pt x="908716" y="196972"/>
                  </a:lnTo>
                  <a:lnTo>
                    <a:pt x="883146" y="236369"/>
                  </a:lnTo>
                  <a:lnTo>
                    <a:pt x="873874" y="288480"/>
                  </a:lnTo>
                  <a:lnTo>
                    <a:pt x="883146" y="340908"/>
                  </a:lnTo>
                  <a:lnTo>
                    <a:pt x="908716" y="380269"/>
                  </a:lnTo>
                  <a:lnTo>
                    <a:pt x="947211" y="405020"/>
                  </a:lnTo>
                  <a:lnTo>
                    <a:pt x="995260" y="413613"/>
                  </a:lnTo>
                  <a:lnTo>
                    <a:pt x="1024214" y="410323"/>
                  </a:lnTo>
                  <a:lnTo>
                    <a:pt x="1050989" y="400219"/>
                  </a:lnTo>
                  <a:lnTo>
                    <a:pt x="1074815" y="382950"/>
                  </a:lnTo>
                  <a:lnTo>
                    <a:pt x="1094917" y="358165"/>
                  </a:lnTo>
                  <a:lnTo>
                    <a:pt x="1166850" y="400126"/>
                  </a:lnTo>
                  <a:lnTo>
                    <a:pt x="1138154" y="440049"/>
                  </a:lnTo>
                  <a:lnTo>
                    <a:pt x="1099132" y="469436"/>
                  </a:lnTo>
                  <a:lnTo>
                    <a:pt x="1051259" y="487583"/>
                  </a:lnTo>
                  <a:lnTo>
                    <a:pt x="996010" y="493788"/>
                  </a:lnTo>
                  <a:lnTo>
                    <a:pt x="944142" y="488707"/>
                  </a:lnTo>
                  <a:lnTo>
                    <a:pt x="897701" y="474057"/>
                  </a:lnTo>
                  <a:lnTo>
                    <a:pt x="857616" y="450731"/>
                  </a:lnTo>
                  <a:lnTo>
                    <a:pt x="824820" y="419618"/>
                  </a:lnTo>
                  <a:lnTo>
                    <a:pt x="800241" y="381612"/>
                  </a:lnTo>
                  <a:lnTo>
                    <a:pt x="784812" y="337602"/>
                  </a:lnTo>
                  <a:lnTo>
                    <a:pt x="779462" y="288480"/>
                  </a:lnTo>
                  <a:lnTo>
                    <a:pt x="784812" y="239400"/>
                  </a:lnTo>
                  <a:lnTo>
                    <a:pt x="800241" y="195497"/>
                  </a:lnTo>
                  <a:lnTo>
                    <a:pt x="824820" y="157636"/>
                  </a:lnTo>
                  <a:lnTo>
                    <a:pt x="857616" y="126684"/>
                  </a:lnTo>
                  <a:lnTo>
                    <a:pt x="897701" y="103503"/>
                  </a:lnTo>
                  <a:lnTo>
                    <a:pt x="944142" y="88961"/>
                  </a:lnTo>
                  <a:lnTo>
                    <a:pt x="996010" y="83921"/>
                  </a:lnTo>
                  <a:close/>
                </a:path>
                <a:path w="1167130" h="494029">
                  <a:moveTo>
                    <a:pt x="206806" y="83921"/>
                  </a:moveTo>
                  <a:lnTo>
                    <a:pt x="254818" y="88810"/>
                  </a:lnTo>
                  <a:lnTo>
                    <a:pt x="298033" y="103032"/>
                  </a:lnTo>
                  <a:lnTo>
                    <a:pt x="335507" y="125917"/>
                  </a:lnTo>
                  <a:lnTo>
                    <a:pt x="366296" y="156798"/>
                  </a:lnTo>
                  <a:lnTo>
                    <a:pt x="389456" y="195005"/>
                  </a:lnTo>
                  <a:lnTo>
                    <a:pt x="404045" y="239872"/>
                  </a:lnTo>
                  <a:lnTo>
                    <a:pt x="409117" y="290728"/>
                  </a:lnTo>
                  <a:lnTo>
                    <a:pt x="408988" y="296956"/>
                  </a:lnTo>
                  <a:lnTo>
                    <a:pt x="408649" y="304028"/>
                  </a:lnTo>
                  <a:lnTo>
                    <a:pt x="408169" y="311380"/>
                  </a:lnTo>
                  <a:lnTo>
                    <a:pt x="407619" y="318452"/>
                  </a:lnTo>
                  <a:lnTo>
                    <a:pt x="93662" y="318452"/>
                  </a:lnTo>
                  <a:lnTo>
                    <a:pt x="108859" y="358095"/>
                  </a:lnTo>
                  <a:lnTo>
                    <a:pt x="136559" y="388324"/>
                  </a:lnTo>
                  <a:lnTo>
                    <a:pt x="175219" y="407595"/>
                  </a:lnTo>
                  <a:lnTo>
                    <a:pt x="223291" y="414362"/>
                  </a:lnTo>
                  <a:lnTo>
                    <a:pt x="255230" y="411681"/>
                  </a:lnTo>
                  <a:lnTo>
                    <a:pt x="283797" y="403591"/>
                  </a:lnTo>
                  <a:lnTo>
                    <a:pt x="309273" y="390022"/>
                  </a:lnTo>
                  <a:lnTo>
                    <a:pt x="331939" y="370903"/>
                  </a:lnTo>
                  <a:lnTo>
                    <a:pt x="382142" y="428599"/>
                  </a:lnTo>
                  <a:lnTo>
                    <a:pt x="351491" y="456803"/>
                  </a:lnTo>
                  <a:lnTo>
                    <a:pt x="313956" y="477210"/>
                  </a:lnTo>
                  <a:lnTo>
                    <a:pt x="270239" y="489609"/>
                  </a:lnTo>
                  <a:lnTo>
                    <a:pt x="221043" y="493788"/>
                  </a:lnTo>
                  <a:lnTo>
                    <a:pt x="166567" y="488668"/>
                  </a:lnTo>
                  <a:lnTo>
                    <a:pt x="118566" y="473926"/>
                  </a:lnTo>
                  <a:lnTo>
                    <a:pt x="77734" y="450495"/>
                  </a:lnTo>
                  <a:lnTo>
                    <a:pt x="44767" y="419304"/>
                  </a:lnTo>
                  <a:lnTo>
                    <a:pt x="20359" y="381284"/>
                  </a:lnTo>
                  <a:lnTo>
                    <a:pt x="5205" y="337366"/>
                  </a:lnTo>
                  <a:lnTo>
                    <a:pt x="0" y="288480"/>
                  </a:lnTo>
                  <a:lnTo>
                    <a:pt x="5203" y="239636"/>
                  </a:lnTo>
                  <a:lnTo>
                    <a:pt x="20159" y="195825"/>
                  </a:lnTo>
                  <a:lnTo>
                    <a:pt x="43883" y="157951"/>
                  </a:lnTo>
                  <a:lnTo>
                    <a:pt x="75393" y="126920"/>
                  </a:lnTo>
                  <a:lnTo>
                    <a:pt x="113705" y="103634"/>
                  </a:lnTo>
                  <a:lnTo>
                    <a:pt x="157837" y="89000"/>
                  </a:lnTo>
                  <a:lnTo>
                    <a:pt x="206806" y="83921"/>
                  </a:lnTo>
                  <a:close/>
                </a:path>
                <a:path w="1167130" h="494029">
                  <a:moveTo>
                    <a:pt x="509257" y="0"/>
                  </a:moveTo>
                  <a:lnTo>
                    <a:pt x="602919" y="0"/>
                  </a:lnTo>
                  <a:lnTo>
                    <a:pt x="602919" y="91414"/>
                  </a:lnTo>
                  <a:lnTo>
                    <a:pt x="710069" y="91414"/>
                  </a:lnTo>
                  <a:lnTo>
                    <a:pt x="710069" y="166344"/>
                  </a:lnTo>
                  <a:lnTo>
                    <a:pt x="602919" y="166344"/>
                  </a:lnTo>
                  <a:lnTo>
                    <a:pt x="602919" y="356666"/>
                  </a:lnTo>
                  <a:lnTo>
                    <a:pt x="606525" y="382470"/>
                  </a:lnTo>
                  <a:lnTo>
                    <a:pt x="617156" y="401250"/>
                  </a:lnTo>
                  <a:lnTo>
                    <a:pt x="634530" y="412723"/>
                  </a:lnTo>
                  <a:lnTo>
                    <a:pt x="658367" y="416610"/>
                  </a:lnTo>
                  <a:lnTo>
                    <a:pt x="672780" y="415615"/>
                  </a:lnTo>
                  <a:lnTo>
                    <a:pt x="686560" y="412583"/>
                  </a:lnTo>
                  <a:lnTo>
                    <a:pt x="699357" y="407443"/>
                  </a:lnTo>
                  <a:lnTo>
                    <a:pt x="710818" y="400126"/>
                  </a:lnTo>
                  <a:lnTo>
                    <a:pt x="737044" y="466813"/>
                  </a:lnTo>
                  <a:lnTo>
                    <a:pt x="718253" y="478615"/>
                  </a:lnTo>
                  <a:lnTo>
                    <a:pt x="696301" y="487045"/>
                  </a:lnTo>
                  <a:lnTo>
                    <a:pt x="672241" y="492102"/>
                  </a:lnTo>
                  <a:lnTo>
                    <a:pt x="647128" y="493788"/>
                  </a:lnTo>
                  <a:lnTo>
                    <a:pt x="599125" y="488249"/>
                  </a:lnTo>
                  <a:lnTo>
                    <a:pt x="560725" y="471777"/>
                  </a:lnTo>
                  <a:lnTo>
                    <a:pt x="532539" y="444586"/>
                  </a:lnTo>
                  <a:lnTo>
                    <a:pt x="515179" y="406893"/>
                  </a:lnTo>
                  <a:lnTo>
                    <a:pt x="509257" y="358914"/>
                  </a:lnTo>
                  <a:lnTo>
                    <a:pt x="509257" y="166344"/>
                  </a:lnTo>
                  <a:lnTo>
                    <a:pt x="443318" y="166344"/>
                  </a:lnTo>
                  <a:lnTo>
                    <a:pt x="443318" y="91414"/>
                  </a:lnTo>
                  <a:lnTo>
                    <a:pt x="509257" y="91414"/>
                  </a:lnTo>
                  <a:lnTo>
                    <a:pt x="50925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29768" y="152400"/>
            <a:ext cx="4581525" cy="554990"/>
            <a:chOff x="429768" y="152400"/>
            <a:chExt cx="4581525" cy="554990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768" y="152400"/>
              <a:ext cx="4581144" cy="55473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7192" y="178358"/>
              <a:ext cx="4517516" cy="487578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03631" y="1865376"/>
            <a:ext cx="271780" cy="274320"/>
            <a:chOff x="103631" y="1865376"/>
            <a:chExt cx="271780" cy="27432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31" y="1865376"/>
              <a:ext cx="271272" cy="2743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969" y="1893911"/>
              <a:ext cx="198195" cy="198195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859536" y="1664207"/>
            <a:ext cx="4551045" cy="652780"/>
            <a:chOff x="859536" y="1664207"/>
            <a:chExt cx="4551045" cy="652780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9536" y="1664207"/>
              <a:ext cx="4550664" cy="6522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059" y="1693189"/>
              <a:ext cx="4476419" cy="576173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103631" y="2755392"/>
            <a:ext cx="271780" cy="271780"/>
            <a:chOff x="103631" y="2755392"/>
            <a:chExt cx="271780" cy="271780"/>
          </a:xfrm>
        </p:grpSpPr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631" y="2755392"/>
              <a:ext cx="271272" cy="27127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9" y="2782911"/>
              <a:ext cx="198195" cy="19819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896111" y="2532888"/>
            <a:ext cx="8623300" cy="814069"/>
            <a:chOff x="896111" y="2532888"/>
            <a:chExt cx="8623300" cy="814069"/>
          </a:xfrm>
        </p:grpSpPr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6111" y="2532888"/>
              <a:ext cx="8622792" cy="81381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7524" y="2559710"/>
              <a:ext cx="8549385" cy="741768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103631" y="3657600"/>
            <a:ext cx="271780" cy="271780"/>
            <a:chOff x="103631" y="3657600"/>
            <a:chExt cx="271780" cy="271780"/>
          </a:xfrm>
        </p:grpSpPr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631" y="3657600"/>
              <a:ext cx="271272" cy="2712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969" y="3684611"/>
              <a:ext cx="198195" cy="198195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896111" y="3456432"/>
            <a:ext cx="5925820" cy="646430"/>
            <a:chOff x="896111" y="3456432"/>
            <a:chExt cx="5925820" cy="646430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96111" y="3456432"/>
              <a:ext cx="5925312" cy="64617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7524" y="3483889"/>
              <a:ext cx="5851283" cy="5739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008888" y="2779776"/>
            <a:ext cx="10235565" cy="716280"/>
            <a:chOff x="1008888" y="2779776"/>
            <a:chExt cx="10235565" cy="716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888" y="2779776"/>
              <a:ext cx="10235183" cy="7162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71" y="2790088"/>
              <a:ext cx="10165029" cy="645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696200" cy="554990"/>
            <a:chOff x="429768" y="152400"/>
            <a:chExt cx="769620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696200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631709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404872" y="3386328"/>
            <a:ext cx="7425055" cy="814069"/>
            <a:chOff x="2404872" y="3386328"/>
            <a:chExt cx="7425055" cy="814069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872" y="3386328"/>
              <a:ext cx="7424928" cy="813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5490" y="3413118"/>
              <a:ext cx="7352499" cy="741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696200" cy="554990"/>
            <a:chOff x="429768" y="152400"/>
            <a:chExt cx="769620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696200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631709" cy="48757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5955" y="1253744"/>
            <a:ext cx="79051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75" spc="120" baseline="1355" dirty="0">
                <a:solidFill>
                  <a:srgbClr val="000000"/>
                </a:solidFill>
                <a:latin typeface="Verdana"/>
                <a:cs typeface="Verdana"/>
              </a:rPr>
              <a:t>STEP</a:t>
            </a:r>
            <a:r>
              <a:rPr sz="3075" spc="-22" baseline="1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075" spc="-765" baseline="1355" dirty="0">
                <a:solidFill>
                  <a:srgbClr val="000000"/>
                </a:solidFill>
                <a:latin typeface="Verdana"/>
                <a:cs typeface="Verdana"/>
              </a:rPr>
              <a:t>1:</a:t>
            </a:r>
            <a:r>
              <a:rPr sz="3075" spc="-97" baseline="1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000000"/>
                </a:solidFill>
                <a:latin typeface="Verdana"/>
                <a:cs typeface="Verdana"/>
              </a:rPr>
              <a:t>Pick</a:t>
            </a:r>
            <a:r>
              <a:rPr sz="2100" spc="-1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00000"/>
                </a:solidFill>
                <a:latin typeface="Verdana"/>
                <a:cs typeface="Verdana"/>
              </a:rPr>
              <a:t>at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000000"/>
                </a:solidFill>
                <a:latin typeface="Verdana"/>
                <a:cs typeface="Verdana"/>
              </a:rPr>
              <a:t>random</a:t>
            </a:r>
            <a:r>
              <a:rPr sz="2100" spc="-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21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data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points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from</a:t>
            </a:r>
            <a:r>
              <a:rPr sz="2100" spc="-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21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Training</a:t>
            </a:r>
            <a:r>
              <a:rPr sz="2100" spc="-1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00000"/>
                </a:solidFill>
                <a:latin typeface="Verdana"/>
                <a:cs typeface="Verdana"/>
              </a:rPr>
              <a:t>set.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955" y="2320544"/>
            <a:ext cx="11811635" cy="310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-30" baseline="1355" dirty="0">
                <a:latin typeface="Verdana"/>
                <a:cs typeface="Verdana"/>
              </a:rPr>
              <a:t> </a:t>
            </a:r>
            <a:r>
              <a:rPr sz="3075" spc="-442" baseline="1355" dirty="0">
                <a:latin typeface="Verdana"/>
                <a:cs typeface="Verdana"/>
              </a:rPr>
              <a:t>2:</a:t>
            </a:r>
            <a:r>
              <a:rPr sz="3075" spc="-104" baseline="1355" dirty="0">
                <a:latin typeface="Verdana"/>
                <a:cs typeface="Verdana"/>
              </a:rPr>
              <a:t> </a:t>
            </a:r>
            <a:r>
              <a:rPr sz="2100" spc="60" dirty="0">
                <a:latin typeface="Verdana"/>
                <a:cs typeface="Verdana"/>
              </a:rPr>
              <a:t>Build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Decision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Tree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associated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to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these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K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data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points.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55"/>
              </a:spcBef>
            </a:pP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-37" baseline="1355" dirty="0">
                <a:latin typeface="Verdana"/>
                <a:cs typeface="Verdana"/>
              </a:rPr>
              <a:t> </a:t>
            </a:r>
            <a:r>
              <a:rPr sz="3075" spc="-434" baseline="1355" dirty="0">
                <a:latin typeface="Verdana"/>
                <a:cs typeface="Verdana"/>
              </a:rPr>
              <a:t>3:</a:t>
            </a:r>
            <a:r>
              <a:rPr sz="3075" spc="-37" baseline="135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Choose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75" dirty="0">
                <a:latin typeface="Verdana"/>
                <a:cs typeface="Verdana"/>
              </a:rPr>
              <a:t>number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Ntree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of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trees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you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want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to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build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and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repeat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STEPS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605" dirty="0">
                <a:latin typeface="Verdana"/>
                <a:cs typeface="Verdana"/>
              </a:rPr>
              <a:t>1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160" dirty="0">
                <a:latin typeface="Verdana"/>
                <a:cs typeface="Verdana"/>
              </a:rPr>
              <a:t>&amp;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2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2100">
              <a:latin typeface="Verdana"/>
              <a:cs typeface="Verdana"/>
            </a:endParaRPr>
          </a:p>
          <a:p>
            <a:pPr marL="12700" marR="5080">
              <a:lnSpc>
                <a:spcPct val="101400"/>
              </a:lnSpc>
              <a:spcBef>
                <a:spcPts val="5"/>
              </a:spcBef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15" baseline="1355" dirty="0">
                <a:latin typeface="Verdana"/>
                <a:cs typeface="Verdana"/>
              </a:rPr>
              <a:t> </a:t>
            </a:r>
            <a:r>
              <a:rPr sz="3075" spc="-300" baseline="1355" dirty="0">
                <a:latin typeface="Verdana"/>
                <a:cs typeface="Verdana"/>
              </a:rPr>
              <a:t>4:</a:t>
            </a:r>
            <a:r>
              <a:rPr sz="3075" spc="-60" baseline="135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For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a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new</a:t>
            </a:r>
            <a:r>
              <a:rPr sz="2100" spc="-8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data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point,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make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each</a:t>
            </a:r>
            <a:r>
              <a:rPr sz="2100" spc="-9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one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of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your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Ntree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trees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predict</a:t>
            </a:r>
            <a:r>
              <a:rPr sz="2100" spc="-10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category</a:t>
            </a:r>
            <a:r>
              <a:rPr sz="2100" spc="-10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to </a:t>
            </a:r>
            <a:r>
              <a:rPr sz="2100" spc="70" dirty="0">
                <a:latin typeface="Verdana"/>
                <a:cs typeface="Verdana"/>
              </a:rPr>
              <a:t>which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data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points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belongs,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and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assign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new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data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point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to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category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that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wins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9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majority</a:t>
            </a:r>
            <a:r>
              <a:rPr sz="2100" spc="-9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vote.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98450" y="1786149"/>
            <a:ext cx="345440" cy="440055"/>
            <a:chOff x="298450" y="1786149"/>
            <a:chExt cx="345440" cy="440055"/>
          </a:xfrm>
        </p:grpSpPr>
        <p:sp>
          <p:nvSpPr>
            <p:cNvPr id="16" name="object 16"/>
            <p:cNvSpPr/>
            <p:nvPr/>
          </p:nvSpPr>
          <p:spPr>
            <a:xfrm>
              <a:off x="304800" y="1792499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5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8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4800" y="1792499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5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94856" y="2833178"/>
            <a:ext cx="345440" cy="440055"/>
            <a:chOff x="294856" y="2833178"/>
            <a:chExt cx="345440" cy="440055"/>
          </a:xfrm>
        </p:grpSpPr>
        <p:sp>
          <p:nvSpPr>
            <p:cNvPr id="19" name="object 19"/>
            <p:cNvSpPr/>
            <p:nvPr/>
          </p:nvSpPr>
          <p:spPr>
            <a:xfrm>
              <a:off x="301206" y="2839528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7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1206" y="2839528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94856" y="3951542"/>
            <a:ext cx="345440" cy="440055"/>
            <a:chOff x="294856" y="3951542"/>
            <a:chExt cx="345440" cy="440055"/>
          </a:xfrm>
        </p:grpSpPr>
        <p:sp>
          <p:nvSpPr>
            <p:cNvPr id="22" name="object 22"/>
            <p:cNvSpPr/>
            <p:nvPr/>
          </p:nvSpPr>
          <p:spPr>
            <a:xfrm>
              <a:off x="301206" y="395789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7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1206" y="395789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3087623" y="2389632"/>
            <a:ext cx="6120765" cy="716280"/>
            <a:chOff x="3087623" y="2389632"/>
            <a:chExt cx="6120765" cy="716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7623" y="2389632"/>
              <a:ext cx="6120383" cy="7162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8177" y="2399944"/>
              <a:ext cx="6050343" cy="64587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859023" y="3264408"/>
            <a:ext cx="6574790" cy="875030"/>
            <a:chOff x="2859023" y="3264408"/>
            <a:chExt cx="6574790" cy="87503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9023" y="3264408"/>
              <a:ext cx="6574535" cy="874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1989" y="3276244"/>
              <a:ext cx="6502780" cy="803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69020" y="1791764"/>
            <a:ext cx="8648700" cy="4959985"/>
            <a:chOff x="3269020" y="1791764"/>
            <a:chExt cx="8648700" cy="49599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5973" y="1791764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2" y="56711"/>
                  </a:moveTo>
                  <a:lnTo>
                    <a:pt x="52035" y="81203"/>
                  </a:lnTo>
                  <a:lnTo>
                    <a:pt x="52034" y="3362389"/>
                  </a:lnTo>
                  <a:lnTo>
                    <a:pt x="80609" y="3362389"/>
                  </a:lnTo>
                  <a:lnTo>
                    <a:pt x="80610" y="81203"/>
                  </a:lnTo>
                  <a:lnTo>
                    <a:pt x="66322" y="56711"/>
                  </a:lnTo>
                  <a:close/>
                </a:path>
                <a:path w="132714" h="3362960">
                  <a:moveTo>
                    <a:pt x="66323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3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5" y="28351"/>
                  </a:lnTo>
                  <a:lnTo>
                    <a:pt x="82861" y="28351"/>
                  </a:lnTo>
                  <a:lnTo>
                    <a:pt x="66323" y="0"/>
                  </a:lnTo>
                  <a:close/>
                </a:path>
                <a:path w="132714" h="3362960">
                  <a:moveTo>
                    <a:pt x="82861" y="28351"/>
                  </a:moveTo>
                  <a:lnTo>
                    <a:pt x="80610" y="28351"/>
                  </a:lnTo>
                  <a:lnTo>
                    <a:pt x="80610" y="81204"/>
                  </a:lnTo>
                  <a:lnTo>
                    <a:pt x="107963" y="128096"/>
                  </a:lnTo>
                  <a:lnTo>
                    <a:pt x="116712" y="130398"/>
                  </a:lnTo>
                  <a:lnTo>
                    <a:pt x="130343" y="122445"/>
                  </a:lnTo>
                  <a:lnTo>
                    <a:pt x="132646" y="113698"/>
                  </a:lnTo>
                  <a:lnTo>
                    <a:pt x="82861" y="28351"/>
                  </a:lnTo>
                  <a:close/>
                </a:path>
                <a:path w="132714" h="3362960">
                  <a:moveTo>
                    <a:pt x="80610" y="35554"/>
                  </a:moveTo>
                  <a:lnTo>
                    <a:pt x="78663" y="35554"/>
                  </a:lnTo>
                  <a:lnTo>
                    <a:pt x="66322" y="56711"/>
                  </a:lnTo>
                  <a:lnTo>
                    <a:pt x="80610" y="81204"/>
                  </a:lnTo>
                  <a:lnTo>
                    <a:pt x="80610" y="35554"/>
                  </a:lnTo>
                  <a:close/>
                </a:path>
                <a:path w="132714" h="3362960">
                  <a:moveTo>
                    <a:pt x="80610" y="28351"/>
                  </a:moveTo>
                  <a:lnTo>
                    <a:pt x="52035" y="28351"/>
                  </a:lnTo>
                  <a:lnTo>
                    <a:pt x="52035" y="81203"/>
                  </a:lnTo>
                  <a:lnTo>
                    <a:pt x="66322" y="56711"/>
                  </a:lnTo>
                  <a:lnTo>
                    <a:pt x="53981" y="35554"/>
                  </a:lnTo>
                  <a:lnTo>
                    <a:pt x="80610" y="35554"/>
                  </a:lnTo>
                  <a:lnTo>
                    <a:pt x="80610" y="28351"/>
                  </a:lnTo>
                  <a:close/>
                </a:path>
                <a:path w="132714" h="3362960">
                  <a:moveTo>
                    <a:pt x="78663" y="35554"/>
                  </a:moveTo>
                  <a:lnTo>
                    <a:pt x="53981" y="35554"/>
                  </a:lnTo>
                  <a:lnTo>
                    <a:pt x="66322" y="56711"/>
                  </a:lnTo>
                  <a:lnTo>
                    <a:pt x="78663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5370" y="2775031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4726508" y="0"/>
                  </a:lnTo>
                </a:path>
                <a:path w="5640070">
                  <a:moveTo>
                    <a:pt x="4777529" y="0"/>
                  </a:moveTo>
                  <a:lnTo>
                    <a:pt x="5640029" y="0"/>
                  </a:lnTo>
                </a:path>
              </a:pathLst>
            </a:custGeom>
            <a:ln w="1270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5370" y="4653984"/>
              <a:ext cx="5640705" cy="132715"/>
            </a:xfrm>
            <a:custGeom>
              <a:avLst/>
              <a:gdLst/>
              <a:ahLst/>
              <a:cxnLst/>
              <a:rect l="l" t="t" r="r" b="b"/>
              <a:pathLst>
                <a:path w="5640705" h="132714">
                  <a:moveTo>
                    <a:pt x="5583385" y="66323"/>
                  </a:moveTo>
                  <a:lnTo>
                    <a:pt x="5511999" y="107965"/>
                  </a:lnTo>
                  <a:lnTo>
                    <a:pt x="5509698" y="116712"/>
                  </a:lnTo>
                  <a:lnTo>
                    <a:pt x="5517649" y="130345"/>
                  </a:lnTo>
                  <a:lnTo>
                    <a:pt x="5526397" y="132647"/>
                  </a:lnTo>
                  <a:lnTo>
                    <a:pt x="5615602" y="80611"/>
                  </a:lnTo>
                  <a:lnTo>
                    <a:pt x="5611724" y="80611"/>
                  </a:lnTo>
                  <a:lnTo>
                    <a:pt x="5611724" y="78665"/>
                  </a:lnTo>
                  <a:lnTo>
                    <a:pt x="5604541" y="78665"/>
                  </a:lnTo>
                  <a:lnTo>
                    <a:pt x="5583385" y="66323"/>
                  </a:lnTo>
                  <a:close/>
                </a:path>
                <a:path w="5640705" h="132714">
                  <a:moveTo>
                    <a:pt x="0" y="52035"/>
                  </a:moveTo>
                  <a:lnTo>
                    <a:pt x="0" y="80610"/>
                  </a:lnTo>
                  <a:lnTo>
                    <a:pt x="5611724" y="80611"/>
                  </a:lnTo>
                  <a:lnTo>
                    <a:pt x="5558891" y="80611"/>
                  </a:lnTo>
                  <a:lnTo>
                    <a:pt x="5583385" y="66323"/>
                  </a:lnTo>
                  <a:lnTo>
                    <a:pt x="5558893" y="52036"/>
                  </a:lnTo>
                  <a:lnTo>
                    <a:pt x="5611724" y="52036"/>
                  </a:lnTo>
                  <a:lnTo>
                    <a:pt x="0" y="52035"/>
                  </a:lnTo>
                  <a:close/>
                </a:path>
                <a:path w="5640705" h="132714">
                  <a:moveTo>
                    <a:pt x="5615602" y="52036"/>
                  </a:moveTo>
                  <a:lnTo>
                    <a:pt x="5611724" y="52036"/>
                  </a:lnTo>
                  <a:lnTo>
                    <a:pt x="5611724" y="80611"/>
                  </a:lnTo>
                  <a:lnTo>
                    <a:pt x="5615604" y="80610"/>
                  </a:lnTo>
                  <a:lnTo>
                    <a:pt x="5640095" y="66324"/>
                  </a:lnTo>
                  <a:lnTo>
                    <a:pt x="5615602" y="52036"/>
                  </a:lnTo>
                  <a:close/>
                </a:path>
                <a:path w="5640705" h="132714">
                  <a:moveTo>
                    <a:pt x="5604541" y="53982"/>
                  </a:moveTo>
                  <a:lnTo>
                    <a:pt x="5583385" y="66323"/>
                  </a:lnTo>
                  <a:lnTo>
                    <a:pt x="5604541" y="78665"/>
                  </a:lnTo>
                  <a:lnTo>
                    <a:pt x="5604541" y="53982"/>
                  </a:lnTo>
                  <a:close/>
                </a:path>
                <a:path w="5640705" h="132714">
                  <a:moveTo>
                    <a:pt x="5611724" y="53982"/>
                  </a:moveTo>
                  <a:lnTo>
                    <a:pt x="5604541" y="53982"/>
                  </a:lnTo>
                  <a:lnTo>
                    <a:pt x="5604541" y="78665"/>
                  </a:lnTo>
                  <a:lnTo>
                    <a:pt x="5611724" y="78665"/>
                  </a:lnTo>
                  <a:lnTo>
                    <a:pt x="5611724" y="53982"/>
                  </a:lnTo>
                  <a:close/>
                </a:path>
                <a:path w="5640705" h="132714">
                  <a:moveTo>
                    <a:pt x="5526398" y="0"/>
                  </a:moveTo>
                  <a:lnTo>
                    <a:pt x="5517649" y="2302"/>
                  </a:lnTo>
                  <a:lnTo>
                    <a:pt x="5509698" y="15934"/>
                  </a:lnTo>
                  <a:lnTo>
                    <a:pt x="5512000" y="24682"/>
                  </a:lnTo>
                  <a:lnTo>
                    <a:pt x="5583385" y="66323"/>
                  </a:lnTo>
                  <a:lnTo>
                    <a:pt x="5604541" y="53982"/>
                  </a:lnTo>
                  <a:lnTo>
                    <a:pt x="5611724" y="53982"/>
                  </a:lnTo>
                  <a:lnTo>
                    <a:pt x="5611724" y="52036"/>
                  </a:lnTo>
                  <a:lnTo>
                    <a:pt x="5615602" y="52036"/>
                  </a:lnTo>
                  <a:lnTo>
                    <a:pt x="552639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32198" y="2823607"/>
              <a:ext cx="5120640" cy="1818639"/>
            </a:xfrm>
            <a:custGeom>
              <a:avLst/>
              <a:gdLst/>
              <a:ahLst/>
              <a:cxnLst/>
              <a:rect l="l" t="t" r="r" b="b"/>
              <a:pathLst>
                <a:path w="5120640" h="1818639">
                  <a:moveTo>
                    <a:pt x="0" y="1818640"/>
                  </a:moveTo>
                  <a:lnTo>
                    <a:pt x="1056640" y="1808480"/>
                  </a:lnTo>
                  <a:lnTo>
                    <a:pt x="1122491" y="1804358"/>
                  </a:lnTo>
                  <a:lnTo>
                    <a:pt x="1183969" y="1799637"/>
                  </a:lnTo>
                  <a:lnTo>
                    <a:pt x="1241425" y="1794351"/>
                  </a:lnTo>
                  <a:lnTo>
                    <a:pt x="1295212" y="1788536"/>
                  </a:lnTo>
                  <a:lnTo>
                    <a:pt x="1345682" y="1782227"/>
                  </a:lnTo>
                  <a:lnTo>
                    <a:pt x="1393190" y="1775460"/>
                  </a:lnTo>
                  <a:lnTo>
                    <a:pt x="1438086" y="1768269"/>
                  </a:lnTo>
                  <a:lnTo>
                    <a:pt x="1480726" y="1760690"/>
                  </a:lnTo>
                  <a:lnTo>
                    <a:pt x="1521460" y="1752758"/>
                  </a:lnTo>
                  <a:lnTo>
                    <a:pt x="1560641" y="1744509"/>
                  </a:lnTo>
                  <a:lnTo>
                    <a:pt x="1598624" y="1735978"/>
                  </a:lnTo>
                  <a:lnTo>
                    <a:pt x="1635760" y="1727200"/>
                  </a:lnTo>
                  <a:lnTo>
                    <a:pt x="1694676" y="1710997"/>
                  </a:lnTo>
                  <a:lnTo>
                    <a:pt x="1746098" y="1693165"/>
                  </a:lnTo>
                  <a:lnTo>
                    <a:pt x="1791448" y="1674148"/>
                  </a:lnTo>
                  <a:lnTo>
                    <a:pt x="1832147" y="1654391"/>
                  </a:lnTo>
                  <a:lnTo>
                    <a:pt x="1869617" y="1634338"/>
                  </a:lnTo>
                  <a:lnTo>
                    <a:pt x="1905281" y="1614433"/>
                  </a:lnTo>
                  <a:lnTo>
                    <a:pt x="1940560" y="1595120"/>
                  </a:lnTo>
                  <a:lnTo>
                    <a:pt x="1986320" y="1569841"/>
                  </a:lnTo>
                  <a:lnTo>
                    <a:pt x="2025822" y="1545701"/>
                  </a:lnTo>
                  <a:lnTo>
                    <a:pt x="2061748" y="1520992"/>
                  </a:lnTo>
                  <a:lnTo>
                    <a:pt x="2096780" y="1494007"/>
                  </a:lnTo>
                  <a:lnTo>
                    <a:pt x="2133600" y="1463040"/>
                  </a:lnTo>
                  <a:lnTo>
                    <a:pt x="2186281" y="1416755"/>
                  </a:lnTo>
                  <a:lnTo>
                    <a:pt x="2238963" y="1362569"/>
                  </a:lnTo>
                  <a:lnTo>
                    <a:pt x="2276239" y="1319812"/>
                  </a:lnTo>
                  <a:lnTo>
                    <a:pt x="2326640" y="1259840"/>
                  </a:lnTo>
                  <a:lnTo>
                    <a:pt x="2376596" y="1198373"/>
                  </a:lnTo>
                  <a:lnTo>
                    <a:pt x="2405589" y="1161929"/>
                  </a:lnTo>
                  <a:lnTo>
                    <a:pt x="2436733" y="1122441"/>
                  </a:lnTo>
                  <a:lnTo>
                    <a:pt x="2469632" y="1080483"/>
                  </a:lnTo>
                  <a:lnTo>
                    <a:pt x="2503894" y="1036627"/>
                  </a:lnTo>
                  <a:lnTo>
                    <a:pt x="2539123" y="991446"/>
                  </a:lnTo>
                  <a:lnTo>
                    <a:pt x="2574925" y="945514"/>
                  </a:lnTo>
                  <a:lnTo>
                    <a:pt x="2610905" y="899404"/>
                  </a:lnTo>
                  <a:lnTo>
                    <a:pt x="2646670" y="853687"/>
                  </a:lnTo>
                  <a:lnTo>
                    <a:pt x="2681824" y="808939"/>
                  </a:lnTo>
                  <a:lnTo>
                    <a:pt x="2715974" y="765730"/>
                  </a:lnTo>
                  <a:lnTo>
                    <a:pt x="2748725" y="724635"/>
                  </a:lnTo>
                  <a:lnTo>
                    <a:pt x="2779682" y="686226"/>
                  </a:lnTo>
                  <a:lnTo>
                    <a:pt x="2808452" y="651077"/>
                  </a:lnTo>
                  <a:lnTo>
                    <a:pt x="2834640" y="619760"/>
                  </a:lnTo>
                  <a:lnTo>
                    <a:pt x="2880826" y="565566"/>
                  </a:lnTo>
                  <a:lnTo>
                    <a:pt x="2921238" y="518953"/>
                  </a:lnTo>
                  <a:lnTo>
                    <a:pt x="2957244" y="478611"/>
                  </a:lnTo>
                  <a:lnTo>
                    <a:pt x="2990215" y="443229"/>
                  </a:lnTo>
                  <a:lnTo>
                    <a:pt x="3021518" y="411499"/>
                  </a:lnTo>
                  <a:lnTo>
                    <a:pt x="3052524" y="382111"/>
                  </a:lnTo>
                  <a:lnTo>
                    <a:pt x="3084601" y="353754"/>
                  </a:lnTo>
                  <a:lnTo>
                    <a:pt x="3119120" y="325120"/>
                  </a:lnTo>
                  <a:lnTo>
                    <a:pt x="3160145" y="293336"/>
                  </a:lnTo>
                  <a:lnTo>
                    <a:pt x="3200785" y="264515"/>
                  </a:lnTo>
                  <a:lnTo>
                    <a:pt x="3241484" y="238300"/>
                  </a:lnTo>
                  <a:lnTo>
                    <a:pt x="3282687" y="214337"/>
                  </a:lnTo>
                  <a:lnTo>
                    <a:pt x="3324837" y="192269"/>
                  </a:lnTo>
                  <a:lnTo>
                    <a:pt x="3368380" y="171742"/>
                  </a:lnTo>
                  <a:lnTo>
                    <a:pt x="3413760" y="152400"/>
                  </a:lnTo>
                  <a:lnTo>
                    <a:pt x="3460561" y="134627"/>
                  </a:lnTo>
                  <a:lnTo>
                    <a:pt x="3508250" y="118869"/>
                  </a:lnTo>
                  <a:lnTo>
                    <a:pt x="3557095" y="104858"/>
                  </a:lnTo>
                  <a:lnTo>
                    <a:pt x="3607362" y="92328"/>
                  </a:lnTo>
                  <a:lnTo>
                    <a:pt x="3659318" y="81013"/>
                  </a:lnTo>
                  <a:lnTo>
                    <a:pt x="3713228" y="70646"/>
                  </a:lnTo>
                  <a:lnTo>
                    <a:pt x="3769360" y="60960"/>
                  </a:lnTo>
                  <a:lnTo>
                    <a:pt x="3812508" y="54103"/>
                  </a:lnTo>
                  <a:lnTo>
                    <a:pt x="3853775" y="48124"/>
                  </a:lnTo>
                  <a:lnTo>
                    <a:pt x="3894666" y="42897"/>
                  </a:lnTo>
                  <a:lnTo>
                    <a:pt x="3936686" y="38298"/>
                  </a:lnTo>
                  <a:lnTo>
                    <a:pt x="3981340" y="34201"/>
                  </a:lnTo>
                  <a:lnTo>
                    <a:pt x="4030133" y="30480"/>
                  </a:lnTo>
                  <a:lnTo>
                    <a:pt x="4084571" y="27009"/>
                  </a:lnTo>
                  <a:lnTo>
                    <a:pt x="4146158" y="23664"/>
                  </a:lnTo>
                  <a:lnTo>
                    <a:pt x="4216400" y="20320"/>
                  </a:lnTo>
                  <a:lnTo>
                    <a:pt x="4254974" y="18672"/>
                  </a:lnTo>
                  <a:lnTo>
                    <a:pt x="4295547" y="17114"/>
                  </a:lnTo>
                  <a:lnTo>
                    <a:pt x="4338002" y="15639"/>
                  </a:lnTo>
                  <a:lnTo>
                    <a:pt x="4382221" y="14243"/>
                  </a:lnTo>
                  <a:lnTo>
                    <a:pt x="4428086" y="12920"/>
                  </a:lnTo>
                  <a:lnTo>
                    <a:pt x="4475480" y="11665"/>
                  </a:lnTo>
                  <a:lnTo>
                    <a:pt x="4524285" y="10472"/>
                  </a:lnTo>
                  <a:lnTo>
                    <a:pt x="4574383" y="9337"/>
                  </a:lnTo>
                  <a:lnTo>
                    <a:pt x="4625657" y="8255"/>
                  </a:lnTo>
                  <a:lnTo>
                    <a:pt x="4677990" y="7219"/>
                  </a:lnTo>
                  <a:lnTo>
                    <a:pt x="4731263" y="6225"/>
                  </a:lnTo>
                  <a:lnTo>
                    <a:pt x="4785360" y="5268"/>
                  </a:lnTo>
                  <a:lnTo>
                    <a:pt x="4840162" y="4342"/>
                  </a:lnTo>
                  <a:lnTo>
                    <a:pt x="4895552" y="3442"/>
                  </a:lnTo>
                  <a:lnTo>
                    <a:pt x="4951412" y="2563"/>
                  </a:lnTo>
                  <a:lnTo>
                    <a:pt x="5007625" y="1700"/>
                  </a:lnTo>
                  <a:lnTo>
                    <a:pt x="5064074" y="847"/>
                  </a:lnTo>
                  <a:lnTo>
                    <a:pt x="5120640" y="0"/>
                  </a:lnTo>
                </a:path>
              </a:pathLst>
            </a:custGeom>
            <a:ln w="5715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35863" y="185928"/>
            <a:ext cx="8519160" cy="668020"/>
            <a:chOff x="435863" y="185928"/>
            <a:chExt cx="8519160" cy="66802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3" y="185928"/>
              <a:ext cx="8519160" cy="6675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7154"/>
              <a:ext cx="8457690" cy="60584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182893" y="4695654"/>
            <a:ext cx="22161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5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1105" y="1399773"/>
            <a:ext cx="180530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25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3600" b="1" baseline="1157" dirty="0">
                <a:solidFill>
                  <a:srgbClr val="FFFFFF"/>
                </a:solidFill>
                <a:latin typeface="Calibri"/>
                <a:cs typeface="Calibri"/>
              </a:rPr>
              <a:t>̂</a:t>
            </a:r>
            <a:r>
              <a:rPr sz="3600" b="1" spc="-15" baseline="11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(Probability)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7802" y="1407521"/>
            <a:ext cx="1332230" cy="372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5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(Actual</a:t>
            </a:r>
            <a:r>
              <a:rPr sz="1900" b="1" spc="-30" dirty="0">
                <a:solidFill>
                  <a:srgbClr val="FFFFFF"/>
                </a:solidFill>
                <a:latin typeface="Calibri"/>
                <a:cs typeface="Calibri"/>
              </a:rPr>
              <a:t> DV)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269020" y="2671893"/>
            <a:ext cx="5652770" cy="2572385"/>
            <a:chOff x="3269020" y="2671893"/>
            <a:chExt cx="5652770" cy="2572385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0931" y="4505981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1331" y="2751264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3132" y="4065714"/>
              <a:ext cx="172116" cy="1721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275370" y="3727846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5640029" y="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4179" y="309839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47281" y="4662616"/>
              <a:ext cx="159416" cy="1594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4106" y="4659441"/>
              <a:ext cx="165766" cy="16576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1679" y="4230623"/>
              <a:ext cx="259079" cy="57302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86451" y="4254500"/>
              <a:ext cx="76200" cy="393700"/>
            </a:xfrm>
            <a:custGeom>
              <a:avLst/>
              <a:gdLst/>
              <a:ahLst/>
              <a:cxnLst/>
              <a:rect l="l" t="t" r="r" b="b"/>
              <a:pathLst>
                <a:path w="76200" h="393700">
                  <a:moveTo>
                    <a:pt x="28575" y="317500"/>
                  </a:moveTo>
                  <a:lnTo>
                    <a:pt x="0" y="317500"/>
                  </a:lnTo>
                  <a:lnTo>
                    <a:pt x="38101" y="393700"/>
                  </a:lnTo>
                  <a:lnTo>
                    <a:pt x="69850" y="330200"/>
                  </a:lnTo>
                  <a:lnTo>
                    <a:pt x="28575" y="330200"/>
                  </a:lnTo>
                  <a:lnTo>
                    <a:pt x="28575" y="317500"/>
                  </a:lnTo>
                  <a:close/>
                </a:path>
                <a:path w="76200" h="393700">
                  <a:moveTo>
                    <a:pt x="47625" y="0"/>
                  </a:moveTo>
                  <a:lnTo>
                    <a:pt x="28575" y="0"/>
                  </a:lnTo>
                  <a:lnTo>
                    <a:pt x="28575" y="330200"/>
                  </a:lnTo>
                  <a:lnTo>
                    <a:pt x="47625" y="330200"/>
                  </a:lnTo>
                  <a:lnTo>
                    <a:pt x="47625" y="0"/>
                  </a:lnTo>
                  <a:close/>
                </a:path>
                <a:path w="76200" h="393700">
                  <a:moveTo>
                    <a:pt x="76200" y="317500"/>
                  </a:moveTo>
                  <a:lnTo>
                    <a:pt x="47625" y="317500"/>
                  </a:lnTo>
                  <a:lnTo>
                    <a:pt x="47625" y="330200"/>
                  </a:lnTo>
                  <a:lnTo>
                    <a:pt x="69850" y="330200"/>
                  </a:lnTo>
                  <a:lnTo>
                    <a:pt x="76200" y="317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0858" y="2675068"/>
              <a:ext cx="159416" cy="1594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47682" y="2671893"/>
              <a:ext cx="165766" cy="16576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8920" y="2764535"/>
              <a:ext cx="259079" cy="39623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4325" y="2867026"/>
              <a:ext cx="76200" cy="2159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23708" y="2675068"/>
              <a:ext cx="159416" cy="1594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20533" y="2671893"/>
              <a:ext cx="165766" cy="1657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7949" y="4662616"/>
              <a:ext cx="159416" cy="1594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44773" y="4659441"/>
              <a:ext cx="165766" cy="16576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6216" y="3709415"/>
              <a:ext cx="256032" cy="47244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838700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6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6" y="228600"/>
                  </a:lnTo>
                  <a:lnTo>
                    <a:pt x="28576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6" y="228600"/>
                  </a:lnTo>
                  <a:lnTo>
                    <a:pt x="47626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6" y="215900"/>
                  </a:lnTo>
                  <a:lnTo>
                    <a:pt x="47626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44439" y="3709415"/>
              <a:ext cx="259079" cy="47244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109634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6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6" y="228600"/>
                  </a:lnTo>
                  <a:lnTo>
                    <a:pt x="28576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6" y="228600"/>
                  </a:lnTo>
                  <a:lnTo>
                    <a:pt x="47626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6" y="215900"/>
                  </a:lnTo>
                  <a:lnTo>
                    <a:pt x="47626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00472" y="3709415"/>
              <a:ext cx="256032" cy="47244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363634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5" y="215900"/>
                  </a:moveTo>
                  <a:lnTo>
                    <a:pt x="0" y="215900"/>
                  </a:lnTo>
                  <a:lnTo>
                    <a:pt x="38100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5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5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15327" y="3319271"/>
              <a:ext cx="259079" cy="48158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879166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86600" y="3319271"/>
              <a:ext cx="256031" cy="48158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1501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92100"/>
                  </a:lnTo>
                  <a:lnTo>
                    <a:pt x="47625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39584" y="3319271"/>
              <a:ext cx="259079" cy="48158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4041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05272" y="3709415"/>
              <a:ext cx="256032" cy="47244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668434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5" y="215900"/>
                  </a:moveTo>
                  <a:lnTo>
                    <a:pt x="0" y="215900"/>
                  </a:lnTo>
                  <a:lnTo>
                    <a:pt x="38100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5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5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76544" y="3709415"/>
              <a:ext cx="256032" cy="47244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939367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5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5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5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29527" y="3709415"/>
              <a:ext cx="259079" cy="47244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6193367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5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5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5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71543" y="3709415"/>
              <a:ext cx="256032" cy="47244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034367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5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5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5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42816" y="3709415"/>
              <a:ext cx="256032" cy="47244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305301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4" y="215900"/>
                  </a:moveTo>
                  <a:lnTo>
                    <a:pt x="0" y="215900"/>
                  </a:lnTo>
                  <a:lnTo>
                    <a:pt x="38100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4" y="215900"/>
                  </a:lnTo>
                  <a:close/>
                </a:path>
                <a:path w="76200" h="292100">
                  <a:moveTo>
                    <a:pt x="47623" y="0"/>
                  </a:moveTo>
                  <a:lnTo>
                    <a:pt x="28573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3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4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95800" y="3709415"/>
              <a:ext cx="256032" cy="47244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559301" y="3733801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4" y="215900"/>
                  </a:moveTo>
                  <a:lnTo>
                    <a:pt x="0" y="215900"/>
                  </a:lnTo>
                  <a:lnTo>
                    <a:pt x="38100" y="292100"/>
                  </a:lnTo>
                  <a:lnTo>
                    <a:pt x="69850" y="228600"/>
                  </a:lnTo>
                  <a:lnTo>
                    <a:pt x="28575" y="228600"/>
                  </a:lnTo>
                  <a:lnTo>
                    <a:pt x="28574" y="215900"/>
                  </a:lnTo>
                  <a:close/>
                </a:path>
                <a:path w="76200" h="292100">
                  <a:moveTo>
                    <a:pt x="47623" y="0"/>
                  </a:moveTo>
                  <a:lnTo>
                    <a:pt x="28573" y="0"/>
                  </a:lnTo>
                  <a:lnTo>
                    <a:pt x="28575" y="228600"/>
                  </a:lnTo>
                  <a:lnTo>
                    <a:pt x="47625" y="228600"/>
                  </a:lnTo>
                  <a:lnTo>
                    <a:pt x="47623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4" y="215900"/>
                  </a:lnTo>
                  <a:lnTo>
                    <a:pt x="47625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28944" y="3319271"/>
              <a:ext cx="256032" cy="481583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091767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00216" y="3319271"/>
              <a:ext cx="256032" cy="48158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3627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53200" y="3319271"/>
              <a:ext cx="256031" cy="48158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6167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92100"/>
                  </a:lnTo>
                  <a:lnTo>
                    <a:pt x="47625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77327" y="3319271"/>
              <a:ext cx="259079" cy="48158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641166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48600" y="3319271"/>
              <a:ext cx="256031" cy="48158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9121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92100"/>
                  </a:lnTo>
                  <a:lnTo>
                    <a:pt x="47625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01584" y="3319271"/>
              <a:ext cx="259079" cy="48158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166100" y="3420534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47625" y="63500"/>
                  </a:moveTo>
                  <a:lnTo>
                    <a:pt x="28575" y="63500"/>
                  </a:lnTo>
                  <a:lnTo>
                    <a:pt x="28576" y="292100"/>
                  </a:lnTo>
                  <a:lnTo>
                    <a:pt x="47626" y="292100"/>
                  </a:lnTo>
                  <a:lnTo>
                    <a:pt x="47625" y="63500"/>
                  </a:lnTo>
                  <a:close/>
                </a:path>
                <a:path w="76200" h="2921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29210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68800" y="4936066"/>
              <a:ext cx="914400" cy="3048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368800" y="4936067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0"/>
                  </a:moveTo>
                  <a:lnTo>
                    <a:pt x="914400" y="0"/>
                  </a:lnTo>
                  <a:lnTo>
                    <a:pt x="9144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4545012" y="4921504"/>
            <a:ext cx="5657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Palatino Linotype"/>
                <a:cs typeface="Palatino Linotype"/>
              </a:rPr>
              <a:t>ŷ</a:t>
            </a:r>
            <a:r>
              <a:rPr sz="1900" spc="-80" dirty="0">
                <a:latin typeface="Palatino Linotype"/>
                <a:cs typeface="Palatino Linotype"/>
              </a:rPr>
              <a:t> </a:t>
            </a:r>
            <a:r>
              <a:rPr sz="1900" spc="-484" dirty="0">
                <a:latin typeface="Verdana"/>
                <a:cs typeface="Verdana"/>
              </a:rPr>
              <a:t>=</a:t>
            </a:r>
            <a:r>
              <a:rPr sz="1900" spc="-215" dirty="0">
                <a:latin typeface="Verdana"/>
                <a:cs typeface="Verdana"/>
              </a:rPr>
              <a:t> </a:t>
            </a:r>
            <a:r>
              <a:rPr sz="1900" spc="-50" dirty="0"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483225" y="4932891"/>
            <a:ext cx="920750" cy="311150"/>
            <a:chOff x="5483225" y="4932891"/>
            <a:chExt cx="920750" cy="311150"/>
          </a:xfrm>
        </p:grpSpPr>
        <p:pic>
          <p:nvPicPr>
            <p:cNvPr id="81" name="object 8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486399" y="4936066"/>
              <a:ext cx="914400" cy="3048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486400" y="4936066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0"/>
                  </a:moveTo>
                  <a:lnTo>
                    <a:pt x="914400" y="0"/>
                  </a:lnTo>
                  <a:lnTo>
                    <a:pt x="9144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5662612" y="4921504"/>
            <a:ext cx="5657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Palatino Linotype"/>
                <a:cs typeface="Palatino Linotype"/>
              </a:rPr>
              <a:t>ŷ</a:t>
            </a:r>
            <a:r>
              <a:rPr sz="1900" spc="-80" dirty="0">
                <a:latin typeface="Palatino Linotype"/>
                <a:cs typeface="Palatino Linotype"/>
              </a:rPr>
              <a:t> </a:t>
            </a:r>
            <a:r>
              <a:rPr sz="1900" spc="-484" dirty="0">
                <a:latin typeface="Verdana"/>
                <a:cs typeface="Verdana"/>
              </a:rPr>
              <a:t>=</a:t>
            </a:r>
            <a:r>
              <a:rPr sz="1900" spc="-215" dirty="0">
                <a:latin typeface="Verdana"/>
                <a:cs typeface="Verdana"/>
              </a:rPr>
              <a:t> </a:t>
            </a:r>
            <a:r>
              <a:rPr sz="1900" spc="-50" dirty="0">
                <a:latin typeface="Verdana"/>
                <a:cs typeface="Verdana"/>
              </a:rPr>
              <a:t>0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84" name="object 8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256866" y="2252134"/>
            <a:ext cx="914400" cy="304800"/>
          </a:xfrm>
          <a:prstGeom prst="rect">
            <a:avLst/>
          </a:prstGeom>
        </p:spPr>
      </p:pic>
      <p:sp>
        <p:nvSpPr>
          <p:cNvPr id="85" name="object 85"/>
          <p:cNvSpPr txBox="1"/>
          <p:nvPr/>
        </p:nvSpPr>
        <p:spPr>
          <a:xfrm>
            <a:off x="6256866" y="2252134"/>
            <a:ext cx="914400" cy="30480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6375">
              <a:lnSpc>
                <a:spcPts val="2255"/>
              </a:lnSpc>
            </a:pPr>
            <a:r>
              <a:rPr sz="1900" dirty="0">
                <a:latin typeface="Palatino Linotype"/>
                <a:cs typeface="Palatino Linotype"/>
              </a:rPr>
              <a:t>ŷ</a:t>
            </a:r>
            <a:r>
              <a:rPr sz="1900" spc="-80" dirty="0">
                <a:latin typeface="Palatino Linotype"/>
                <a:cs typeface="Palatino Linotype"/>
              </a:rPr>
              <a:t> </a:t>
            </a:r>
            <a:r>
              <a:rPr sz="1900" spc="-484" dirty="0">
                <a:latin typeface="Verdana"/>
                <a:cs typeface="Verdana"/>
              </a:rPr>
              <a:t>=</a:t>
            </a:r>
            <a:r>
              <a:rPr sz="1900" spc="-215" dirty="0">
                <a:latin typeface="Verdana"/>
                <a:cs typeface="Verdana"/>
              </a:rPr>
              <a:t> </a:t>
            </a:r>
            <a:r>
              <a:rPr sz="1900" spc="-5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86" name="object 8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569200" y="2252134"/>
            <a:ext cx="914400" cy="304800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7569200" y="2252134"/>
            <a:ext cx="914400" cy="30480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06375">
              <a:lnSpc>
                <a:spcPts val="2255"/>
              </a:lnSpc>
            </a:pPr>
            <a:r>
              <a:rPr sz="1900" dirty="0">
                <a:latin typeface="Palatino Linotype"/>
                <a:cs typeface="Palatino Linotype"/>
              </a:rPr>
              <a:t>ŷ</a:t>
            </a:r>
            <a:r>
              <a:rPr sz="1900" spc="-80" dirty="0">
                <a:latin typeface="Palatino Linotype"/>
                <a:cs typeface="Palatino Linotype"/>
              </a:rPr>
              <a:t> </a:t>
            </a:r>
            <a:r>
              <a:rPr sz="1900" spc="-484" dirty="0">
                <a:latin typeface="Verdana"/>
                <a:cs typeface="Verdana"/>
              </a:rPr>
              <a:t>=</a:t>
            </a:r>
            <a:r>
              <a:rPr sz="1900" spc="-215" dirty="0">
                <a:latin typeface="Verdana"/>
                <a:cs typeface="Verdana"/>
              </a:rPr>
              <a:t> </a:t>
            </a:r>
            <a:r>
              <a:rPr sz="1900" spc="-5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4518026" y="2612135"/>
            <a:ext cx="3449954" cy="3492500"/>
            <a:chOff x="4518026" y="2612135"/>
            <a:chExt cx="3449954" cy="3492500"/>
          </a:xfrm>
        </p:grpSpPr>
        <p:pic>
          <p:nvPicPr>
            <p:cNvPr id="89" name="object 8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892039" y="4520183"/>
              <a:ext cx="259079" cy="475488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957234" y="4546600"/>
              <a:ext cx="76200" cy="292100"/>
            </a:xfrm>
            <a:custGeom>
              <a:avLst/>
              <a:gdLst/>
              <a:ahLst/>
              <a:cxnLst/>
              <a:rect l="l" t="t" r="r" b="b"/>
              <a:pathLst>
                <a:path w="76200" h="292100">
                  <a:moveTo>
                    <a:pt x="28576" y="215900"/>
                  </a:moveTo>
                  <a:lnTo>
                    <a:pt x="0" y="215900"/>
                  </a:lnTo>
                  <a:lnTo>
                    <a:pt x="38101" y="292100"/>
                  </a:lnTo>
                  <a:lnTo>
                    <a:pt x="69850" y="228600"/>
                  </a:lnTo>
                  <a:lnTo>
                    <a:pt x="28576" y="228600"/>
                  </a:lnTo>
                  <a:lnTo>
                    <a:pt x="28576" y="215900"/>
                  </a:lnTo>
                  <a:close/>
                </a:path>
                <a:path w="76200" h="292100">
                  <a:moveTo>
                    <a:pt x="47625" y="0"/>
                  </a:moveTo>
                  <a:lnTo>
                    <a:pt x="28575" y="0"/>
                  </a:lnTo>
                  <a:lnTo>
                    <a:pt x="28576" y="228600"/>
                  </a:lnTo>
                  <a:lnTo>
                    <a:pt x="47626" y="228600"/>
                  </a:lnTo>
                  <a:lnTo>
                    <a:pt x="47625" y="0"/>
                  </a:lnTo>
                  <a:close/>
                </a:path>
                <a:path w="76200" h="292100">
                  <a:moveTo>
                    <a:pt x="76200" y="215900"/>
                  </a:moveTo>
                  <a:lnTo>
                    <a:pt x="47626" y="215900"/>
                  </a:lnTo>
                  <a:lnTo>
                    <a:pt x="47626" y="228600"/>
                  </a:lnTo>
                  <a:lnTo>
                    <a:pt x="69850" y="228600"/>
                  </a:lnTo>
                  <a:lnTo>
                    <a:pt x="76200" y="215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708391" y="2612135"/>
              <a:ext cx="259079" cy="396239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3459" y="2714626"/>
              <a:ext cx="76200" cy="215900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21201" y="5593292"/>
              <a:ext cx="609600" cy="5080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4521201" y="5593292"/>
              <a:ext cx="609600" cy="508000"/>
            </a:xfrm>
            <a:custGeom>
              <a:avLst/>
              <a:gdLst/>
              <a:ahLst/>
              <a:cxnLst/>
              <a:rect l="l" t="t" r="r" b="b"/>
              <a:pathLst>
                <a:path w="609600" h="508000">
                  <a:moveTo>
                    <a:pt x="0" y="0"/>
                  </a:moveTo>
                  <a:lnTo>
                    <a:pt x="609600" y="0"/>
                  </a:lnTo>
                  <a:lnTo>
                    <a:pt x="6096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2867818" y="2592832"/>
            <a:ext cx="363855" cy="127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1280" algn="r">
              <a:lnSpc>
                <a:spcPct val="100000"/>
              </a:lnSpc>
              <a:spcBef>
                <a:spcPts val="100"/>
              </a:spcBef>
            </a:pPr>
            <a:r>
              <a:rPr sz="1900" spc="-600" dirty="0">
                <a:latin typeface="Verdana"/>
                <a:cs typeface="Verdana"/>
              </a:rPr>
              <a:t>1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9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1900" spc="-135" dirty="0">
                <a:latin typeface="Verdana"/>
                <a:cs typeface="Verdana"/>
              </a:rPr>
              <a:t>0.5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669631" y="5680455"/>
            <a:ext cx="3124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65" dirty="0">
                <a:latin typeface="Verdana"/>
                <a:cs typeface="Verdana"/>
              </a:rPr>
              <a:t>20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97" name="object 97"/>
          <p:cNvGrpSpPr/>
          <p:nvPr/>
        </p:nvGrpSpPr>
        <p:grpSpPr>
          <a:xfrm>
            <a:off x="5622903" y="5590117"/>
            <a:ext cx="1397635" cy="514350"/>
            <a:chOff x="5622903" y="5590117"/>
            <a:chExt cx="1397635" cy="514350"/>
          </a:xfrm>
        </p:grpSpPr>
        <p:pic>
          <p:nvPicPr>
            <p:cNvPr id="98" name="object 9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26078" y="5593292"/>
              <a:ext cx="609600" cy="50800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626078" y="5593292"/>
              <a:ext cx="609600" cy="508000"/>
            </a:xfrm>
            <a:custGeom>
              <a:avLst/>
              <a:gdLst/>
              <a:ahLst/>
              <a:cxnLst/>
              <a:rect l="l" t="t" r="r" b="b"/>
              <a:pathLst>
                <a:path w="609600" h="508000">
                  <a:moveTo>
                    <a:pt x="0" y="0"/>
                  </a:moveTo>
                  <a:lnTo>
                    <a:pt x="609600" y="0"/>
                  </a:lnTo>
                  <a:lnTo>
                    <a:pt x="6096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07135" y="5593292"/>
              <a:ext cx="609600" cy="50800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407135" y="5593292"/>
              <a:ext cx="609600" cy="508000"/>
            </a:xfrm>
            <a:custGeom>
              <a:avLst/>
              <a:gdLst/>
              <a:ahLst/>
              <a:cxnLst/>
              <a:rect l="l" t="t" r="r" b="b"/>
              <a:pathLst>
                <a:path w="609600" h="508000">
                  <a:moveTo>
                    <a:pt x="0" y="0"/>
                  </a:moveTo>
                  <a:lnTo>
                    <a:pt x="609600" y="0"/>
                  </a:lnTo>
                  <a:lnTo>
                    <a:pt x="6096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5774509" y="5680455"/>
            <a:ext cx="110680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81685" algn="l"/>
              </a:tabLst>
            </a:pPr>
            <a:r>
              <a:rPr sz="1900" spc="-25" dirty="0">
                <a:latin typeface="Verdana"/>
                <a:cs typeface="Verdana"/>
              </a:rPr>
              <a:t>30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40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7724761" y="5590117"/>
            <a:ext cx="615950" cy="514350"/>
            <a:chOff x="7724761" y="5590117"/>
            <a:chExt cx="615950" cy="514350"/>
          </a:xfrm>
        </p:grpSpPr>
        <p:pic>
          <p:nvPicPr>
            <p:cNvPr id="104" name="object 10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27935" y="5593292"/>
              <a:ext cx="609600" cy="508000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7727936" y="5593292"/>
              <a:ext cx="609600" cy="508000"/>
            </a:xfrm>
            <a:custGeom>
              <a:avLst/>
              <a:gdLst/>
              <a:ahLst/>
              <a:cxnLst/>
              <a:rect l="l" t="t" r="r" b="b"/>
              <a:pathLst>
                <a:path w="609600" h="508000">
                  <a:moveTo>
                    <a:pt x="0" y="0"/>
                  </a:moveTo>
                  <a:lnTo>
                    <a:pt x="609600" y="0"/>
                  </a:lnTo>
                  <a:lnTo>
                    <a:pt x="6096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7876367" y="5680455"/>
            <a:ext cx="3136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60" dirty="0">
                <a:latin typeface="Verdana"/>
                <a:cs typeface="Verdana"/>
              </a:rPr>
              <a:t>50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4724400" y="2801111"/>
            <a:ext cx="3465829" cy="2871470"/>
            <a:chOff x="4724400" y="2801111"/>
            <a:chExt cx="3465829" cy="2871470"/>
          </a:xfrm>
        </p:grpSpPr>
        <p:pic>
          <p:nvPicPr>
            <p:cNvPr id="108" name="object 10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75201" y="4699003"/>
              <a:ext cx="101600" cy="10160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80078" y="4699003"/>
              <a:ext cx="101600" cy="101600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654784" y="4699003"/>
              <a:ext cx="101600" cy="101600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978759" y="4699003"/>
              <a:ext cx="101600" cy="101600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24400" y="4678679"/>
              <a:ext cx="256032" cy="993647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4787901" y="4780492"/>
              <a:ext cx="76200" cy="812800"/>
            </a:xfrm>
            <a:custGeom>
              <a:avLst/>
              <a:gdLst/>
              <a:ahLst/>
              <a:cxnLst/>
              <a:rect l="l" t="t" r="r" b="b"/>
              <a:pathLst>
                <a:path w="76200" h="812800">
                  <a:moveTo>
                    <a:pt x="28575" y="76200"/>
                  </a:moveTo>
                  <a:lnTo>
                    <a:pt x="28575" y="812800"/>
                  </a:lnTo>
                  <a:lnTo>
                    <a:pt x="47625" y="812800"/>
                  </a:lnTo>
                  <a:lnTo>
                    <a:pt x="47625" y="76200"/>
                  </a:lnTo>
                  <a:lnTo>
                    <a:pt x="28575" y="76200"/>
                  </a:lnTo>
                  <a:close/>
                </a:path>
                <a:path w="76200" h="812800">
                  <a:moveTo>
                    <a:pt x="69849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8128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76200"/>
                  </a:lnTo>
                  <a:lnTo>
                    <a:pt x="47625" y="76200"/>
                  </a:lnTo>
                  <a:lnTo>
                    <a:pt x="47625" y="63500"/>
                  </a:lnTo>
                  <a:close/>
                </a:path>
                <a:path w="76200" h="8128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27775" y="4678679"/>
              <a:ext cx="259079" cy="993647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5892778" y="4780492"/>
              <a:ext cx="76200" cy="812800"/>
            </a:xfrm>
            <a:custGeom>
              <a:avLst/>
              <a:gdLst/>
              <a:ahLst/>
              <a:cxnLst/>
              <a:rect l="l" t="t" r="r" b="b"/>
              <a:pathLst>
                <a:path w="76200" h="812800">
                  <a:moveTo>
                    <a:pt x="28575" y="76200"/>
                  </a:moveTo>
                  <a:lnTo>
                    <a:pt x="28575" y="812800"/>
                  </a:lnTo>
                  <a:lnTo>
                    <a:pt x="47625" y="812800"/>
                  </a:lnTo>
                  <a:lnTo>
                    <a:pt x="47625" y="76200"/>
                  </a:lnTo>
                  <a:lnTo>
                    <a:pt x="28575" y="76200"/>
                  </a:lnTo>
                  <a:close/>
                </a:path>
                <a:path w="76200" h="812800">
                  <a:moveTo>
                    <a:pt x="69849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81280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76200"/>
                  </a:lnTo>
                  <a:lnTo>
                    <a:pt x="47625" y="76200"/>
                  </a:lnTo>
                  <a:lnTo>
                    <a:pt x="47625" y="63500"/>
                  </a:lnTo>
                  <a:close/>
                </a:path>
                <a:path w="76200" h="812800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930895" y="4678679"/>
              <a:ext cx="259079" cy="993647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7994637" y="4780492"/>
              <a:ext cx="76200" cy="812800"/>
            </a:xfrm>
            <a:custGeom>
              <a:avLst/>
              <a:gdLst/>
              <a:ahLst/>
              <a:cxnLst/>
              <a:rect l="l" t="t" r="r" b="b"/>
              <a:pathLst>
                <a:path w="76200" h="812800">
                  <a:moveTo>
                    <a:pt x="28574" y="76200"/>
                  </a:moveTo>
                  <a:lnTo>
                    <a:pt x="28573" y="812800"/>
                  </a:lnTo>
                  <a:lnTo>
                    <a:pt x="47623" y="812800"/>
                  </a:lnTo>
                  <a:lnTo>
                    <a:pt x="47624" y="76200"/>
                  </a:lnTo>
                  <a:lnTo>
                    <a:pt x="28574" y="76200"/>
                  </a:lnTo>
                  <a:close/>
                </a:path>
                <a:path w="76200" h="812800">
                  <a:moveTo>
                    <a:pt x="69849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812800">
                  <a:moveTo>
                    <a:pt x="47625" y="63500"/>
                  </a:moveTo>
                  <a:lnTo>
                    <a:pt x="28575" y="63500"/>
                  </a:lnTo>
                  <a:lnTo>
                    <a:pt x="28574" y="76200"/>
                  </a:lnTo>
                  <a:lnTo>
                    <a:pt x="47624" y="76200"/>
                  </a:lnTo>
                  <a:lnTo>
                    <a:pt x="47625" y="63500"/>
                  </a:lnTo>
                  <a:close/>
                </a:path>
                <a:path w="76200" h="812800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11111" y="4678679"/>
              <a:ext cx="256031" cy="993647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6673837" y="4780492"/>
              <a:ext cx="76200" cy="812800"/>
            </a:xfrm>
            <a:custGeom>
              <a:avLst/>
              <a:gdLst/>
              <a:ahLst/>
              <a:cxnLst/>
              <a:rect l="l" t="t" r="r" b="b"/>
              <a:pathLst>
                <a:path w="76200" h="812800">
                  <a:moveTo>
                    <a:pt x="28574" y="76200"/>
                  </a:moveTo>
                  <a:lnTo>
                    <a:pt x="28573" y="812800"/>
                  </a:lnTo>
                  <a:lnTo>
                    <a:pt x="47623" y="812800"/>
                  </a:lnTo>
                  <a:lnTo>
                    <a:pt x="47624" y="76200"/>
                  </a:lnTo>
                  <a:lnTo>
                    <a:pt x="28574" y="76200"/>
                  </a:lnTo>
                  <a:close/>
                </a:path>
                <a:path w="76200" h="812800">
                  <a:moveTo>
                    <a:pt x="69849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812800">
                  <a:moveTo>
                    <a:pt x="47625" y="63500"/>
                  </a:moveTo>
                  <a:lnTo>
                    <a:pt x="28575" y="63500"/>
                  </a:lnTo>
                  <a:lnTo>
                    <a:pt x="28574" y="76200"/>
                  </a:lnTo>
                  <a:lnTo>
                    <a:pt x="47624" y="76200"/>
                  </a:lnTo>
                  <a:lnTo>
                    <a:pt x="47625" y="63500"/>
                  </a:lnTo>
                  <a:close/>
                </a:path>
                <a:path w="76200" h="812800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833872" y="4148327"/>
              <a:ext cx="256032" cy="637032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5897034" y="4250268"/>
              <a:ext cx="76200" cy="455295"/>
            </a:xfrm>
            <a:custGeom>
              <a:avLst/>
              <a:gdLst/>
              <a:ahLst/>
              <a:cxnLst/>
              <a:rect l="l" t="t" r="r" b="b"/>
              <a:pathLst>
                <a:path w="76200" h="455295">
                  <a:moveTo>
                    <a:pt x="28575" y="76199"/>
                  </a:moveTo>
                  <a:lnTo>
                    <a:pt x="28575" y="455082"/>
                  </a:lnTo>
                  <a:lnTo>
                    <a:pt x="47625" y="455082"/>
                  </a:lnTo>
                  <a:lnTo>
                    <a:pt x="47625" y="76199"/>
                  </a:lnTo>
                  <a:lnTo>
                    <a:pt x="28575" y="76199"/>
                  </a:lnTo>
                  <a:close/>
                </a:path>
                <a:path w="76200" h="45529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199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  <a:path w="76200" h="45529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76199"/>
                  </a:lnTo>
                  <a:lnTo>
                    <a:pt x="47625" y="76199"/>
                  </a:lnTo>
                  <a:lnTo>
                    <a:pt x="47625" y="63500"/>
                  </a:lnTo>
                  <a:close/>
                </a:path>
                <a:path w="76200" h="455295">
                  <a:moveTo>
                    <a:pt x="38100" y="0"/>
                  </a:moveTo>
                  <a:lnTo>
                    <a:pt x="0" y="76198"/>
                  </a:lnTo>
                  <a:lnTo>
                    <a:pt x="28575" y="76199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930895" y="2801111"/>
              <a:ext cx="259079" cy="1956816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7994637" y="2904068"/>
              <a:ext cx="76200" cy="1774825"/>
            </a:xfrm>
            <a:custGeom>
              <a:avLst/>
              <a:gdLst/>
              <a:ahLst/>
              <a:cxnLst/>
              <a:rect l="l" t="t" r="r" b="b"/>
              <a:pathLst>
                <a:path w="76200" h="1774825">
                  <a:moveTo>
                    <a:pt x="47625" y="63498"/>
                  </a:moveTo>
                  <a:lnTo>
                    <a:pt x="28575" y="63498"/>
                  </a:lnTo>
                  <a:lnTo>
                    <a:pt x="28573" y="1774824"/>
                  </a:lnTo>
                  <a:lnTo>
                    <a:pt x="47623" y="1774824"/>
                  </a:lnTo>
                  <a:lnTo>
                    <a:pt x="47625" y="63498"/>
                  </a:lnTo>
                  <a:close/>
                </a:path>
                <a:path w="76200" h="1774825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  <a:path w="76200" h="1774825">
                  <a:moveTo>
                    <a:pt x="69849" y="63498"/>
                  </a:moveTo>
                  <a:lnTo>
                    <a:pt x="47625" y="63498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605016" y="3188207"/>
              <a:ext cx="256031" cy="1569720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6667486" y="3291418"/>
              <a:ext cx="76200" cy="1387475"/>
            </a:xfrm>
            <a:custGeom>
              <a:avLst/>
              <a:gdLst/>
              <a:ahLst/>
              <a:cxnLst/>
              <a:rect l="l" t="t" r="r" b="b"/>
              <a:pathLst>
                <a:path w="76200" h="1387475">
                  <a:moveTo>
                    <a:pt x="47625" y="63500"/>
                  </a:moveTo>
                  <a:lnTo>
                    <a:pt x="28575" y="63500"/>
                  </a:lnTo>
                  <a:lnTo>
                    <a:pt x="28573" y="1387474"/>
                  </a:lnTo>
                  <a:lnTo>
                    <a:pt x="47623" y="1387474"/>
                  </a:lnTo>
                  <a:lnTo>
                    <a:pt x="47625" y="63500"/>
                  </a:lnTo>
                  <a:close/>
                </a:path>
                <a:path w="76200" h="1387475">
                  <a:moveTo>
                    <a:pt x="38100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387475">
                  <a:moveTo>
                    <a:pt x="69850" y="63500"/>
                  </a:moveTo>
                  <a:lnTo>
                    <a:pt x="47625" y="63500"/>
                  </a:lnTo>
                  <a:lnTo>
                    <a:pt x="47624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>
            <a:spLocks noGrp="1"/>
          </p:cNvSpPr>
          <p:nvPr>
            <p:ph type="title"/>
          </p:nvPr>
        </p:nvSpPr>
        <p:spPr>
          <a:xfrm>
            <a:off x="914400" y="1295400"/>
            <a:ext cx="2438400" cy="609600"/>
          </a:xfrm>
          <a:prstGeom prst="rect">
            <a:avLst/>
          </a:prstGeom>
          <a:solidFill>
            <a:srgbClr val="A6A6A6"/>
          </a:solidFill>
          <a:ln w="12700">
            <a:solidFill>
              <a:srgbClr val="595959"/>
            </a:solidFill>
          </a:ln>
        </p:spPr>
        <p:txBody>
          <a:bodyPr vert="horz" wrap="square" lIns="0" tIns="132715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1045"/>
              </a:spcBef>
            </a:pPr>
            <a:r>
              <a:rPr sz="2050" dirty="0">
                <a:latin typeface="Palatino Linotype"/>
                <a:cs typeface="Palatino Linotype"/>
              </a:rPr>
              <a:t>ŷ</a:t>
            </a:r>
            <a:r>
              <a:rPr sz="2050" spc="145" dirty="0">
                <a:latin typeface="Palatino Linotype"/>
                <a:cs typeface="Palatino Linotype"/>
              </a:rPr>
              <a:t> </a:t>
            </a:r>
            <a:r>
              <a:rPr sz="1550" spc="190" dirty="0">
                <a:latin typeface="Calibri"/>
                <a:cs typeface="Calibri"/>
              </a:rPr>
              <a:t>(Predicted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spc="195" dirty="0">
                <a:latin typeface="Calibri"/>
                <a:cs typeface="Calibri"/>
              </a:rPr>
              <a:t>DV)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69020" y="1791764"/>
            <a:ext cx="8648700" cy="4959985"/>
            <a:chOff x="3269020" y="1791764"/>
            <a:chExt cx="8648700" cy="49599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5973" y="1791764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2" y="56711"/>
                  </a:moveTo>
                  <a:lnTo>
                    <a:pt x="52035" y="81203"/>
                  </a:lnTo>
                  <a:lnTo>
                    <a:pt x="52034" y="3362389"/>
                  </a:lnTo>
                  <a:lnTo>
                    <a:pt x="80609" y="3362389"/>
                  </a:lnTo>
                  <a:lnTo>
                    <a:pt x="80610" y="81203"/>
                  </a:lnTo>
                  <a:lnTo>
                    <a:pt x="66322" y="56711"/>
                  </a:lnTo>
                  <a:close/>
                </a:path>
                <a:path w="132714" h="3362960">
                  <a:moveTo>
                    <a:pt x="66323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3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5" y="28351"/>
                  </a:lnTo>
                  <a:lnTo>
                    <a:pt x="82861" y="28351"/>
                  </a:lnTo>
                  <a:lnTo>
                    <a:pt x="66323" y="0"/>
                  </a:lnTo>
                  <a:close/>
                </a:path>
                <a:path w="132714" h="3362960">
                  <a:moveTo>
                    <a:pt x="82861" y="28351"/>
                  </a:moveTo>
                  <a:lnTo>
                    <a:pt x="80610" y="28351"/>
                  </a:lnTo>
                  <a:lnTo>
                    <a:pt x="80610" y="81204"/>
                  </a:lnTo>
                  <a:lnTo>
                    <a:pt x="107963" y="128096"/>
                  </a:lnTo>
                  <a:lnTo>
                    <a:pt x="116712" y="130398"/>
                  </a:lnTo>
                  <a:lnTo>
                    <a:pt x="130343" y="122445"/>
                  </a:lnTo>
                  <a:lnTo>
                    <a:pt x="132646" y="113698"/>
                  </a:lnTo>
                  <a:lnTo>
                    <a:pt x="82861" y="28351"/>
                  </a:lnTo>
                  <a:close/>
                </a:path>
                <a:path w="132714" h="3362960">
                  <a:moveTo>
                    <a:pt x="80610" y="35554"/>
                  </a:moveTo>
                  <a:lnTo>
                    <a:pt x="78663" y="35554"/>
                  </a:lnTo>
                  <a:lnTo>
                    <a:pt x="66322" y="56711"/>
                  </a:lnTo>
                  <a:lnTo>
                    <a:pt x="80610" y="81204"/>
                  </a:lnTo>
                  <a:lnTo>
                    <a:pt x="80610" y="35554"/>
                  </a:lnTo>
                  <a:close/>
                </a:path>
                <a:path w="132714" h="3362960">
                  <a:moveTo>
                    <a:pt x="80610" y="28351"/>
                  </a:moveTo>
                  <a:lnTo>
                    <a:pt x="52035" y="28351"/>
                  </a:lnTo>
                  <a:lnTo>
                    <a:pt x="52035" y="81203"/>
                  </a:lnTo>
                  <a:lnTo>
                    <a:pt x="66322" y="56711"/>
                  </a:lnTo>
                  <a:lnTo>
                    <a:pt x="53981" y="35554"/>
                  </a:lnTo>
                  <a:lnTo>
                    <a:pt x="80610" y="35554"/>
                  </a:lnTo>
                  <a:lnTo>
                    <a:pt x="80610" y="28351"/>
                  </a:lnTo>
                  <a:close/>
                </a:path>
                <a:path w="132714" h="3362960">
                  <a:moveTo>
                    <a:pt x="78663" y="35554"/>
                  </a:moveTo>
                  <a:lnTo>
                    <a:pt x="53981" y="35554"/>
                  </a:lnTo>
                  <a:lnTo>
                    <a:pt x="66322" y="56711"/>
                  </a:lnTo>
                  <a:lnTo>
                    <a:pt x="78663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5370" y="2775031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3673241" y="0"/>
                  </a:lnTo>
                </a:path>
                <a:path w="5640070">
                  <a:moveTo>
                    <a:pt x="3832658" y="0"/>
                  </a:moveTo>
                  <a:lnTo>
                    <a:pt x="5640029" y="0"/>
                  </a:lnTo>
                </a:path>
              </a:pathLst>
            </a:custGeom>
            <a:ln w="1270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5370" y="4653984"/>
              <a:ext cx="5640705" cy="132715"/>
            </a:xfrm>
            <a:custGeom>
              <a:avLst/>
              <a:gdLst/>
              <a:ahLst/>
              <a:cxnLst/>
              <a:rect l="l" t="t" r="r" b="b"/>
              <a:pathLst>
                <a:path w="5640705" h="132714">
                  <a:moveTo>
                    <a:pt x="5583385" y="66323"/>
                  </a:moveTo>
                  <a:lnTo>
                    <a:pt x="5511999" y="107965"/>
                  </a:lnTo>
                  <a:lnTo>
                    <a:pt x="5509698" y="116712"/>
                  </a:lnTo>
                  <a:lnTo>
                    <a:pt x="5517649" y="130345"/>
                  </a:lnTo>
                  <a:lnTo>
                    <a:pt x="5526397" y="132647"/>
                  </a:lnTo>
                  <a:lnTo>
                    <a:pt x="5615602" y="80611"/>
                  </a:lnTo>
                  <a:lnTo>
                    <a:pt x="5611724" y="80611"/>
                  </a:lnTo>
                  <a:lnTo>
                    <a:pt x="5611724" y="78665"/>
                  </a:lnTo>
                  <a:lnTo>
                    <a:pt x="5604541" y="78665"/>
                  </a:lnTo>
                  <a:lnTo>
                    <a:pt x="5583385" y="66323"/>
                  </a:lnTo>
                  <a:close/>
                </a:path>
                <a:path w="5640705" h="132714">
                  <a:moveTo>
                    <a:pt x="0" y="52035"/>
                  </a:moveTo>
                  <a:lnTo>
                    <a:pt x="0" y="80610"/>
                  </a:lnTo>
                  <a:lnTo>
                    <a:pt x="5611724" y="80611"/>
                  </a:lnTo>
                  <a:lnTo>
                    <a:pt x="5558891" y="80611"/>
                  </a:lnTo>
                  <a:lnTo>
                    <a:pt x="5583385" y="66323"/>
                  </a:lnTo>
                  <a:lnTo>
                    <a:pt x="5558893" y="52036"/>
                  </a:lnTo>
                  <a:lnTo>
                    <a:pt x="5611724" y="52036"/>
                  </a:lnTo>
                  <a:lnTo>
                    <a:pt x="0" y="52035"/>
                  </a:lnTo>
                  <a:close/>
                </a:path>
                <a:path w="5640705" h="132714">
                  <a:moveTo>
                    <a:pt x="5615602" y="52036"/>
                  </a:moveTo>
                  <a:lnTo>
                    <a:pt x="5611724" y="52036"/>
                  </a:lnTo>
                  <a:lnTo>
                    <a:pt x="5611724" y="80611"/>
                  </a:lnTo>
                  <a:lnTo>
                    <a:pt x="5615604" y="80610"/>
                  </a:lnTo>
                  <a:lnTo>
                    <a:pt x="5640095" y="66324"/>
                  </a:lnTo>
                  <a:lnTo>
                    <a:pt x="5615602" y="52036"/>
                  </a:lnTo>
                  <a:close/>
                </a:path>
                <a:path w="5640705" h="132714">
                  <a:moveTo>
                    <a:pt x="5604541" y="53982"/>
                  </a:moveTo>
                  <a:lnTo>
                    <a:pt x="5583385" y="66323"/>
                  </a:lnTo>
                  <a:lnTo>
                    <a:pt x="5604541" y="78665"/>
                  </a:lnTo>
                  <a:lnTo>
                    <a:pt x="5604541" y="53982"/>
                  </a:lnTo>
                  <a:close/>
                </a:path>
                <a:path w="5640705" h="132714">
                  <a:moveTo>
                    <a:pt x="5611724" y="53982"/>
                  </a:moveTo>
                  <a:lnTo>
                    <a:pt x="5604541" y="53982"/>
                  </a:lnTo>
                  <a:lnTo>
                    <a:pt x="5604541" y="78665"/>
                  </a:lnTo>
                  <a:lnTo>
                    <a:pt x="5611724" y="78665"/>
                  </a:lnTo>
                  <a:lnTo>
                    <a:pt x="5611724" y="53982"/>
                  </a:lnTo>
                  <a:close/>
                </a:path>
                <a:path w="5640705" h="132714">
                  <a:moveTo>
                    <a:pt x="5526398" y="0"/>
                  </a:moveTo>
                  <a:lnTo>
                    <a:pt x="5517649" y="2302"/>
                  </a:lnTo>
                  <a:lnTo>
                    <a:pt x="5509698" y="15934"/>
                  </a:lnTo>
                  <a:lnTo>
                    <a:pt x="5512000" y="24682"/>
                  </a:lnTo>
                  <a:lnTo>
                    <a:pt x="5583385" y="66323"/>
                  </a:lnTo>
                  <a:lnTo>
                    <a:pt x="5604541" y="53982"/>
                  </a:lnTo>
                  <a:lnTo>
                    <a:pt x="5611724" y="53982"/>
                  </a:lnTo>
                  <a:lnTo>
                    <a:pt x="5611724" y="52036"/>
                  </a:lnTo>
                  <a:lnTo>
                    <a:pt x="5615602" y="52036"/>
                  </a:lnTo>
                  <a:lnTo>
                    <a:pt x="552639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32198" y="2823607"/>
              <a:ext cx="5120640" cy="1818639"/>
            </a:xfrm>
            <a:custGeom>
              <a:avLst/>
              <a:gdLst/>
              <a:ahLst/>
              <a:cxnLst/>
              <a:rect l="l" t="t" r="r" b="b"/>
              <a:pathLst>
                <a:path w="5120640" h="1818639">
                  <a:moveTo>
                    <a:pt x="0" y="1818640"/>
                  </a:moveTo>
                  <a:lnTo>
                    <a:pt x="1056640" y="1808480"/>
                  </a:lnTo>
                  <a:lnTo>
                    <a:pt x="1122491" y="1804358"/>
                  </a:lnTo>
                  <a:lnTo>
                    <a:pt x="1183969" y="1799637"/>
                  </a:lnTo>
                  <a:lnTo>
                    <a:pt x="1241425" y="1794351"/>
                  </a:lnTo>
                  <a:lnTo>
                    <a:pt x="1295212" y="1788536"/>
                  </a:lnTo>
                  <a:lnTo>
                    <a:pt x="1345682" y="1782227"/>
                  </a:lnTo>
                  <a:lnTo>
                    <a:pt x="1393190" y="1775460"/>
                  </a:lnTo>
                  <a:lnTo>
                    <a:pt x="1438086" y="1768269"/>
                  </a:lnTo>
                  <a:lnTo>
                    <a:pt x="1480726" y="1760690"/>
                  </a:lnTo>
                  <a:lnTo>
                    <a:pt x="1521460" y="1752758"/>
                  </a:lnTo>
                  <a:lnTo>
                    <a:pt x="1560641" y="1744509"/>
                  </a:lnTo>
                  <a:lnTo>
                    <a:pt x="1598624" y="1735978"/>
                  </a:lnTo>
                  <a:lnTo>
                    <a:pt x="1635760" y="1727200"/>
                  </a:lnTo>
                  <a:lnTo>
                    <a:pt x="1694676" y="1710997"/>
                  </a:lnTo>
                  <a:lnTo>
                    <a:pt x="1746098" y="1693165"/>
                  </a:lnTo>
                  <a:lnTo>
                    <a:pt x="1791448" y="1674148"/>
                  </a:lnTo>
                  <a:lnTo>
                    <a:pt x="1832147" y="1654391"/>
                  </a:lnTo>
                  <a:lnTo>
                    <a:pt x="1869617" y="1634338"/>
                  </a:lnTo>
                  <a:lnTo>
                    <a:pt x="1905281" y="1614433"/>
                  </a:lnTo>
                  <a:lnTo>
                    <a:pt x="1940560" y="1595120"/>
                  </a:lnTo>
                  <a:lnTo>
                    <a:pt x="1986320" y="1569841"/>
                  </a:lnTo>
                  <a:lnTo>
                    <a:pt x="2025822" y="1545701"/>
                  </a:lnTo>
                  <a:lnTo>
                    <a:pt x="2061748" y="1520992"/>
                  </a:lnTo>
                  <a:lnTo>
                    <a:pt x="2096780" y="1494007"/>
                  </a:lnTo>
                  <a:lnTo>
                    <a:pt x="2133600" y="1463040"/>
                  </a:lnTo>
                  <a:lnTo>
                    <a:pt x="2186281" y="1416755"/>
                  </a:lnTo>
                  <a:lnTo>
                    <a:pt x="2238963" y="1362569"/>
                  </a:lnTo>
                  <a:lnTo>
                    <a:pt x="2276239" y="1319812"/>
                  </a:lnTo>
                  <a:lnTo>
                    <a:pt x="2326640" y="1259840"/>
                  </a:lnTo>
                  <a:lnTo>
                    <a:pt x="2376596" y="1198373"/>
                  </a:lnTo>
                  <a:lnTo>
                    <a:pt x="2405589" y="1161929"/>
                  </a:lnTo>
                  <a:lnTo>
                    <a:pt x="2436733" y="1122441"/>
                  </a:lnTo>
                  <a:lnTo>
                    <a:pt x="2469632" y="1080483"/>
                  </a:lnTo>
                  <a:lnTo>
                    <a:pt x="2503894" y="1036627"/>
                  </a:lnTo>
                  <a:lnTo>
                    <a:pt x="2539123" y="991446"/>
                  </a:lnTo>
                  <a:lnTo>
                    <a:pt x="2574925" y="945514"/>
                  </a:lnTo>
                  <a:lnTo>
                    <a:pt x="2610905" y="899404"/>
                  </a:lnTo>
                  <a:lnTo>
                    <a:pt x="2646670" y="853687"/>
                  </a:lnTo>
                  <a:lnTo>
                    <a:pt x="2681824" y="808939"/>
                  </a:lnTo>
                  <a:lnTo>
                    <a:pt x="2715974" y="765730"/>
                  </a:lnTo>
                  <a:lnTo>
                    <a:pt x="2748725" y="724635"/>
                  </a:lnTo>
                  <a:lnTo>
                    <a:pt x="2779682" y="686226"/>
                  </a:lnTo>
                  <a:lnTo>
                    <a:pt x="2808452" y="651077"/>
                  </a:lnTo>
                  <a:lnTo>
                    <a:pt x="2834640" y="619760"/>
                  </a:lnTo>
                  <a:lnTo>
                    <a:pt x="2880826" y="565566"/>
                  </a:lnTo>
                  <a:lnTo>
                    <a:pt x="2921238" y="518953"/>
                  </a:lnTo>
                  <a:lnTo>
                    <a:pt x="2957244" y="478611"/>
                  </a:lnTo>
                  <a:lnTo>
                    <a:pt x="2990215" y="443229"/>
                  </a:lnTo>
                  <a:lnTo>
                    <a:pt x="3021518" y="411499"/>
                  </a:lnTo>
                  <a:lnTo>
                    <a:pt x="3052524" y="382111"/>
                  </a:lnTo>
                  <a:lnTo>
                    <a:pt x="3084601" y="353754"/>
                  </a:lnTo>
                  <a:lnTo>
                    <a:pt x="3119120" y="325120"/>
                  </a:lnTo>
                  <a:lnTo>
                    <a:pt x="3160145" y="293336"/>
                  </a:lnTo>
                  <a:lnTo>
                    <a:pt x="3200785" y="264515"/>
                  </a:lnTo>
                  <a:lnTo>
                    <a:pt x="3241484" y="238300"/>
                  </a:lnTo>
                  <a:lnTo>
                    <a:pt x="3282687" y="214337"/>
                  </a:lnTo>
                  <a:lnTo>
                    <a:pt x="3324837" y="192269"/>
                  </a:lnTo>
                  <a:lnTo>
                    <a:pt x="3368380" y="171742"/>
                  </a:lnTo>
                  <a:lnTo>
                    <a:pt x="3413760" y="152400"/>
                  </a:lnTo>
                  <a:lnTo>
                    <a:pt x="3460561" y="134627"/>
                  </a:lnTo>
                  <a:lnTo>
                    <a:pt x="3508250" y="118869"/>
                  </a:lnTo>
                  <a:lnTo>
                    <a:pt x="3557095" y="104858"/>
                  </a:lnTo>
                  <a:lnTo>
                    <a:pt x="3607362" y="92328"/>
                  </a:lnTo>
                  <a:lnTo>
                    <a:pt x="3659318" y="81013"/>
                  </a:lnTo>
                  <a:lnTo>
                    <a:pt x="3713228" y="70646"/>
                  </a:lnTo>
                  <a:lnTo>
                    <a:pt x="3769360" y="60960"/>
                  </a:lnTo>
                  <a:lnTo>
                    <a:pt x="3812508" y="54103"/>
                  </a:lnTo>
                  <a:lnTo>
                    <a:pt x="3853775" y="48124"/>
                  </a:lnTo>
                  <a:lnTo>
                    <a:pt x="3894666" y="42897"/>
                  </a:lnTo>
                  <a:lnTo>
                    <a:pt x="3936686" y="38298"/>
                  </a:lnTo>
                  <a:lnTo>
                    <a:pt x="3981340" y="34201"/>
                  </a:lnTo>
                  <a:lnTo>
                    <a:pt x="4030133" y="30480"/>
                  </a:lnTo>
                  <a:lnTo>
                    <a:pt x="4084571" y="27009"/>
                  </a:lnTo>
                  <a:lnTo>
                    <a:pt x="4146158" y="23664"/>
                  </a:lnTo>
                  <a:lnTo>
                    <a:pt x="4216400" y="20320"/>
                  </a:lnTo>
                  <a:lnTo>
                    <a:pt x="4254974" y="18672"/>
                  </a:lnTo>
                  <a:lnTo>
                    <a:pt x="4295547" y="17114"/>
                  </a:lnTo>
                  <a:lnTo>
                    <a:pt x="4338002" y="15639"/>
                  </a:lnTo>
                  <a:lnTo>
                    <a:pt x="4382221" y="14243"/>
                  </a:lnTo>
                  <a:lnTo>
                    <a:pt x="4428086" y="12920"/>
                  </a:lnTo>
                  <a:lnTo>
                    <a:pt x="4475480" y="11665"/>
                  </a:lnTo>
                  <a:lnTo>
                    <a:pt x="4524285" y="10472"/>
                  </a:lnTo>
                  <a:lnTo>
                    <a:pt x="4574383" y="9337"/>
                  </a:lnTo>
                  <a:lnTo>
                    <a:pt x="4625657" y="8255"/>
                  </a:lnTo>
                  <a:lnTo>
                    <a:pt x="4677990" y="7219"/>
                  </a:lnTo>
                  <a:lnTo>
                    <a:pt x="4731263" y="6225"/>
                  </a:lnTo>
                  <a:lnTo>
                    <a:pt x="4785360" y="5268"/>
                  </a:lnTo>
                  <a:lnTo>
                    <a:pt x="4840162" y="4342"/>
                  </a:lnTo>
                  <a:lnTo>
                    <a:pt x="4895552" y="3442"/>
                  </a:lnTo>
                  <a:lnTo>
                    <a:pt x="4951412" y="2563"/>
                  </a:lnTo>
                  <a:lnTo>
                    <a:pt x="5007625" y="1700"/>
                  </a:lnTo>
                  <a:lnTo>
                    <a:pt x="5064074" y="847"/>
                  </a:lnTo>
                  <a:lnTo>
                    <a:pt x="5120640" y="0"/>
                  </a:lnTo>
                </a:path>
              </a:pathLst>
            </a:custGeom>
            <a:ln w="5715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35863" y="185928"/>
            <a:ext cx="8482965" cy="668020"/>
            <a:chOff x="435863" y="185928"/>
            <a:chExt cx="8482965" cy="66802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3" y="185928"/>
              <a:ext cx="8482584" cy="6675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7154"/>
              <a:ext cx="8419590" cy="60584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182893" y="4695654"/>
            <a:ext cx="22161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5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38225" y="1397210"/>
            <a:ext cx="2184400" cy="3873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350" spc="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350" spc="-1160" dirty="0">
                <a:solidFill>
                  <a:srgbClr val="FFFFFF"/>
                </a:solidFill>
                <a:latin typeface="Palatino Linotype"/>
                <a:cs typeface="Palatino Linotype"/>
              </a:rPr>
              <a:t>̂</a:t>
            </a:r>
            <a:r>
              <a:rPr sz="2350" spc="140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350" spc="-75" dirty="0">
                <a:solidFill>
                  <a:srgbClr val="FFFFFF"/>
                </a:solidFill>
                <a:latin typeface="Verdana"/>
                <a:cs typeface="Verdana"/>
              </a:rPr>
              <a:t>(Probability)</a:t>
            </a:r>
            <a:endParaRPr sz="235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75370" y="2683530"/>
            <a:ext cx="5640070" cy="2136775"/>
            <a:chOff x="3275370" y="2683530"/>
            <a:chExt cx="5640070" cy="2136775"/>
          </a:xfrm>
        </p:grpSpPr>
        <p:sp>
          <p:nvSpPr>
            <p:cNvPr id="23" name="object 23"/>
            <p:cNvSpPr/>
            <p:nvPr/>
          </p:nvSpPr>
          <p:spPr>
            <a:xfrm>
              <a:off x="3275370" y="3727846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5640029" y="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69052" y="4654550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469061" y="4654144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2261" y="2691998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4261" y="463933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1182" y="4341939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9616" y="4352544"/>
              <a:ext cx="256032" cy="43281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372101" y="4453467"/>
              <a:ext cx="76200" cy="252095"/>
            </a:xfrm>
            <a:custGeom>
              <a:avLst/>
              <a:gdLst/>
              <a:ahLst/>
              <a:cxnLst/>
              <a:rect l="l" t="t" r="r" b="b"/>
              <a:pathLst>
                <a:path w="76200" h="25209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51884"/>
                  </a:lnTo>
                  <a:lnTo>
                    <a:pt x="47625" y="251884"/>
                  </a:lnTo>
                  <a:lnTo>
                    <a:pt x="47625" y="63500"/>
                  </a:lnTo>
                  <a:close/>
                </a:path>
                <a:path w="76200" h="252095">
                  <a:moveTo>
                    <a:pt x="38101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1" y="0"/>
                  </a:lnTo>
                  <a:close/>
                </a:path>
                <a:path w="76200" h="25209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6039" y="3386328"/>
              <a:ext cx="259080" cy="132283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481232" y="3488267"/>
              <a:ext cx="76200" cy="1141095"/>
            </a:xfrm>
            <a:custGeom>
              <a:avLst/>
              <a:gdLst/>
              <a:ahLst/>
              <a:cxnLst/>
              <a:rect l="l" t="t" r="r" b="b"/>
              <a:pathLst>
                <a:path w="76200" h="114109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140884"/>
                  </a:lnTo>
                  <a:lnTo>
                    <a:pt x="47625" y="1140884"/>
                  </a:lnTo>
                  <a:lnTo>
                    <a:pt x="47625" y="63500"/>
                  </a:lnTo>
                  <a:close/>
                </a:path>
                <a:path w="76200" h="114109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4109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2731" y="3303714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64935" y="2892552"/>
              <a:ext cx="256032" cy="109728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028267" y="2918885"/>
              <a:ext cx="76200" cy="916940"/>
            </a:xfrm>
            <a:custGeom>
              <a:avLst/>
              <a:gdLst/>
              <a:ahLst/>
              <a:cxnLst/>
              <a:rect l="l" t="t" r="r" b="b"/>
              <a:pathLst>
                <a:path w="76200" h="916939">
                  <a:moveTo>
                    <a:pt x="28575" y="840314"/>
                  </a:moveTo>
                  <a:lnTo>
                    <a:pt x="0" y="840314"/>
                  </a:lnTo>
                  <a:lnTo>
                    <a:pt x="38100" y="916514"/>
                  </a:lnTo>
                  <a:lnTo>
                    <a:pt x="69850" y="853014"/>
                  </a:lnTo>
                  <a:lnTo>
                    <a:pt x="28575" y="853014"/>
                  </a:lnTo>
                  <a:lnTo>
                    <a:pt x="28575" y="840314"/>
                  </a:lnTo>
                  <a:close/>
                </a:path>
                <a:path w="76200" h="916939">
                  <a:moveTo>
                    <a:pt x="47625" y="0"/>
                  </a:moveTo>
                  <a:lnTo>
                    <a:pt x="28575" y="0"/>
                  </a:lnTo>
                  <a:lnTo>
                    <a:pt x="28575" y="853014"/>
                  </a:lnTo>
                  <a:lnTo>
                    <a:pt x="47625" y="853014"/>
                  </a:lnTo>
                  <a:lnTo>
                    <a:pt x="47625" y="0"/>
                  </a:lnTo>
                  <a:close/>
                </a:path>
                <a:path w="76200" h="916939">
                  <a:moveTo>
                    <a:pt x="76200" y="840314"/>
                  </a:moveTo>
                  <a:lnTo>
                    <a:pt x="47625" y="840314"/>
                  </a:lnTo>
                  <a:lnTo>
                    <a:pt x="47625" y="853014"/>
                  </a:lnTo>
                  <a:lnTo>
                    <a:pt x="69850" y="853014"/>
                  </a:lnTo>
                  <a:lnTo>
                    <a:pt x="76200" y="840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68598" y="3862515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62215" y="2724912"/>
              <a:ext cx="259079" cy="44500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126816" y="2749551"/>
              <a:ext cx="76200" cy="264795"/>
            </a:xfrm>
            <a:custGeom>
              <a:avLst/>
              <a:gdLst/>
              <a:ahLst/>
              <a:cxnLst/>
              <a:rect l="l" t="t" r="r" b="b"/>
              <a:pathLst>
                <a:path w="76200" h="264794">
                  <a:moveTo>
                    <a:pt x="28575" y="188381"/>
                  </a:moveTo>
                  <a:lnTo>
                    <a:pt x="0" y="188381"/>
                  </a:lnTo>
                  <a:lnTo>
                    <a:pt x="38101" y="264581"/>
                  </a:lnTo>
                  <a:lnTo>
                    <a:pt x="69850" y="201081"/>
                  </a:lnTo>
                  <a:lnTo>
                    <a:pt x="28575" y="201081"/>
                  </a:lnTo>
                  <a:lnTo>
                    <a:pt x="28575" y="188381"/>
                  </a:lnTo>
                  <a:close/>
                </a:path>
                <a:path w="76200" h="264794">
                  <a:moveTo>
                    <a:pt x="47625" y="0"/>
                  </a:moveTo>
                  <a:lnTo>
                    <a:pt x="28575" y="1"/>
                  </a:lnTo>
                  <a:lnTo>
                    <a:pt x="28575" y="201081"/>
                  </a:lnTo>
                  <a:lnTo>
                    <a:pt x="47625" y="201081"/>
                  </a:lnTo>
                  <a:lnTo>
                    <a:pt x="47625" y="0"/>
                  </a:lnTo>
                  <a:close/>
                </a:path>
                <a:path w="76200" h="264794">
                  <a:moveTo>
                    <a:pt x="76200" y="188381"/>
                  </a:moveTo>
                  <a:lnTo>
                    <a:pt x="47625" y="188381"/>
                  </a:lnTo>
                  <a:lnTo>
                    <a:pt x="47625" y="201081"/>
                  </a:lnTo>
                  <a:lnTo>
                    <a:pt x="69850" y="201081"/>
                  </a:lnTo>
                  <a:lnTo>
                    <a:pt x="76200" y="188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3798" y="2914250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81295" y="2683530"/>
              <a:ext cx="172116" cy="172116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914400" y="1295400"/>
            <a:ext cx="2438400" cy="609600"/>
          </a:xfrm>
          <a:prstGeom prst="rect">
            <a:avLst/>
          </a:pr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407670">
              <a:lnSpc>
                <a:spcPct val="100000"/>
              </a:lnSpc>
              <a:spcBef>
                <a:spcPts val="890"/>
              </a:spcBef>
            </a:pPr>
            <a:r>
              <a:rPr sz="2350" spc="-130" dirty="0">
                <a:latin typeface="Verdana"/>
                <a:cs typeface="Verdana"/>
              </a:rPr>
              <a:t>y</a:t>
            </a:r>
            <a:r>
              <a:rPr sz="2350" spc="-50" dirty="0">
                <a:latin typeface="Verdana"/>
                <a:cs typeface="Verdana"/>
              </a:rPr>
              <a:t> </a:t>
            </a:r>
            <a:r>
              <a:rPr sz="1850" dirty="0">
                <a:latin typeface="Verdana"/>
                <a:cs typeface="Verdana"/>
              </a:rPr>
              <a:t>(Actual</a:t>
            </a:r>
            <a:r>
              <a:rPr sz="1850" spc="-55" dirty="0">
                <a:latin typeface="Verdana"/>
                <a:cs typeface="Verdana"/>
              </a:rPr>
              <a:t> </a:t>
            </a:r>
            <a:r>
              <a:rPr sz="1850" spc="-25" dirty="0">
                <a:latin typeface="Verdana"/>
                <a:cs typeface="Verdana"/>
              </a:rPr>
              <a:t>DV)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68612" y="2592832"/>
            <a:ext cx="361950" cy="127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0645" algn="r">
              <a:lnSpc>
                <a:spcPct val="100000"/>
              </a:lnSpc>
              <a:spcBef>
                <a:spcPts val="100"/>
              </a:spcBef>
            </a:pPr>
            <a:r>
              <a:rPr sz="1900" spc="-600" dirty="0">
                <a:latin typeface="Verdana"/>
                <a:cs typeface="Verdana"/>
              </a:rPr>
              <a:t>1</a:t>
            </a: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9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</a:pPr>
            <a:r>
              <a:rPr sz="1900" spc="-140" dirty="0">
                <a:latin typeface="Verdana"/>
                <a:cs typeface="Verdana"/>
              </a:rPr>
              <a:t>0.5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00675" y="4872735"/>
            <a:ext cx="2711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455" dirty="0">
                <a:latin typeface="Verdana"/>
                <a:cs typeface="Verdana"/>
              </a:rPr>
              <a:t>#1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42487" y="2230120"/>
            <a:ext cx="3219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95" dirty="0">
                <a:latin typeface="Verdana"/>
                <a:cs typeface="Verdana"/>
              </a:rPr>
              <a:t>#2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91261" y="4872735"/>
            <a:ext cx="3206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00" dirty="0">
                <a:latin typeface="Verdana"/>
                <a:cs typeface="Verdana"/>
              </a:rPr>
              <a:t>#3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888954" y="2230120"/>
            <a:ext cx="34417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10" dirty="0">
                <a:latin typeface="Verdana"/>
                <a:cs typeface="Verdana"/>
              </a:rPr>
              <a:t>#4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5958973" y="1852754"/>
            <a:ext cx="5647690" cy="3681095"/>
            <a:chOff x="5958973" y="1852754"/>
            <a:chExt cx="5647690" cy="3681095"/>
          </a:xfrm>
        </p:grpSpPr>
        <p:sp>
          <p:nvSpPr>
            <p:cNvPr id="10" name="object 10"/>
            <p:cNvSpPr/>
            <p:nvPr/>
          </p:nvSpPr>
          <p:spPr>
            <a:xfrm>
              <a:off x="6345990" y="1987237"/>
              <a:ext cx="76200" cy="3546475"/>
            </a:xfrm>
            <a:custGeom>
              <a:avLst/>
              <a:gdLst/>
              <a:ahLst/>
              <a:cxnLst/>
              <a:rect l="l" t="t" r="r" b="b"/>
              <a:pathLst>
                <a:path w="76200" h="3546475">
                  <a:moveTo>
                    <a:pt x="47625" y="63497"/>
                  </a:moveTo>
                  <a:lnTo>
                    <a:pt x="28575" y="63497"/>
                  </a:lnTo>
                  <a:lnTo>
                    <a:pt x="28575" y="3546426"/>
                  </a:lnTo>
                  <a:lnTo>
                    <a:pt x="47625" y="3546426"/>
                  </a:lnTo>
                  <a:lnTo>
                    <a:pt x="47625" y="63497"/>
                  </a:lnTo>
                  <a:close/>
                </a:path>
                <a:path w="76200" h="354647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497"/>
                  </a:lnTo>
                  <a:lnTo>
                    <a:pt x="69848" y="63497"/>
                  </a:lnTo>
                  <a:lnTo>
                    <a:pt x="38100" y="0"/>
                  </a:lnTo>
                  <a:close/>
                </a:path>
                <a:path w="76200" h="3546475">
                  <a:moveTo>
                    <a:pt x="69848" y="63497"/>
                  </a:moveTo>
                  <a:lnTo>
                    <a:pt x="47625" y="63497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48" y="63497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248388" y="2420705"/>
              <a:ext cx="4924425" cy="2012950"/>
            </a:xfrm>
            <a:custGeom>
              <a:avLst/>
              <a:gdLst/>
              <a:ahLst/>
              <a:cxnLst/>
              <a:rect l="l" t="t" r="r" b="b"/>
              <a:pathLst>
                <a:path w="4924425" h="2012950">
                  <a:moveTo>
                    <a:pt x="0" y="2012470"/>
                  </a:moveTo>
                  <a:lnTo>
                    <a:pt x="492393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26910" y="3186051"/>
              <a:ext cx="5265420" cy="1468120"/>
            </a:xfrm>
            <a:custGeom>
              <a:avLst/>
              <a:gdLst/>
              <a:ahLst/>
              <a:cxnLst/>
              <a:rect l="l" t="t" r="r" b="b"/>
              <a:pathLst>
                <a:path w="5265420" h="1468120">
                  <a:moveTo>
                    <a:pt x="0" y="1467523"/>
                  </a:moveTo>
                  <a:lnTo>
                    <a:pt x="5265354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26910" y="3183296"/>
              <a:ext cx="5265420" cy="1468120"/>
            </a:xfrm>
            <a:custGeom>
              <a:avLst/>
              <a:gdLst/>
              <a:ahLst/>
              <a:cxnLst/>
              <a:rect l="l" t="t" r="r" b="b"/>
              <a:pathLst>
                <a:path w="5265420" h="1468120">
                  <a:moveTo>
                    <a:pt x="0" y="1467523"/>
                  </a:moveTo>
                  <a:lnTo>
                    <a:pt x="5265354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26910" y="2871482"/>
              <a:ext cx="5194935" cy="1635125"/>
            </a:xfrm>
            <a:custGeom>
              <a:avLst/>
              <a:gdLst/>
              <a:ahLst/>
              <a:cxnLst/>
              <a:rect l="l" t="t" r="r" b="b"/>
              <a:pathLst>
                <a:path w="5194934" h="1635125">
                  <a:moveTo>
                    <a:pt x="0" y="1634893"/>
                  </a:moveTo>
                  <a:lnTo>
                    <a:pt x="519467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6910" y="2868727"/>
              <a:ext cx="5194935" cy="1635125"/>
            </a:xfrm>
            <a:custGeom>
              <a:avLst/>
              <a:gdLst/>
              <a:ahLst/>
              <a:cxnLst/>
              <a:rect l="l" t="t" r="r" b="b"/>
              <a:pathLst>
                <a:path w="5194934" h="1635125">
                  <a:moveTo>
                    <a:pt x="0" y="1634893"/>
                  </a:moveTo>
                  <a:lnTo>
                    <a:pt x="5194676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58973" y="5128200"/>
              <a:ext cx="4862830" cy="76200"/>
            </a:xfrm>
            <a:custGeom>
              <a:avLst/>
              <a:gdLst/>
              <a:ahLst/>
              <a:cxnLst/>
              <a:rect l="l" t="t" r="r" b="b"/>
              <a:pathLst>
                <a:path w="4862830" h="76200">
                  <a:moveTo>
                    <a:pt x="4786162" y="0"/>
                  </a:moveTo>
                  <a:lnTo>
                    <a:pt x="4786162" y="76200"/>
                  </a:lnTo>
                  <a:lnTo>
                    <a:pt x="4843312" y="47625"/>
                  </a:lnTo>
                  <a:lnTo>
                    <a:pt x="4798858" y="47625"/>
                  </a:lnTo>
                  <a:lnTo>
                    <a:pt x="4798858" y="28575"/>
                  </a:lnTo>
                  <a:lnTo>
                    <a:pt x="4843312" y="28575"/>
                  </a:lnTo>
                  <a:lnTo>
                    <a:pt x="4786162" y="0"/>
                  </a:lnTo>
                  <a:close/>
                </a:path>
                <a:path w="4862830" h="76200">
                  <a:moveTo>
                    <a:pt x="0" y="28573"/>
                  </a:moveTo>
                  <a:lnTo>
                    <a:pt x="0" y="47623"/>
                  </a:lnTo>
                  <a:lnTo>
                    <a:pt x="4798858" y="47625"/>
                  </a:lnTo>
                  <a:lnTo>
                    <a:pt x="4786162" y="47625"/>
                  </a:lnTo>
                  <a:lnTo>
                    <a:pt x="4786162" y="28575"/>
                  </a:lnTo>
                  <a:lnTo>
                    <a:pt x="4798858" y="28575"/>
                  </a:lnTo>
                  <a:lnTo>
                    <a:pt x="0" y="28573"/>
                  </a:lnTo>
                  <a:close/>
                </a:path>
                <a:path w="4862830" h="76200">
                  <a:moveTo>
                    <a:pt x="4843312" y="28575"/>
                  </a:moveTo>
                  <a:lnTo>
                    <a:pt x="4798858" y="28575"/>
                  </a:lnTo>
                  <a:lnTo>
                    <a:pt x="4798858" y="47625"/>
                  </a:lnTo>
                  <a:lnTo>
                    <a:pt x="4843315" y="47623"/>
                  </a:lnTo>
                  <a:lnTo>
                    <a:pt x="4862362" y="38100"/>
                  </a:lnTo>
                  <a:lnTo>
                    <a:pt x="4843312" y="28575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070" y="3468042"/>
              <a:ext cx="74924" cy="749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5203" y="3394876"/>
              <a:ext cx="74924" cy="749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26766" y="2386185"/>
              <a:ext cx="74924" cy="749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6079" y="3125002"/>
              <a:ext cx="74924" cy="749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03832" y="1866438"/>
              <a:ext cx="4993005" cy="2373630"/>
            </a:xfrm>
            <a:custGeom>
              <a:avLst/>
              <a:gdLst/>
              <a:ahLst/>
              <a:cxnLst/>
              <a:rect l="l" t="t" r="r" b="b"/>
              <a:pathLst>
                <a:path w="4993005" h="2373629">
                  <a:moveTo>
                    <a:pt x="0" y="2373634"/>
                  </a:moveTo>
                  <a:lnTo>
                    <a:pt x="4992941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06222" y="1987237"/>
              <a:ext cx="5068570" cy="2358390"/>
            </a:xfrm>
            <a:custGeom>
              <a:avLst/>
              <a:gdLst/>
              <a:ahLst/>
              <a:cxnLst/>
              <a:rect l="l" t="t" r="r" b="b"/>
              <a:pathLst>
                <a:path w="5068570" h="2358390">
                  <a:moveTo>
                    <a:pt x="0" y="2357867"/>
                  </a:moveTo>
                  <a:lnTo>
                    <a:pt x="5068418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03832" y="1867042"/>
              <a:ext cx="4993005" cy="2373630"/>
            </a:xfrm>
            <a:custGeom>
              <a:avLst/>
              <a:gdLst/>
              <a:ahLst/>
              <a:cxnLst/>
              <a:rect l="l" t="t" r="r" b="b"/>
              <a:pathLst>
                <a:path w="4993005" h="2373629">
                  <a:moveTo>
                    <a:pt x="0" y="2373634"/>
                  </a:moveTo>
                  <a:lnTo>
                    <a:pt x="4992941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206222" y="1987840"/>
              <a:ext cx="5068570" cy="2358390"/>
            </a:xfrm>
            <a:custGeom>
              <a:avLst/>
              <a:gdLst/>
              <a:ahLst/>
              <a:cxnLst/>
              <a:rect l="l" t="t" r="r" b="b"/>
              <a:pathLst>
                <a:path w="5068570" h="2358390">
                  <a:moveTo>
                    <a:pt x="0" y="2357867"/>
                  </a:moveTo>
                  <a:lnTo>
                    <a:pt x="5068418" y="0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464229" y="2461110"/>
              <a:ext cx="0" cy="250825"/>
            </a:xfrm>
            <a:custGeom>
              <a:avLst/>
              <a:gdLst/>
              <a:ahLst/>
              <a:cxnLst/>
              <a:rect l="l" t="t" r="r" b="b"/>
              <a:pathLst>
                <a:path h="250825">
                  <a:moveTo>
                    <a:pt x="0" y="0"/>
                  </a:moveTo>
                  <a:lnTo>
                    <a:pt x="1" y="250427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70528" y="2962413"/>
              <a:ext cx="0" cy="374015"/>
            </a:xfrm>
            <a:custGeom>
              <a:avLst/>
              <a:gdLst/>
              <a:ahLst/>
              <a:cxnLst/>
              <a:rect l="l" t="t" r="r" b="b"/>
              <a:pathLst>
                <a:path h="374014">
                  <a:moveTo>
                    <a:pt x="0" y="0"/>
                  </a:moveTo>
                  <a:lnTo>
                    <a:pt x="1" y="373430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321507" y="3463707"/>
              <a:ext cx="0" cy="118110"/>
            </a:xfrm>
            <a:custGeom>
              <a:avLst/>
              <a:gdLst/>
              <a:ahLst/>
              <a:cxnLst/>
              <a:rect l="l" t="t" r="r" b="b"/>
              <a:pathLst>
                <a:path h="118110">
                  <a:moveTo>
                    <a:pt x="0" y="0"/>
                  </a:moveTo>
                  <a:lnTo>
                    <a:pt x="1" y="118070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02958" y="3522742"/>
              <a:ext cx="0" cy="397510"/>
            </a:xfrm>
            <a:custGeom>
              <a:avLst/>
              <a:gdLst/>
              <a:ahLst/>
              <a:cxnLst/>
              <a:rect l="l" t="t" r="r" b="b"/>
              <a:pathLst>
                <a:path h="397510">
                  <a:moveTo>
                    <a:pt x="0" y="0"/>
                  </a:moveTo>
                  <a:lnTo>
                    <a:pt x="1" y="397070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343110" y="3162463"/>
              <a:ext cx="0" cy="666115"/>
            </a:xfrm>
            <a:custGeom>
              <a:avLst/>
              <a:gdLst/>
              <a:ahLst/>
              <a:cxnLst/>
              <a:rect l="l" t="t" r="r" b="b"/>
              <a:pathLst>
                <a:path h="666114">
                  <a:moveTo>
                    <a:pt x="0" y="0"/>
                  </a:moveTo>
                  <a:lnTo>
                    <a:pt x="1" y="665919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233418" y="2801721"/>
              <a:ext cx="0" cy="332740"/>
            </a:xfrm>
            <a:custGeom>
              <a:avLst/>
              <a:gdLst/>
              <a:ahLst/>
              <a:cxnLst/>
              <a:rect l="l" t="t" r="r" b="b"/>
              <a:pathLst>
                <a:path h="332739">
                  <a:moveTo>
                    <a:pt x="0" y="0"/>
                  </a:moveTo>
                  <a:lnTo>
                    <a:pt x="1" y="332730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772478" y="3820128"/>
              <a:ext cx="0" cy="173990"/>
            </a:xfrm>
            <a:custGeom>
              <a:avLst/>
              <a:gdLst/>
              <a:ahLst/>
              <a:cxnLst/>
              <a:rect l="l" t="t" r="r" b="b"/>
              <a:pathLst>
                <a:path h="173989">
                  <a:moveTo>
                    <a:pt x="0" y="0"/>
                  </a:moveTo>
                  <a:lnTo>
                    <a:pt x="1" y="173365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5070" y="3890317"/>
              <a:ext cx="74924" cy="7492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735021" y="3771243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5203" y="3551812"/>
              <a:ext cx="74924" cy="749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0354" y="3293887"/>
              <a:ext cx="74924" cy="749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0729" y="3129826"/>
              <a:ext cx="74924" cy="749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6079" y="2763051"/>
              <a:ext cx="74924" cy="7492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6766" y="2668760"/>
              <a:ext cx="74924" cy="7492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735021" y="3993493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30354" y="2887487"/>
              <a:ext cx="74924" cy="7492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384089" y="3505503"/>
              <a:ext cx="1124585" cy="0"/>
            </a:xfrm>
            <a:custGeom>
              <a:avLst/>
              <a:gdLst/>
              <a:ahLst/>
              <a:cxnLst/>
              <a:rect l="l" t="t" r="r" b="b"/>
              <a:pathLst>
                <a:path w="1124584">
                  <a:moveTo>
                    <a:pt x="1124083" y="0"/>
                  </a:moveTo>
                  <a:lnTo>
                    <a:pt x="0" y="1"/>
                  </a:lnTo>
                </a:path>
              </a:pathLst>
            </a:custGeom>
            <a:ln w="9525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384089" y="3922947"/>
              <a:ext cx="1124585" cy="0"/>
            </a:xfrm>
            <a:custGeom>
              <a:avLst/>
              <a:gdLst/>
              <a:ahLst/>
              <a:cxnLst/>
              <a:rect l="l" t="t" r="r" b="b"/>
              <a:pathLst>
                <a:path w="1124584">
                  <a:moveTo>
                    <a:pt x="1124083" y="0"/>
                  </a:moveTo>
                  <a:lnTo>
                    <a:pt x="0" y="1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80" dirty="0"/>
              <a:t>Simple</a:t>
            </a:r>
            <a:r>
              <a:rPr sz="3500" spc="-175" dirty="0"/>
              <a:t> </a:t>
            </a:r>
            <a:r>
              <a:rPr sz="3500" spc="-114" dirty="0"/>
              <a:t>Linear</a:t>
            </a:r>
            <a:r>
              <a:rPr sz="3500" spc="-170" dirty="0"/>
              <a:t> </a:t>
            </a:r>
            <a:r>
              <a:rPr sz="3500" spc="-80" dirty="0"/>
              <a:t>Regression</a:t>
            </a:r>
            <a:endParaRPr sz="3500"/>
          </a:p>
        </p:txBody>
      </p:sp>
      <p:grpSp>
        <p:nvGrpSpPr>
          <p:cNvPr id="44" name="object 44"/>
          <p:cNvGrpSpPr/>
          <p:nvPr/>
        </p:nvGrpSpPr>
        <p:grpSpPr>
          <a:xfrm>
            <a:off x="1353534" y="2510593"/>
            <a:ext cx="137795" cy="738505"/>
            <a:chOff x="1353534" y="2510593"/>
            <a:chExt cx="137795" cy="738505"/>
          </a:xfrm>
        </p:grpSpPr>
        <p:sp>
          <p:nvSpPr>
            <p:cNvPr id="45" name="object 45"/>
            <p:cNvSpPr/>
            <p:nvPr/>
          </p:nvSpPr>
          <p:spPr>
            <a:xfrm>
              <a:off x="1422543" y="2643510"/>
              <a:ext cx="0" cy="491490"/>
            </a:xfrm>
            <a:custGeom>
              <a:avLst/>
              <a:gdLst/>
              <a:ahLst/>
              <a:cxnLst/>
              <a:rect l="l" t="t" r="r" b="b"/>
              <a:pathLst>
                <a:path h="491489">
                  <a:moveTo>
                    <a:pt x="0" y="0"/>
                  </a:moveTo>
                  <a:lnTo>
                    <a:pt x="1" y="491243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3534" y="3111626"/>
              <a:ext cx="136857" cy="13685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4114" y="2510593"/>
              <a:ext cx="136857" cy="13685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966148" y="3593083"/>
            <a:ext cx="4030345" cy="1647189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370"/>
              </a:spcBef>
            </a:pPr>
            <a:r>
              <a:rPr sz="2400" spc="-890" dirty="0">
                <a:latin typeface="Cambria Math"/>
                <a:cs typeface="Cambria Math"/>
              </a:rPr>
              <a:t>𝑦</a:t>
            </a:r>
            <a:r>
              <a:rPr sz="2400" spc="225" dirty="0">
                <a:latin typeface="Cambria Math"/>
                <a:cs typeface="Cambria Math"/>
              </a:rPr>
              <a:t> </a:t>
            </a:r>
            <a:r>
              <a:rPr lang="en-US" sz="2400" spc="225" dirty="0">
                <a:latin typeface="Cambria Math"/>
                <a:cs typeface="Cambria Math"/>
              </a:rPr>
              <a:t>'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0" dirty="0">
                <a:latin typeface="Cambria Math"/>
                <a:cs typeface="Cambria Math"/>
              </a:rPr>
              <a:t> </a:t>
            </a:r>
            <a:r>
              <a:rPr sz="2400" spc="220" dirty="0">
                <a:solidFill>
                  <a:srgbClr val="008CF5"/>
                </a:solidFill>
                <a:latin typeface="Cambria Math"/>
                <a:cs typeface="Cambria Math"/>
              </a:rPr>
              <a:t>𝑏</a:t>
            </a:r>
            <a:r>
              <a:rPr lang="en-US" sz="2700" spc="330" baseline="-15432" dirty="0">
                <a:solidFill>
                  <a:srgbClr val="008CF5"/>
                </a:solidFill>
                <a:latin typeface="Cambria Math"/>
                <a:cs typeface="Cambria Math"/>
              </a:rPr>
              <a:t>0</a:t>
            </a:r>
            <a:r>
              <a:rPr sz="2700" spc="322" baseline="-15432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80" dirty="0">
                <a:solidFill>
                  <a:srgbClr val="FDAF1C"/>
                </a:solidFill>
                <a:latin typeface="Cambria Math"/>
                <a:cs typeface="Cambria Math"/>
              </a:rPr>
              <a:t>𝑏</a:t>
            </a:r>
            <a:r>
              <a:rPr lang="en-US" sz="2700" spc="120" baseline="-15432" dirty="0">
                <a:solidFill>
                  <a:srgbClr val="FDAF1C"/>
                </a:solidFill>
                <a:latin typeface="Cambria Math"/>
                <a:cs typeface="Cambria Math"/>
              </a:rPr>
              <a:t>1</a:t>
            </a:r>
            <a:r>
              <a:rPr sz="2400" spc="80" dirty="0">
                <a:latin typeface="Cambria Math"/>
                <a:cs typeface="Cambria Math"/>
              </a:rPr>
              <a:t>𝑋</a:t>
            </a:r>
            <a:r>
              <a:rPr lang="en-US" sz="2700" spc="120" baseline="-15432" dirty="0">
                <a:latin typeface="Cambria Math"/>
                <a:cs typeface="Cambria Math"/>
              </a:rPr>
              <a:t>1</a:t>
            </a:r>
            <a:endParaRPr sz="2700" baseline="-15432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275"/>
              </a:spcBef>
            </a:pPr>
            <a:r>
              <a:rPr sz="2400" dirty="0">
                <a:solidFill>
                  <a:srgbClr val="008CF5"/>
                </a:solidFill>
                <a:latin typeface="Cambria Math"/>
                <a:cs typeface="Cambria Math"/>
              </a:rPr>
              <a:t>𝑏</a:t>
            </a:r>
            <a:r>
              <a:rPr lang="en-US" sz="2700" baseline="-15432" dirty="0">
                <a:solidFill>
                  <a:srgbClr val="008CF5"/>
                </a:solidFill>
                <a:latin typeface="Cambria Math"/>
                <a:cs typeface="Cambria Math"/>
              </a:rPr>
              <a:t>0</a:t>
            </a:r>
            <a:r>
              <a:rPr sz="2400" dirty="0">
                <a:latin typeface="Verdana"/>
                <a:cs typeface="Verdana"/>
              </a:rPr>
              <a:t>,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90" dirty="0">
                <a:solidFill>
                  <a:srgbClr val="FDAF1C"/>
                </a:solidFill>
                <a:latin typeface="Cambria Math"/>
                <a:cs typeface="Cambria Math"/>
              </a:rPr>
              <a:t>𝑏</a:t>
            </a:r>
            <a:r>
              <a:rPr lang="en-US" sz="2700" spc="135" baseline="-15432" dirty="0">
                <a:solidFill>
                  <a:srgbClr val="FDAF1C"/>
                </a:solidFill>
                <a:latin typeface="Cambria Math"/>
                <a:cs typeface="Cambria Math"/>
              </a:rPr>
              <a:t>1</a:t>
            </a:r>
            <a:r>
              <a:rPr sz="2700" spc="630" baseline="-15432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Verdana"/>
                <a:cs typeface="Verdana"/>
              </a:rPr>
              <a:t>such</a:t>
            </a:r>
            <a:r>
              <a:rPr sz="2400" spc="-114" dirty="0">
                <a:latin typeface="Verdana"/>
                <a:cs typeface="Verdana"/>
              </a:rPr>
              <a:t> </a:t>
            </a:r>
            <a:r>
              <a:rPr sz="2400" spc="-20" dirty="0">
                <a:latin typeface="Verdana"/>
                <a:cs typeface="Verdana"/>
              </a:rPr>
              <a:t>that:</a:t>
            </a:r>
            <a:endParaRPr sz="2400" dirty="0">
              <a:latin typeface="Verdana"/>
              <a:cs typeface="Verdana"/>
            </a:endParaRPr>
          </a:p>
          <a:p>
            <a:pPr marL="40005">
              <a:lnSpc>
                <a:spcPct val="100000"/>
              </a:lnSpc>
              <a:spcBef>
                <a:spcPts val="1580"/>
              </a:spcBef>
            </a:pPr>
            <a:r>
              <a:rPr sz="2400" spc="-25" dirty="0">
                <a:latin typeface="Cambria Math"/>
                <a:cs typeface="Cambria Math"/>
              </a:rPr>
              <a:t>𝑆𝑈𝑀</a:t>
            </a:r>
            <a:r>
              <a:rPr lang="en-US" sz="2400" spc="-25" dirty="0">
                <a:latin typeface="Cambria Math"/>
                <a:cs typeface="Cambria Math"/>
              </a:rPr>
              <a:t>(</a:t>
            </a:r>
            <a:r>
              <a:rPr sz="2400" spc="-25" dirty="0">
                <a:solidFill>
                  <a:srgbClr val="008CF5"/>
                </a:solidFill>
                <a:latin typeface="Cambria Math"/>
                <a:cs typeface="Cambria Math"/>
              </a:rPr>
              <a:t>𝑦</a:t>
            </a:r>
            <a:r>
              <a:rPr lang="en-US" sz="2700" spc="-37" baseline="-15432" dirty="0">
                <a:solidFill>
                  <a:srgbClr val="008CF5"/>
                </a:solidFill>
                <a:latin typeface="Cambria Math"/>
                <a:cs typeface="Cambria Math"/>
              </a:rPr>
              <a:t>i</a:t>
            </a:r>
            <a:r>
              <a:rPr sz="2700" spc="97" baseline="-15432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85" dirty="0">
                <a:latin typeface="Cambria Math"/>
                <a:cs typeface="Cambria Math"/>
              </a:rPr>
              <a:t> </a:t>
            </a:r>
            <a:r>
              <a:rPr sz="2400" spc="-1005" dirty="0">
                <a:solidFill>
                  <a:srgbClr val="7F7F7F"/>
                </a:solidFill>
                <a:latin typeface="Cambria Math"/>
                <a:cs typeface="Cambria Math"/>
              </a:rPr>
              <a:t>𝑦</a:t>
            </a:r>
            <a:r>
              <a:rPr lang="en-US" sz="2700" spc="247" baseline="-15432" dirty="0">
                <a:solidFill>
                  <a:srgbClr val="7F7F7F"/>
                </a:solidFill>
                <a:latin typeface="Cambria Math"/>
                <a:cs typeface="Cambria Math"/>
              </a:rPr>
              <a:t>ii’</a:t>
            </a:r>
            <a:r>
              <a:rPr sz="2400" spc="25" dirty="0">
                <a:latin typeface="Cambria Math"/>
                <a:cs typeface="Cambria Math"/>
              </a:rPr>
              <a:t>)</a:t>
            </a:r>
            <a:r>
              <a:rPr lang="en-US" sz="2700" spc="37" baseline="26234" dirty="0">
                <a:latin typeface="Cambria Math"/>
                <a:cs typeface="Cambria Math"/>
              </a:rPr>
              <a:t>2</a:t>
            </a:r>
            <a:r>
              <a:rPr sz="2700" spc="277" baseline="26234" dirty="0">
                <a:latin typeface="Cambria Math"/>
                <a:cs typeface="Cambria Math"/>
              </a:rPr>
              <a:t> </a:t>
            </a:r>
            <a:r>
              <a:rPr sz="2400" spc="-55" dirty="0">
                <a:latin typeface="Verdana"/>
                <a:cs typeface="Verdana"/>
              </a:rPr>
              <a:t>is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spc="40" dirty="0">
                <a:latin typeface="Verdana"/>
                <a:cs typeface="Verdana"/>
              </a:rPr>
              <a:t>minimized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21704" y="1597659"/>
            <a:ext cx="4297045" cy="957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Verdana"/>
                <a:cs typeface="Verdana"/>
              </a:rPr>
              <a:t>Ordinary</a:t>
            </a:r>
            <a:r>
              <a:rPr sz="2800" spc="-245" dirty="0">
                <a:latin typeface="Verdana"/>
                <a:cs typeface="Verdana"/>
              </a:rPr>
              <a:t> </a:t>
            </a:r>
            <a:r>
              <a:rPr sz="2800" spc="-10" dirty="0">
                <a:latin typeface="Verdana"/>
                <a:cs typeface="Verdana"/>
              </a:rPr>
              <a:t>Least</a:t>
            </a:r>
            <a:r>
              <a:rPr sz="2800" spc="-235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Squares:</a:t>
            </a:r>
            <a:endParaRPr sz="2800" dirty="0">
              <a:latin typeface="Verdana"/>
              <a:cs typeface="Verdana"/>
            </a:endParaRPr>
          </a:p>
          <a:p>
            <a:pPr marL="922655">
              <a:lnSpc>
                <a:spcPct val="100000"/>
              </a:lnSpc>
              <a:spcBef>
                <a:spcPts val="1814"/>
              </a:spcBef>
            </a:pPr>
            <a:r>
              <a:rPr sz="1800" spc="-25" dirty="0">
                <a:latin typeface="Cambria Math"/>
                <a:cs typeface="Cambria Math"/>
              </a:rPr>
              <a:t>𝑦</a:t>
            </a:r>
            <a:r>
              <a:rPr lang="en-CA" sz="1950" spc="-37" baseline="-17094" dirty="0" err="1">
                <a:latin typeface="Cambria Math"/>
                <a:cs typeface="Cambria Math"/>
              </a:rPr>
              <a:t>i</a:t>
            </a:r>
            <a:endParaRPr sz="1950" baseline="-17094" dirty="0">
              <a:latin typeface="Cambria Math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27856" y="3298940"/>
            <a:ext cx="1850138" cy="7155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mbria Math"/>
                <a:cs typeface="Cambria Math"/>
              </a:rPr>
              <a:t>𝑦</a:t>
            </a:r>
            <a:r>
              <a:rPr lang="en-US" sz="1950" spc="-37" baseline="-14957" dirty="0">
                <a:latin typeface="Cambria Math"/>
                <a:cs typeface="Cambria Math"/>
              </a:rPr>
              <a:t>I</a:t>
            </a: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endParaRPr lang="en-US" sz="1950" spc="-37" baseline="-14957" dirty="0">
              <a:latin typeface="Cambria Math"/>
              <a:cs typeface="Cambria Math"/>
            </a:endParaRPr>
          </a:p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1950" spc="-37" baseline="-14957" dirty="0">
                <a:latin typeface="Cambria Math"/>
                <a:cs typeface="Cambria Math"/>
              </a:rPr>
              <a:t>Yi’</a:t>
            </a:r>
            <a:r>
              <a:rPr lang="en-US" sz="1950" spc="-434" baseline="-17094" dirty="0">
                <a:latin typeface="Cambria Math"/>
                <a:cs typeface="Cambria Math"/>
              </a:rPr>
              <a:t>   </a:t>
            </a:r>
            <a:endParaRPr sz="1950" baseline="-17094" dirty="0">
              <a:latin typeface="Cambria Math"/>
              <a:cs typeface="Cambria Math"/>
            </a:endParaRPr>
          </a:p>
        </p:txBody>
      </p:sp>
      <p:pic>
        <p:nvPicPr>
          <p:cNvPr id="54" name="object 5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13829" y="3781625"/>
            <a:ext cx="74924" cy="74924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6080766" y="1443228"/>
            <a:ext cx="120650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-10" dirty="0">
                <a:latin typeface="Verdana"/>
                <a:cs typeface="Verdana"/>
              </a:rPr>
              <a:t>[tonnes] </a:t>
            </a:r>
            <a:r>
              <a:rPr sz="1400" dirty="0">
                <a:latin typeface="Verdana"/>
                <a:cs typeface="Verdana"/>
              </a:rPr>
              <a:t>(Potato</a:t>
            </a:r>
            <a:r>
              <a:rPr sz="1400" spc="-135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yield)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300048" y="5219700"/>
            <a:ext cx="1812925" cy="42774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" marR="30480" indent="116332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-85" dirty="0">
                <a:latin typeface="Verdana"/>
                <a:cs typeface="Verdana"/>
              </a:rPr>
              <a:t>[kg] </a:t>
            </a:r>
            <a:r>
              <a:rPr sz="1400" dirty="0">
                <a:latin typeface="Verdana"/>
                <a:cs typeface="Verdana"/>
              </a:rPr>
              <a:t>(Nitrogen</a:t>
            </a:r>
            <a:r>
              <a:rPr sz="1400" spc="-13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Fertilizer)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BDFEA192-8F5D-8908-DD12-02070AF2F9AF}"/>
              </a:ext>
            </a:extLst>
          </p:cNvPr>
          <p:cNvSpPr txBox="1">
            <a:spLocks/>
          </p:cNvSpPr>
          <p:nvPr/>
        </p:nvSpPr>
        <p:spPr>
          <a:xfrm>
            <a:off x="347300" y="179323"/>
            <a:ext cx="7966709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500" spc="-80"/>
              <a:t>Si</a:t>
            </a:r>
            <a:r>
              <a:rPr lang="en-US" spc="-55">
                <a:solidFill>
                  <a:srgbClr val="008CF5"/>
                </a:solidFill>
              </a:rPr>
              <a:t>Simple</a:t>
            </a:r>
            <a:r>
              <a:rPr lang="en-US" spc="-395">
                <a:solidFill>
                  <a:srgbClr val="008CF5"/>
                </a:solidFill>
              </a:rPr>
              <a:t> </a:t>
            </a:r>
            <a:r>
              <a:rPr lang="en-US" spc="-95">
                <a:solidFill>
                  <a:srgbClr val="008CF5"/>
                </a:solidFill>
              </a:rPr>
              <a:t>Linear </a:t>
            </a:r>
            <a:r>
              <a:rPr lang="en-US" spc="-10">
                <a:solidFill>
                  <a:srgbClr val="008CF5"/>
                </a:solidFill>
              </a:rPr>
              <a:t>Regression</a:t>
            </a:r>
            <a:r>
              <a:rPr lang="en-US" sz="3500" spc="-80"/>
              <a:t>mple</a:t>
            </a:r>
            <a:r>
              <a:rPr lang="en-US" sz="3500" spc="-175"/>
              <a:t> </a:t>
            </a:r>
            <a:r>
              <a:rPr lang="en-US" sz="3500" spc="-114"/>
              <a:t>Linear</a:t>
            </a:r>
            <a:r>
              <a:rPr lang="en-US" sz="3500" spc="-170"/>
              <a:t> </a:t>
            </a:r>
            <a:r>
              <a:rPr lang="en-US" sz="3500" spc="-80"/>
              <a:t>Regression</a:t>
            </a:r>
            <a:endParaRPr lang="en-US" sz="3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7D8EF-4A64-827D-7F3C-87E7D40CE935}"/>
              </a:ext>
            </a:extLst>
          </p:cNvPr>
          <p:cNvSpPr txBox="1"/>
          <p:nvPr/>
        </p:nvSpPr>
        <p:spPr>
          <a:xfrm>
            <a:off x="1573741" y="3111626"/>
            <a:ext cx="691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</a:t>
            </a:r>
            <a:r>
              <a:rPr lang="en-US" sz="1600" dirty="0" err="1"/>
              <a:t>i</a:t>
            </a:r>
            <a:r>
              <a:rPr lang="en-US" dirty="0"/>
              <a:t>’</a:t>
            </a:r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7E334-E22C-045E-3BE7-31B7D02602BF}"/>
              </a:ext>
            </a:extLst>
          </p:cNvPr>
          <p:cNvSpPr txBox="1"/>
          <p:nvPr/>
        </p:nvSpPr>
        <p:spPr>
          <a:xfrm>
            <a:off x="2185040" y="257666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kern="0"/>
            </a:defPPr>
            <a:lvl1pPr>
              <a:defRPr sz="1800">
                <a:latin typeface="Cambria Math"/>
                <a:cs typeface="Cambria Math"/>
              </a:defRPr>
            </a:lvl1pPr>
          </a:lstStyle>
          <a:p>
            <a:r>
              <a:rPr lang="en-CA" dirty="0"/>
              <a:t>𝑟𝑒𝑠𝑖𝑑𝑢𝑎𝑙: 𝜀</a:t>
            </a:r>
            <a:r>
              <a:rPr lang="en-CA" sz="1200" dirty="0" err="1"/>
              <a:t>i</a:t>
            </a:r>
            <a:r>
              <a:rPr lang="en-CA" sz="1200" dirty="0"/>
              <a:t> </a:t>
            </a:r>
            <a:r>
              <a:rPr lang="en-CA" dirty="0"/>
              <a:t>=  𝑦</a:t>
            </a:r>
            <a:r>
              <a:rPr lang="en-CA" sz="1200" dirty="0" err="1"/>
              <a:t>i</a:t>
            </a:r>
            <a:r>
              <a:rPr lang="en-CA" dirty="0"/>
              <a:t> – </a:t>
            </a:r>
            <a:r>
              <a:rPr lang="en-CA" dirty="0" err="1"/>
              <a:t>y</a:t>
            </a:r>
            <a:r>
              <a:rPr lang="en-CA" sz="1400" dirty="0" err="1"/>
              <a:t>i</a:t>
            </a:r>
            <a:r>
              <a:rPr lang="en-CA" dirty="0"/>
              <a:t>’ 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69020" y="1791764"/>
            <a:ext cx="8648700" cy="4959985"/>
            <a:chOff x="3269020" y="1791764"/>
            <a:chExt cx="8648700" cy="49599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36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5973" y="1791764"/>
              <a:ext cx="132715" cy="3362960"/>
            </a:xfrm>
            <a:custGeom>
              <a:avLst/>
              <a:gdLst/>
              <a:ahLst/>
              <a:cxnLst/>
              <a:rect l="l" t="t" r="r" b="b"/>
              <a:pathLst>
                <a:path w="132714" h="3362960">
                  <a:moveTo>
                    <a:pt x="66322" y="56711"/>
                  </a:moveTo>
                  <a:lnTo>
                    <a:pt x="52035" y="81203"/>
                  </a:lnTo>
                  <a:lnTo>
                    <a:pt x="52034" y="3362389"/>
                  </a:lnTo>
                  <a:lnTo>
                    <a:pt x="80609" y="3362389"/>
                  </a:lnTo>
                  <a:lnTo>
                    <a:pt x="80610" y="81203"/>
                  </a:lnTo>
                  <a:lnTo>
                    <a:pt x="66322" y="56711"/>
                  </a:lnTo>
                  <a:close/>
                </a:path>
                <a:path w="132714" h="3362960">
                  <a:moveTo>
                    <a:pt x="66323" y="0"/>
                  </a:moveTo>
                  <a:lnTo>
                    <a:pt x="0" y="113698"/>
                  </a:lnTo>
                  <a:lnTo>
                    <a:pt x="2302" y="122445"/>
                  </a:lnTo>
                  <a:lnTo>
                    <a:pt x="15933" y="130398"/>
                  </a:lnTo>
                  <a:lnTo>
                    <a:pt x="24682" y="128096"/>
                  </a:lnTo>
                  <a:lnTo>
                    <a:pt x="52035" y="81204"/>
                  </a:lnTo>
                  <a:lnTo>
                    <a:pt x="52035" y="28351"/>
                  </a:lnTo>
                  <a:lnTo>
                    <a:pt x="82861" y="28351"/>
                  </a:lnTo>
                  <a:lnTo>
                    <a:pt x="66323" y="0"/>
                  </a:lnTo>
                  <a:close/>
                </a:path>
                <a:path w="132714" h="3362960">
                  <a:moveTo>
                    <a:pt x="82861" y="28351"/>
                  </a:moveTo>
                  <a:lnTo>
                    <a:pt x="80610" y="28351"/>
                  </a:lnTo>
                  <a:lnTo>
                    <a:pt x="80610" y="81204"/>
                  </a:lnTo>
                  <a:lnTo>
                    <a:pt x="107963" y="128096"/>
                  </a:lnTo>
                  <a:lnTo>
                    <a:pt x="116712" y="130398"/>
                  </a:lnTo>
                  <a:lnTo>
                    <a:pt x="130343" y="122445"/>
                  </a:lnTo>
                  <a:lnTo>
                    <a:pt x="132646" y="113698"/>
                  </a:lnTo>
                  <a:lnTo>
                    <a:pt x="82861" y="28351"/>
                  </a:lnTo>
                  <a:close/>
                </a:path>
                <a:path w="132714" h="3362960">
                  <a:moveTo>
                    <a:pt x="80610" y="35554"/>
                  </a:moveTo>
                  <a:lnTo>
                    <a:pt x="78663" y="35554"/>
                  </a:lnTo>
                  <a:lnTo>
                    <a:pt x="66322" y="56711"/>
                  </a:lnTo>
                  <a:lnTo>
                    <a:pt x="80610" y="81204"/>
                  </a:lnTo>
                  <a:lnTo>
                    <a:pt x="80610" y="35554"/>
                  </a:lnTo>
                  <a:close/>
                </a:path>
                <a:path w="132714" h="3362960">
                  <a:moveTo>
                    <a:pt x="80610" y="28351"/>
                  </a:moveTo>
                  <a:lnTo>
                    <a:pt x="52035" y="28351"/>
                  </a:lnTo>
                  <a:lnTo>
                    <a:pt x="52035" y="81203"/>
                  </a:lnTo>
                  <a:lnTo>
                    <a:pt x="66322" y="56711"/>
                  </a:lnTo>
                  <a:lnTo>
                    <a:pt x="53981" y="35554"/>
                  </a:lnTo>
                  <a:lnTo>
                    <a:pt x="80610" y="35554"/>
                  </a:lnTo>
                  <a:lnTo>
                    <a:pt x="80610" y="28351"/>
                  </a:lnTo>
                  <a:close/>
                </a:path>
                <a:path w="132714" h="3362960">
                  <a:moveTo>
                    <a:pt x="78663" y="35554"/>
                  </a:moveTo>
                  <a:lnTo>
                    <a:pt x="53981" y="35554"/>
                  </a:lnTo>
                  <a:lnTo>
                    <a:pt x="66322" y="56711"/>
                  </a:lnTo>
                  <a:lnTo>
                    <a:pt x="78663" y="355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5370" y="2775031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3673241" y="0"/>
                  </a:lnTo>
                </a:path>
                <a:path w="5640070">
                  <a:moveTo>
                    <a:pt x="3832658" y="0"/>
                  </a:moveTo>
                  <a:lnTo>
                    <a:pt x="5640029" y="0"/>
                  </a:lnTo>
                </a:path>
              </a:pathLst>
            </a:custGeom>
            <a:ln w="1270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5370" y="4653984"/>
              <a:ext cx="5640705" cy="132715"/>
            </a:xfrm>
            <a:custGeom>
              <a:avLst/>
              <a:gdLst/>
              <a:ahLst/>
              <a:cxnLst/>
              <a:rect l="l" t="t" r="r" b="b"/>
              <a:pathLst>
                <a:path w="5640705" h="132714">
                  <a:moveTo>
                    <a:pt x="5583385" y="66323"/>
                  </a:moveTo>
                  <a:lnTo>
                    <a:pt x="5511999" y="107965"/>
                  </a:lnTo>
                  <a:lnTo>
                    <a:pt x="5509698" y="116712"/>
                  </a:lnTo>
                  <a:lnTo>
                    <a:pt x="5517649" y="130345"/>
                  </a:lnTo>
                  <a:lnTo>
                    <a:pt x="5526397" y="132647"/>
                  </a:lnTo>
                  <a:lnTo>
                    <a:pt x="5615602" y="80611"/>
                  </a:lnTo>
                  <a:lnTo>
                    <a:pt x="5611724" y="80611"/>
                  </a:lnTo>
                  <a:lnTo>
                    <a:pt x="5611724" y="78665"/>
                  </a:lnTo>
                  <a:lnTo>
                    <a:pt x="5604541" y="78665"/>
                  </a:lnTo>
                  <a:lnTo>
                    <a:pt x="5583385" y="66323"/>
                  </a:lnTo>
                  <a:close/>
                </a:path>
                <a:path w="5640705" h="132714">
                  <a:moveTo>
                    <a:pt x="0" y="52035"/>
                  </a:moveTo>
                  <a:lnTo>
                    <a:pt x="0" y="80610"/>
                  </a:lnTo>
                  <a:lnTo>
                    <a:pt x="5611724" y="80611"/>
                  </a:lnTo>
                  <a:lnTo>
                    <a:pt x="5558891" y="80611"/>
                  </a:lnTo>
                  <a:lnTo>
                    <a:pt x="5583385" y="66323"/>
                  </a:lnTo>
                  <a:lnTo>
                    <a:pt x="5558893" y="52036"/>
                  </a:lnTo>
                  <a:lnTo>
                    <a:pt x="5611724" y="52036"/>
                  </a:lnTo>
                  <a:lnTo>
                    <a:pt x="0" y="52035"/>
                  </a:lnTo>
                  <a:close/>
                </a:path>
                <a:path w="5640705" h="132714">
                  <a:moveTo>
                    <a:pt x="5615602" y="52036"/>
                  </a:moveTo>
                  <a:lnTo>
                    <a:pt x="5611724" y="52036"/>
                  </a:lnTo>
                  <a:lnTo>
                    <a:pt x="5611724" y="80611"/>
                  </a:lnTo>
                  <a:lnTo>
                    <a:pt x="5615604" y="80610"/>
                  </a:lnTo>
                  <a:lnTo>
                    <a:pt x="5640095" y="66324"/>
                  </a:lnTo>
                  <a:lnTo>
                    <a:pt x="5615602" y="52036"/>
                  </a:lnTo>
                  <a:close/>
                </a:path>
                <a:path w="5640705" h="132714">
                  <a:moveTo>
                    <a:pt x="5604541" y="53982"/>
                  </a:moveTo>
                  <a:lnTo>
                    <a:pt x="5583385" y="66323"/>
                  </a:lnTo>
                  <a:lnTo>
                    <a:pt x="5604541" y="78665"/>
                  </a:lnTo>
                  <a:lnTo>
                    <a:pt x="5604541" y="53982"/>
                  </a:lnTo>
                  <a:close/>
                </a:path>
                <a:path w="5640705" h="132714">
                  <a:moveTo>
                    <a:pt x="5611724" y="53982"/>
                  </a:moveTo>
                  <a:lnTo>
                    <a:pt x="5604541" y="53982"/>
                  </a:lnTo>
                  <a:lnTo>
                    <a:pt x="5604541" y="78665"/>
                  </a:lnTo>
                  <a:lnTo>
                    <a:pt x="5611724" y="78665"/>
                  </a:lnTo>
                  <a:lnTo>
                    <a:pt x="5611724" y="53982"/>
                  </a:lnTo>
                  <a:close/>
                </a:path>
                <a:path w="5640705" h="132714">
                  <a:moveTo>
                    <a:pt x="5526398" y="0"/>
                  </a:moveTo>
                  <a:lnTo>
                    <a:pt x="5517649" y="2302"/>
                  </a:lnTo>
                  <a:lnTo>
                    <a:pt x="5509698" y="15934"/>
                  </a:lnTo>
                  <a:lnTo>
                    <a:pt x="5512000" y="24682"/>
                  </a:lnTo>
                  <a:lnTo>
                    <a:pt x="5583385" y="66323"/>
                  </a:lnTo>
                  <a:lnTo>
                    <a:pt x="5604541" y="53982"/>
                  </a:lnTo>
                  <a:lnTo>
                    <a:pt x="5611724" y="53982"/>
                  </a:lnTo>
                  <a:lnTo>
                    <a:pt x="5611724" y="52036"/>
                  </a:lnTo>
                  <a:lnTo>
                    <a:pt x="5615602" y="52036"/>
                  </a:lnTo>
                  <a:lnTo>
                    <a:pt x="552639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32198" y="2823607"/>
              <a:ext cx="5120640" cy="1818639"/>
            </a:xfrm>
            <a:custGeom>
              <a:avLst/>
              <a:gdLst/>
              <a:ahLst/>
              <a:cxnLst/>
              <a:rect l="l" t="t" r="r" b="b"/>
              <a:pathLst>
                <a:path w="5120640" h="1818639">
                  <a:moveTo>
                    <a:pt x="0" y="1818640"/>
                  </a:moveTo>
                  <a:lnTo>
                    <a:pt x="1056640" y="1808480"/>
                  </a:lnTo>
                  <a:lnTo>
                    <a:pt x="1122491" y="1804358"/>
                  </a:lnTo>
                  <a:lnTo>
                    <a:pt x="1183969" y="1799637"/>
                  </a:lnTo>
                  <a:lnTo>
                    <a:pt x="1241425" y="1794351"/>
                  </a:lnTo>
                  <a:lnTo>
                    <a:pt x="1295212" y="1788536"/>
                  </a:lnTo>
                  <a:lnTo>
                    <a:pt x="1345682" y="1782227"/>
                  </a:lnTo>
                  <a:lnTo>
                    <a:pt x="1393190" y="1775460"/>
                  </a:lnTo>
                  <a:lnTo>
                    <a:pt x="1438086" y="1768269"/>
                  </a:lnTo>
                  <a:lnTo>
                    <a:pt x="1480726" y="1760690"/>
                  </a:lnTo>
                  <a:lnTo>
                    <a:pt x="1521460" y="1752758"/>
                  </a:lnTo>
                  <a:lnTo>
                    <a:pt x="1560641" y="1744509"/>
                  </a:lnTo>
                  <a:lnTo>
                    <a:pt x="1598624" y="1735978"/>
                  </a:lnTo>
                  <a:lnTo>
                    <a:pt x="1635760" y="1727200"/>
                  </a:lnTo>
                  <a:lnTo>
                    <a:pt x="1694676" y="1710997"/>
                  </a:lnTo>
                  <a:lnTo>
                    <a:pt x="1746098" y="1693165"/>
                  </a:lnTo>
                  <a:lnTo>
                    <a:pt x="1791448" y="1674148"/>
                  </a:lnTo>
                  <a:lnTo>
                    <a:pt x="1832147" y="1654391"/>
                  </a:lnTo>
                  <a:lnTo>
                    <a:pt x="1869617" y="1634338"/>
                  </a:lnTo>
                  <a:lnTo>
                    <a:pt x="1905281" y="1614433"/>
                  </a:lnTo>
                  <a:lnTo>
                    <a:pt x="1940560" y="1595120"/>
                  </a:lnTo>
                  <a:lnTo>
                    <a:pt x="1986320" y="1569841"/>
                  </a:lnTo>
                  <a:lnTo>
                    <a:pt x="2025822" y="1545701"/>
                  </a:lnTo>
                  <a:lnTo>
                    <a:pt x="2061748" y="1520992"/>
                  </a:lnTo>
                  <a:lnTo>
                    <a:pt x="2096780" y="1494007"/>
                  </a:lnTo>
                  <a:lnTo>
                    <a:pt x="2133600" y="1463040"/>
                  </a:lnTo>
                  <a:lnTo>
                    <a:pt x="2186281" y="1416755"/>
                  </a:lnTo>
                  <a:lnTo>
                    <a:pt x="2238963" y="1362569"/>
                  </a:lnTo>
                  <a:lnTo>
                    <a:pt x="2276239" y="1319812"/>
                  </a:lnTo>
                  <a:lnTo>
                    <a:pt x="2326640" y="1259840"/>
                  </a:lnTo>
                  <a:lnTo>
                    <a:pt x="2376596" y="1198373"/>
                  </a:lnTo>
                  <a:lnTo>
                    <a:pt x="2405589" y="1161929"/>
                  </a:lnTo>
                  <a:lnTo>
                    <a:pt x="2436733" y="1122441"/>
                  </a:lnTo>
                  <a:lnTo>
                    <a:pt x="2469632" y="1080483"/>
                  </a:lnTo>
                  <a:lnTo>
                    <a:pt x="2503894" y="1036627"/>
                  </a:lnTo>
                  <a:lnTo>
                    <a:pt x="2539123" y="991446"/>
                  </a:lnTo>
                  <a:lnTo>
                    <a:pt x="2574925" y="945514"/>
                  </a:lnTo>
                  <a:lnTo>
                    <a:pt x="2610905" y="899404"/>
                  </a:lnTo>
                  <a:lnTo>
                    <a:pt x="2646670" y="853687"/>
                  </a:lnTo>
                  <a:lnTo>
                    <a:pt x="2681824" y="808939"/>
                  </a:lnTo>
                  <a:lnTo>
                    <a:pt x="2715974" y="765730"/>
                  </a:lnTo>
                  <a:lnTo>
                    <a:pt x="2748725" y="724635"/>
                  </a:lnTo>
                  <a:lnTo>
                    <a:pt x="2779682" y="686226"/>
                  </a:lnTo>
                  <a:lnTo>
                    <a:pt x="2808452" y="651077"/>
                  </a:lnTo>
                  <a:lnTo>
                    <a:pt x="2834640" y="619760"/>
                  </a:lnTo>
                  <a:lnTo>
                    <a:pt x="2880826" y="565566"/>
                  </a:lnTo>
                  <a:lnTo>
                    <a:pt x="2921238" y="518953"/>
                  </a:lnTo>
                  <a:lnTo>
                    <a:pt x="2957244" y="478611"/>
                  </a:lnTo>
                  <a:lnTo>
                    <a:pt x="2990215" y="443229"/>
                  </a:lnTo>
                  <a:lnTo>
                    <a:pt x="3021518" y="411499"/>
                  </a:lnTo>
                  <a:lnTo>
                    <a:pt x="3052524" y="382111"/>
                  </a:lnTo>
                  <a:lnTo>
                    <a:pt x="3084601" y="353754"/>
                  </a:lnTo>
                  <a:lnTo>
                    <a:pt x="3119120" y="325120"/>
                  </a:lnTo>
                  <a:lnTo>
                    <a:pt x="3160145" y="293336"/>
                  </a:lnTo>
                  <a:lnTo>
                    <a:pt x="3200785" y="264515"/>
                  </a:lnTo>
                  <a:lnTo>
                    <a:pt x="3241484" y="238300"/>
                  </a:lnTo>
                  <a:lnTo>
                    <a:pt x="3282687" y="214337"/>
                  </a:lnTo>
                  <a:lnTo>
                    <a:pt x="3324837" y="192269"/>
                  </a:lnTo>
                  <a:lnTo>
                    <a:pt x="3368380" y="171742"/>
                  </a:lnTo>
                  <a:lnTo>
                    <a:pt x="3413760" y="152400"/>
                  </a:lnTo>
                  <a:lnTo>
                    <a:pt x="3460561" y="134627"/>
                  </a:lnTo>
                  <a:lnTo>
                    <a:pt x="3508250" y="118869"/>
                  </a:lnTo>
                  <a:lnTo>
                    <a:pt x="3557095" y="104858"/>
                  </a:lnTo>
                  <a:lnTo>
                    <a:pt x="3607362" y="92328"/>
                  </a:lnTo>
                  <a:lnTo>
                    <a:pt x="3659318" y="81013"/>
                  </a:lnTo>
                  <a:lnTo>
                    <a:pt x="3713228" y="70646"/>
                  </a:lnTo>
                  <a:lnTo>
                    <a:pt x="3769360" y="60960"/>
                  </a:lnTo>
                  <a:lnTo>
                    <a:pt x="3812508" y="54103"/>
                  </a:lnTo>
                  <a:lnTo>
                    <a:pt x="3853775" y="48124"/>
                  </a:lnTo>
                  <a:lnTo>
                    <a:pt x="3894666" y="42897"/>
                  </a:lnTo>
                  <a:lnTo>
                    <a:pt x="3936686" y="38298"/>
                  </a:lnTo>
                  <a:lnTo>
                    <a:pt x="3981340" y="34201"/>
                  </a:lnTo>
                  <a:lnTo>
                    <a:pt x="4030133" y="30480"/>
                  </a:lnTo>
                  <a:lnTo>
                    <a:pt x="4084571" y="27009"/>
                  </a:lnTo>
                  <a:lnTo>
                    <a:pt x="4146158" y="23664"/>
                  </a:lnTo>
                  <a:lnTo>
                    <a:pt x="4216400" y="20320"/>
                  </a:lnTo>
                  <a:lnTo>
                    <a:pt x="4254974" y="18672"/>
                  </a:lnTo>
                  <a:lnTo>
                    <a:pt x="4295547" y="17114"/>
                  </a:lnTo>
                  <a:lnTo>
                    <a:pt x="4338002" y="15639"/>
                  </a:lnTo>
                  <a:lnTo>
                    <a:pt x="4382221" y="14243"/>
                  </a:lnTo>
                  <a:lnTo>
                    <a:pt x="4428086" y="12920"/>
                  </a:lnTo>
                  <a:lnTo>
                    <a:pt x="4475480" y="11665"/>
                  </a:lnTo>
                  <a:lnTo>
                    <a:pt x="4524285" y="10472"/>
                  </a:lnTo>
                  <a:lnTo>
                    <a:pt x="4574383" y="9337"/>
                  </a:lnTo>
                  <a:lnTo>
                    <a:pt x="4625657" y="8255"/>
                  </a:lnTo>
                  <a:lnTo>
                    <a:pt x="4677990" y="7219"/>
                  </a:lnTo>
                  <a:lnTo>
                    <a:pt x="4731263" y="6225"/>
                  </a:lnTo>
                  <a:lnTo>
                    <a:pt x="4785360" y="5268"/>
                  </a:lnTo>
                  <a:lnTo>
                    <a:pt x="4840162" y="4342"/>
                  </a:lnTo>
                  <a:lnTo>
                    <a:pt x="4895552" y="3442"/>
                  </a:lnTo>
                  <a:lnTo>
                    <a:pt x="4951412" y="2563"/>
                  </a:lnTo>
                  <a:lnTo>
                    <a:pt x="5007625" y="1700"/>
                  </a:lnTo>
                  <a:lnTo>
                    <a:pt x="5064074" y="847"/>
                  </a:lnTo>
                  <a:lnTo>
                    <a:pt x="5120640" y="0"/>
                  </a:lnTo>
                </a:path>
              </a:pathLst>
            </a:custGeom>
            <a:ln w="5715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42400" y="4648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35863" y="185928"/>
            <a:ext cx="8482965" cy="668020"/>
            <a:chOff x="435863" y="185928"/>
            <a:chExt cx="8482965" cy="66802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3" y="185928"/>
              <a:ext cx="8482584" cy="6675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7154"/>
              <a:ext cx="8419590" cy="60584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199562" y="4681220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1105" y="1399773"/>
            <a:ext cx="1805305" cy="380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25"/>
              </a:lnSpc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3600" b="1" baseline="1157" dirty="0">
                <a:solidFill>
                  <a:srgbClr val="FFFFFF"/>
                </a:solidFill>
                <a:latin typeface="Calibri"/>
                <a:cs typeface="Calibri"/>
              </a:rPr>
              <a:t>̂</a:t>
            </a:r>
            <a:r>
              <a:rPr sz="3600" b="1" spc="-15" baseline="115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(Probability)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269020" y="1193800"/>
            <a:ext cx="6188710" cy="4993005"/>
            <a:chOff x="3269020" y="1193800"/>
            <a:chExt cx="6188710" cy="4993005"/>
          </a:xfrm>
        </p:grpSpPr>
        <p:sp>
          <p:nvSpPr>
            <p:cNvPr id="23" name="object 23"/>
            <p:cNvSpPr/>
            <p:nvPr/>
          </p:nvSpPr>
          <p:spPr>
            <a:xfrm>
              <a:off x="3275370" y="3727846"/>
              <a:ext cx="5640070" cy="0"/>
            </a:xfrm>
            <a:custGeom>
              <a:avLst/>
              <a:gdLst/>
              <a:ahLst/>
              <a:cxnLst/>
              <a:rect l="l" t="t" r="r" b="b"/>
              <a:pathLst>
                <a:path w="5640070">
                  <a:moveTo>
                    <a:pt x="0" y="0"/>
                  </a:moveTo>
                  <a:lnTo>
                    <a:pt x="5640029" y="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2261" y="2691998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4261" y="4639331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2731" y="3303714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68598" y="3862515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3798" y="2914250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2744" y="4038600"/>
              <a:ext cx="259079" cy="77723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016625" y="4064000"/>
              <a:ext cx="76200" cy="596900"/>
            </a:xfrm>
            <a:custGeom>
              <a:avLst/>
              <a:gdLst/>
              <a:ahLst/>
              <a:cxnLst/>
              <a:rect l="l" t="t" r="r" b="b"/>
              <a:pathLst>
                <a:path w="76200" h="596900">
                  <a:moveTo>
                    <a:pt x="28574" y="520701"/>
                  </a:moveTo>
                  <a:lnTo>
                    <a:pt x="0" y="520701"/>
                  </a:lnTo>
                  <a:lnTo>
                    <a:pt x="38100" y="596901"/>
                  </a:lnTo>
                  <a:lnTo>
                    <a:pt x="69850" y="533401"/>
                  </a:lnTo>
                  <a:lnTo>
                    <a:pt x="28575" y="533401"/>
                  </a:lnTo>
                  <a:lnTo>
                    <a:pt x="28574" y="520701"/>
                  </a:lnTo>
                  <a:close/>
                </a:path>
                <a:path w="76200" h="596900">
                  <a:moveTo>
                    <a:pt x="47623" y="0"/>
                  </a:moveTo>
                  <a:lnTo>
                    <a:pt x="28573" y="0"/>
                  </a:lnTo>
                  <a:lnTo>
                    <a:pt x="28575" y="533401"/>
                  </a:lnTo>
                  <a:lnTo>
                    <a:pt x="47625" y="533401"/>
                  </a:lnTo>
                  <a:lnTo>
                    <a:pt x="47623" y="0"/>
                  </a:lnTo>
                  <a:close/>
                </a:path>
                <a:path w="76200" h="596900">
                  <a:moveTo>
                    <a:pt x="76200" y="520701"/>
                  </a:moveTo>
                  <a:lnTo>
                    <a:pt x="47624" y="520701"/>
                  </a:lnTo>
                  <a:lnTo>
                    <a:pt x="47625" y="533401"/>
                  </a:lnTo>
                  <a:lnTo>
                    <a:pt x="69850" y="533401"/>
                  </a:lnTo>
                  <a:lnTo>
                    <a:pt x="76200" y="520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81297" y="4664732"/>
              <a:ext cx="159416" cy="1594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78122" y="4661557"/>
              <a:ext cx="165766" cy="1657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1800" y="2648711"/>
              <a:ext cx="256031" cy="44196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45301" y="2749551"/>
              <a:ext cx="76200" cy="260350"/>
            </a:xfrm>
            <a:custGeom>
              <a:avLst/>
              <a:gdLst/>
              <a:ahLst/>
              <a:cxnLst/>
              <a:rect l="l" t="t" r="r" b="b"/>
              <a:pathLst>
                <a:path w="76200" h="260350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60351"/>
                  </a:lnTo>
                  <a:lnTo>
                    <a:pt x="47625" y="260351"/>
                  </a:lnTo>
                  <a:lnTo>
                    <a:pt x="47625" y="63500"/>
                  </a:lnTo>
                  <a:close/>
                </a:path>
                <a:path w="76200" h="260350">
                  <a:moveTo>
                    <a:pt x="38101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1" y="0"/>
                  </a:lnTo>
                  <a:close/>
                </a:path>
                <a:path w="76200" h="260350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40148" y="2677183"/>
              <a:ext cx="159416" cy="1594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36973" y="2674009"/>
              <a:ext cx="165766" cy="1657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7546" y="2677184"/>
              <a:ext cx="159416" cy="1594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54370" y="2674009"/>
              <a:ext cx="165766" cy="1657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28232" y="2752344"/>
              <a:ext cx="259080" cy="59740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492877" y="2854327"/>
              <a:ext cx="76200" cy="415925"/>
            </a:xfrm>
            <a:custGeom>
              <a:avLst/>
              <a:gdLst/>
              <a:ahLst/>
              <a:cxnLst/>
              <a:rect l="l" t="t" r="r" b="b"/>
              <a:pathLst>
                <a:path w="76200" h="415925">
                  <a:moveTo>
                    <a:pt x="47624" y="63500"/>
                  </a:moveTo>
                  <a:lnTo>
                    <a:pt x="28574" y="63500"/>
                  </a:lnTo>
                  <a:lnTo>
                    <a:pt x="28573" y="415923"/>
                  </a:lnTo>
                  <a:lnTo>
                    <a:pt x="47623" y="415923"/>
                  </a:lnTo>
                  <a:lnTo>
                    <a:pt x="47624" y="63500"/>
                  </a:lnTo>
                  <a:close/>
                </a:path>
                <a:path w="76200" h="415925">
                  <a:moveTo>
                    <a:pt x="38099" y="0"/>
                  </a:moveTo>
                  <a:lnTo>
                    <a:pt x="0" y="76200"/>
                  </a:lnTo>
                  <a:lnTo>
                    <a:pt x="28574" y="76200"/>
                  </a:lnTo>
                  <a:lnTo>
                    <a:pt x="28574" y="63500"/>
                  </a:lnTo>
                  <a:lnTo>
                    <a:pt x="69849" y="63500"/>
                  </a:lnTo>
                  <a:lnTo>
                    <a:pt x="38099" y="0"/>
                  </a:lnTo>
                  <a:close/>
                </a:path>
                <a:path w="76200" h="415925">
                  <a:moveTo>
                    <a:pt x="69849" y="63500"/>
                  </a:moveTo>
                  <a:lnTo>
                    <a:pt x="47624" y="63500"/>
                  </a:lnTo>
                  <a:lnTo>
                    <a:pt x="47624" y="76200"/>
                  </a:lnTo>
                  <a:lnTo>
                    <a:pt x="76199" y="76200"/>
                  </a:lnTo>
                  <a:lnTo>
                    <a:pt x="69849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71182" y="4341939"/>
              <a:ext cx="172116" cy="17211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469052" y="4641850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469061" y="4641443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92347" y="4671085"/>
              <a:ext cx="159416" cy="15941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492348" y="4671085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05272" y="4419600"/>
              <a:ext cx="259079" cy="43586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669492" y="4446059"/>
              <a:ext cx="76200" cy="254000"/>
            </a:xfrm>
            <a:custGeom>
              <a:avLst/>
              <a:gdLst/>
              <a:ahLst/>
              <a:cxnLst/>
              <a:rect l="l" t="t" r="r" b="b"/>
              <a:pathLst>
                <a:path w="76200" h="254000">
                  <a:moveTo>
                    <a:pt x="28575" y="177800"/>
                  </a:moveTo>
                  <a:lnTo>
                    <a:pt x="0" y="177800"/>
                  </a:lnTo>
                  <a:lnTo>
                    <a:pt x="38101" y="254000"/>
                  </a:lnTo>
                  <a:lnTo>
                    <a:pt x="69850" y="190500"/>
                  </a:lnTo>
                  <a:lnTo>
                    <a:pt x="28575" y="190500"/>
                  </a:lnTo>
                  <a:lnTo>
                    <a:pt x="28575" y="177800"/>
                  </a:lnTo>
                  <a:close/>
                </a:path>
                <a:path w="76200" h="254000">
                  <a:moveTo>
                    <a:pt x="47625" y="0"/>
                  </a:moveTo>
                  <a:lnTo>
                    <a:pt x="28575" y="0"/>
                  </a:lnTo>
                  <a:lnTo>
                    <a:pt x="28575" y="190500"/>
                  </a:lnTo>
                  <a:lnTo>
                    <a:pt x="47625" y="190500"/>
                  </a:lnTo>
                  <a:lnTo>
                    <a:pt x="47625" y="0"/>
                  </a:lnTo>
                  <a:close/>
                </a:path>
                <a:path w="76200" h="254000">
                  <a:moveTo>
                    <a:pt x="76200" y="177800"/>
                  </a:moveTo>
                  <a:lnTo>
                    <a:pt x="47625" y="177800"/>
                  </a:lnTo>
                  <a:lnTo>
                    <a:pt x="47625" y="190500"/>
                  </a:lnTo>
                  <a:lnTo>
                    <a:pt x="69850" y="190500"/>
                  </a:lnTo>
                  <a:lnTo>
                    <a:pt x="76200" y="177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09616" y="4352544"/>
              <a:ext cx="256032" cy="43281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372101" y="4453466"/>
              <a:ext cx="76200" cy="252095"/>
            </a:xfrm>
            <a:custGeom>
              <a:avLst/>
              <a:gdLst/>
              <a:ahLst/>
              <a:cxnLst/>
              <a:rect l="l" t="t" r="r" b="b"/>
              <a:pathLst>
                <a:path w="76200" h="25209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251884"/>
                  </a:lnTo>
                  <a:lnTo>
                    <a:pt x="47625" y="251884"/>
                  </a:lnTo>
                  <a:lnTo>
                    <a:pt x="47625" y="63500"/>
                  </a:lnTo>
                  <a:close/>
                </a:path>
                <a:path w="76200" h="252095">
                  <a:moveTo>
                    <a:pt x="38101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1" y="0"/>
                  </a:lnTo>
                  <a:close/>
                </a:path>
                <a:path w="76200" h="25209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16039" y="3386327"/>
              <a:ext cx="259080" cy="13228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481232" y="3488267"/>
              <a:ext cx="76200" cy="1141095"/>
            </a:xfrm>
            <a:custGeom>
              <a:avLst/>
              <a:gdLst/>
              <a:ahLst/>
              <a:cxnLst/>
              <a:rect l="l" t="t" r="r" b="b"/>
              <a:pathLst>
                <a:path w="76200" h="1141095">
                  <a:moveTo>
                    <a:pt x="47625" y="63500"/>
                  </a:moveTo>
                  <a:lnTo>
                    <a:pt x="28575" y="63500"/>
                  </a:lnTo>
                  <a:lnTo>
                    <a:pt x="28575" y="1140884"/>
                  </a:lnTo>
                  <a:lnTo>
                    <a:pt x="47625" y="1140884"/>
                  </a:lnTo>
                  <a:lnTo>
                    <a:pt x="47625" y="63500"/>
                  </a:lnTo>
                  <a:close/>
                </a:path>
                <a:path w="76200" h="1141095">
                  <a:moveTo>
                    <a:pt x="38100" y="0"/>
                  </a:moveTo>
                  <a:lnTo>
                    <a:pt x="0" y="76200"/>
                  </a:lnTo>
                  <a:lnTo>
                    <a:pt x="28575" y="76200"/>
                  </a:lnTo>
                  <a:lnTo>
                    <a:pt x="2857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41095">
                  <a:moveTo>
                    <a:pt x="69850" y="63500"/>
                  </a:moveTo>
                  <a:lnTo>
                    <a:pt x="47625" y="63500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64935" y="2880360"/>
              <a:ext cx="256032" cy="1097280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028267" y="2906185"/>
              <a:ext cx="76200" cy="916940"/>
            </a:xfrm>
            <a:custGeom>
              <a:avLst/>
              <a:gdLst/>
              <a:ahLst/>
              <a:cxnLst/>
              <a:rect l="l" t="t" r="r" b="b"/>
              <a:pathLst>
                <a:path w="76200" h="916939">
                  <a:moveTo>
                    <a:pt x="28575" y="840314"/>
                  </a:moveTo>
                  <a:lnTo>
                    <a:pt x="0" y="840314"/>
                  </a:lnTo>
                  <a:lnTo>
                    <a:pt x="38100" y="916514"/>
                  </a:lnTo>
                  <a:lnTo>
                    <a:pt x="69850" y="853014"/>
                  </a:lnTo>
                  <a:lnTo>
                    <a:pt x="28575" y="853014"/>
                  </a:lnTo>
                  <a:lnTo>
                    <a:pt x="28575" y="840314"/>
                  </a:lnTo>
                  <a:close/>
                </a:path>
                <a:path w="76200" h="916939">
                  <a:moveTo>
                    <a:pt x="47625" y="0"/>
                  </a:moveTo>
                  <a:lnTo>
                    <a:pt x="28575" y="0"/>
                  </a:lnTo>
                  <a:lnTo>
                    <a:pt x="28575" y="853014"/>
                  </a:lnTo>
                  <a:lnTo>
                    <a:pt x="47625" y="853014"/>
                  </a:lnTo>
                  <a:lnTo>
                    <a:pt x="47625" y="0"/>
                  </a:lnTo>
                  <a:close/>
                </a:path>
                <a:path w="76200" h="916939">
                  <a:moveTo>
                    <a:pt x="76200" y="840314"/>
                  </a:moveTo>
                  <a:lnTo>
                    <a:pt x="47625" y="840314"/>
                  </a:lnTo>
                  <a:lnTo>
                    <a:pt x="47625" y="853014"/>
                  </a:lnTo>
                  <a:lnTo>
                    <a:pt x="69850" y="853014"/>
                  </a:lnTo>
                  <a:lnTo>
                    <a:pt x="76200" y="8403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62215" y="2724911"/>
              <a:ext cx="259079" cy="445008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126816" y="2749551"/>
              <a:ext cx="76200" cy="264795"/>
            </a:xfrm>
            <a:custGeom>
              <a:avLst/>
              <a:gdLst/>
              <a:ahLst/>
              <a:cxnLst/>
              <a:rect l="l" t="t" r="r" b="b"/>
              <a:pathLst>
                <a:path w="76200" h="264794">
                  <a:moveTo>
                    <a:pt x="28575" y="188381"/>
                  </a:moveTo>
                  <a:lnTo>
                    <a:pt x="0" y="188381"/>
                  </a:lnTo>
                  <a:lnTo>
                    <a:pt x="38101" y="264581"/>
                  </a:lnTo>
                  <a:lnTo>
                    <a:pt x="69850" y="201081"/>
                  </a:lnTo>
                  <a:lnTo>
                    <a:pt x="28575" y="201081"/>
                  </a:lnTo>
                  <a:lnTo>
                    <a:pt x="28575" y="188381"/>
                  </a:lnTo>
                  <a:close/>
                </a:path>
                <a:path w="76200" h="264794">
                  <a:moveTo>
                    <a:pt x="47625" y="0"/>
                  </a:moveTo>
                  <a:lnTo>
                    <a:pt x="28575" y="1"/>
                  </a:lnTo>
                  <a:lnTo>
                    <a:pt x="28575" y="201081"/>
                  </a:lnTo>
                  <a:lnTo>
                    <a:pt x="47625" y="201081"/>
                  </a:lnTo>
                  <a:lnTo>
                    <a:pt x="47625" y="0"/>
                  </a:lnTo>
                  <a:close/>
                </a:path>
                <a:path w="76200" h="264794">
                  <a:moveTo>
                    <a:pt x="76200" y="188381"/>
                  </a:moveTo>
                  <a:lnTo>
                    <a:pt x="47625" y="188381"/>
                  </a:lnTo>
                  <a:lnTo>
                    <a:pt x="47625" y="201081"/>
                  </a:lnTo>
                  <a:lnTo>
                    <a:pt x="69850" y="201081"/>
                  </a:lnTo>
                  <a:lnTo>
                    <a:pt x="76200" y="188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81295" y="2683530"/>
              <a:ext cx="172116" cy="17211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579459" y="4953000"/>
              <a:ext cx="339725" cy="673100"/>
            </a:xfrm>
            <a:custGeom>
              <a:avLst/>
              <a:gdLst/>
              <a:ahLst/>
              <a:cxnLst/>
              <a:rect l="l" t="t" r="r" b="b"/>
              <a:pathLst>
                <a:path w="339725" h="673100">
                  <a:moveTo>
                    <a:pt x="296468" y="64111"/>
                  </a:moveTo>
                  <a:lnTo>
                    <a:pt x="0" y="664650"/>
                  </a:lnTo>
                  <a:lnTo>
                    <a:pt x="17081" y="673083"/>
                  </a:lnTo>
                  <a:lnTo>
                    <a:pt x="313550" y="72543"/>
                  </a:lnTo>
                  <a:lnTo>
                    <a:pt x="296468" y="64111"/>
                  </a:lnTo>
                  <a:close/>
                </a:path>
                <a:path w="339725" h="673100">
                  <a:moveTo>
                    <a:pt x="339008" y="52722"/>
                  </a:moveTo>
                  <a:lnTo>
                    <a:pt x="302091" y="52722"/>
                  </a:lnTo>
                  <a:lnTo>
                    <a:pt x="319172" y="61155"/>
                  </a:lnTo>
                  <a:lnTo>
                    <a:pt x="313550" y="72543"/>
                  </a:lnTo>
                  <a:lnTo>
                    <a:pt x="339173" y="85192"/>
                  </a:lnTo>
                  <a:lnTo>
                    <a:pt x="339008" y="52722"/>
                  </a:lnTo>
                  <a:close/>
                </a:path>
                <a:path w="339725" h="673100">
                  <a:moveTo>
                    <a:pt x="302091" y="52722"/>
                  </a:moveTo>
                  <a:lnTo>
                    <a:pt x="296468" y="64111"/>
                  </a:lnTo>
                  <a:lnTo>
                    <a:pt x="313550" y="72543"/>
                  </a:lnTo>
                  <a:lnTo>
                    <a:pt x="319172" y="61155"/>
                  </a:lnTo>
                  <a:lnTo>
                    <a:pt x="302091" y="52722"/>
                  </a:lnTo>
                  <a:close/>
                </a:path>
                <a:path w="339725" h="673100">
                  <a:moveTo>
                    <a:pt x="338740" y="0"/>
                  </a:moveTo>
                  <a:lnTo>
                    <a:pt x="270845" y="51461"/>
                  </a:lnTo>
                  <a:lnTo>
                    <a:pt x="296468" y="64111"/>
                  </a:lnTo>
                  <a:lnTo>
                    <a:pt x="302091" y="52722"/>
                  </a:lnTo>
                  <a:lnTo>
                    <a:pt x="339008" y="52722"/>
                  </a:lnTo>
                  <a:lnTo>
                    <a:pt x="338740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36000" y="1193800"/>
              <a:ext cx="821266" cy="79560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57599" y="5461000"/>
              <a:ext cx="823172" cy="72576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705600" y="1899593"/>
              <a:ext cx="414655" cy="594995"/>
            </a:xfrm>
            <a:custGeom>
              <a:avLst/>
              <a:gdLst/>
              <a:ahLst/>
              <a:cxnLst/>
              <a:rect l="l" t="t" r="r" b="b"/>
              <a:pathLst>
                <a:path w="414654" h="594994">
                  <a:moveTo>
                    <a:pt x="11887" y="510470"/>
                  </a:moveTo>
                  <a:lnTo>
                    <a:pt x="0" y="594829"/>
                  </a:lnTo>
                  <a:lnTo>
                    <a:pt x="74620" y="553723"/>
                  </a:lnTo>
                  <a:lnTo>
                    <a:pt x="66259" y="547959"/>
                  </a:lnTo>
                  <a:lnTo>
                    <a:pt x="43886" y="547959"/>
                  </a:lnTo>
                  <a:lnTo>
                    <a:pt x="28202" y="537146"/>
                  </a:lnTo>
                  <a:lnTo>
                    <a:pt x="35412" y="526690"/>
                  </a:lnTo>
                  <a:lnTo>
                    <a:pt x="11887" y="510470"/>
                  </a:lnTo>
                  <a:close/>
                </a:path>
                <a:path w="414654" h="594994">
                  <a:moveTo>
                    <a:pt x="35412" y="526690"/>
                  </a:moveTo>
                  <a:lnTo>
                    <a:pt x="28202" y="537146"/>
                  </a:lnTo>
                  <a:lnTo>
                    <a:pt x="43886" y="547959"/>
                  </a:lnTo>
                  <a:lnTo>
                    <a:pt x="51095" y="537503"/>
                  </a:lnTo>
                  <a:lnTo>
                    <a:pt x="35412" y="526690"/>
                  </a:lnTo>
                  <a:close/>
                </a:path>
                <a:path w="414654" h="594994">
                  <a:moveTo>
                    <a:pt x="51095" y="537503"/>
                  </a:moveTo>
                  <a:lnTo>
                    <a:pt x="43886" y="547959"/>
                  </a:lnTo>
                  <a:lnTo>
                    <a:pt x="66259" y="547959"/>
                  </a:lnTo>
                  <a:lnTo>
                    <a:pt x="51095" y="537503"/>
                  </a:lnTo>
                  <a:close/>
                </a:path>
                <a:path w="414654" h="594994">
                  <a:moveTo>
                    <a:pt x="398557" y="0"/>
                  </a:moveTo>
                  <a:lnTo>
                    <a:pt x="35412" y="526690"/>
                  </a:lnTo>
                  <a:lnTo>
                    <a:pt x="51095" y="537503"/>
                  </a:lnTo>
                  <a:lnTo>
                    <a:pt x="414240" y="10812"/>
                  </a:lnTo>
                  <a:lnTo>
                    <a:pt x="398557" y="0"/>
                  </a:lnTo>
                  <a:close/>
                </a:path>
              </a:pathLst>
            </a:custGeom>
            <a:solidFill>
              <a:srgbClr val="4454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914400" y="1295400"/>
            <a:ext cx="2438400" cy="609600"/>
          </a:xfrm>
          <a:prstGeom prst="rect">
            <a:avLst/>
          </a:prstGeom>
          <a:solidFill>
            <a:srgbClr val="FF0000"/>
          </a:solidFill>
          <a:ln w="12700">
            <a:solidFill>
              <a:srgbClr val="C00000"/>
            </a:solidFill>
          </a:ln>
        </p:spPr>
        <p:txBody>
          <a:bodyPr vert="horz" wrap="square" lIns="0" tIns="97155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765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2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(Actual</a:t>
            </a:r>
            <a:r>
              <a:rPr sz="19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25" dirty="0">
                <a:solidFill>
                  <a:srgbClr val="FFFFFF"/>
                </a:solidFill>
                <a:latin typeface="Calibri"/>
                <a:cs typeface="Calibri"/>
              </a:rPr>
              <a:t>DV)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884487" y="2580640"/>
            <a:ext cx="328930" cy="1272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67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900" spc="-25" dirty="0">
                <a:latin typeface="Calibri"/>
                <a:cs typeface="Calibri"/>
              </a:rPr>
              <a:t>0.5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14400" y="2006600"/>
            <a:ext cx="2438400" cy="609600"/>
          </a:xfrm>
          <a:prstGeom prst="rect">
            <a:avLst/>
          </a:prstGeom>
          <a:solidFill>
            <a:srgbClr val="A6A6A6"/>
          </a:solidFill>
          <a:ln w="12700">
            <a:solidFill>
              <a:srgbClr val="595959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760"/>
              </a:spcBef>
            </a:pPr>
            <a:r>
              <a:rPr sz="2400" b="1" dirty="0">
                <a:solidFill>
                  <a:srgbClr val="FFFFFF"/>
                </a:solidFill>
                <a:latin typeface="Calibri"/>
                <a:cs typeface="Calibri"/>
              </a:rPr>
              <a:t>ŷ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25" dirty="0">
                <a:solidFill>
                  <a:srgbClr val="FFFFFF"/>
                </a:solidFill>
                <a:latin typeface="Calibri"/>
                <a:cs typeface="Calibri"/>
              </a:rPr>
              <a:t>(Predicted</a:t>
            </a:r>
            <a:r>
              <a:rPr sz="19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25" dirty="0">
                <a:solidFill>
                  <a:srgbClr val="FFFFFF"/>
                </a:solidFill>
                <a:latin typeface="Calibri"/>
                <a:cs typeface="Calibri"/>
              </a:rPr>
              <a:t>DV)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7171531" y="1199896"/>
            <a:ext cx="1306195" cy="6076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6034" marR="5080" indent="-13970">
              <a:lnSpc>
                <a:spcPct val="101099"/>
              </a:lnSpc>
              <a:spcBef>
                <a:spcPts val="75"/>
              </a:spcBef>
            </a:pPr>
            <a:r>
              <a:rPr sz="1900" spc="-20" dirty="0">
                <a:solidFill>
                  <a:srgbClr val="000000"/>
                </a:solidFill>
                <a:latin typeface="Calibri"/>
                <a:cs typeface="Calibri"/>
              </a:rPr>
              <a:t>False</a:t>
            </a:r>
            <a:r>
              <a:rPr sz="19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900" spc="40" dirty="0">
                <a:solidFill>
                  <a:srgbClr val="000000"/>
                </a:solidFill>
                <a:latin typeface="Calibri"/>
                <a:cs typeface="Calibri"/>
              </a:rPr>
              <a:t>Posi.ve </a:t>
            </a:r>
            <a:r>
              <a:rPr sz="1900" spc="-30" dirty="0">
                <a:solidFill>
                  <a:srgbClr val="000000"/>
                </a:solidFill>
                <a:latin typeface="Calibri"/>
                <a:cs typeface="Calibri"/>
              </a:rPr>
              <a:t>(Type</a:t>
            </a:r>
            <a:r>
              <a:rPr sz="190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19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000000"/>
                </a:solidFill>
                <a:latin typeface="Calibri"/>
                <a:cs typeface="Calibri"/>
              </a:rPr>
              <a:t>Error)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581525" y="5570728"/>
            <a:ext cx="1406525" cy="6076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5720" marR="5080" indent="-33655">
              <a:lnSpc>
                <a:spcPct val="101099"/>
              </a:lnSpc>
              <a:spcBef>
                <a:spcPts val="75"/>
              </a:spcBef>
            </a:pPr>
            <a:r>
              <a:rPr sz="1900" spc="-20" dirty="0">
                <a:latin typeface="Calibri"/>
                <a:cs typeface="Calibri"/>
              </a:rPr>
              <a:t>False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spc="35" dirty="0">
                <a:latin typeface="Calibri"/>
                <a:cs typeface="Calibri"/>
              </a:rPr>
              <a:t>Nega.ve </a:t>
            </a:r>
            <a:r>
              <a:rPr sz="1900" spc="-30" dirty="0">
                <a:latin typeface="Calibri"/>
                <a:cs typeface="Calibri"/>
              </a:rPr>
              <a:t>(Type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II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Error)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10958640" y="5836993"/>
            <a:ext cx="920750" cy="311150"/>
            <a:chOff x="10958640" y="5836993"/>
            <a:chExt cx="920750" cy="311150"/>
          </a:xfrm>
        </p:grpSpPr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961815" y="5840168"/>
              <a:ext cx="914400" cy="3048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961815" y="5840168"/>
              <a:ext cx="914400" cy="304800"/>
            </a:xfrm>
            <a:custGeom>
              <a:avLst/>
              <a:gdLst/>
              <a:ahLst/>
              <a:cxnLst/>
              <a:rect l="l" t="t" r="r" b="b"/>
              <a:pathLst>
                <a:path w="914400" h="304800">
                  <a:moveTo>
                    <a:pt x="0" y="0"/>
                  </a:moveTo>
                  <a:lnTo>
                    <a:pt x="914400" y="0"/>
                  </a:lnTo>
                  <a:lnTo>
                    <a:pt x="914400" y="304800"/>
                  </a:lnTo>
                  <a:lnTo>
                    <a:pt x="0" y="30480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0964990" y="5811520"/>
            <a:ext cx="9112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100"/>
              </a:spcBef>
            </a:pPr>
            <a:r>
              <a:rPr sz="1900" spc="-20" dirty="0">
                <a:latin typeface="Calibri"/>
                <a:cs typeface="Calibri"/>
              </a:rPr>
              <a:t>Fin.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405437" y="4860544"/>
            <a:ext cx="2628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Calibri"/>
                <a:cs typeface="Calibri"/>
              </a:rPr>
              <a:t>#1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913436" y="2217928"/>
            <a:ext cx="2628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Calibri"/>
                <a:cs typeface="Calibri"/>
              </a:rPr>
              <a:t>#2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319836" y="4860544"/>
            <a:ext cx="2628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Calibri"/>
                <a:cs typeface="Calibri"/>
              </a:rPr>
              <a:t>#3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929435" y="2217928"/>
            <a:ext cx="2628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Calibri"/>
                <a:cs typeface="Calibri"/>
              </a:rPr>
              <a:t>#4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9270"/>
            <a:chOff x="0" y="0"/>
            <a:chExt cx="1218755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7727949" cy="6019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145284"/>
            <a:ext cx="3730625" cy="24974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85"/>
              </a:spcBef>
            </a:pPr>
            <a:r>
              <a:rPr sz="5400" spc="-35" dirty="0">
                <a:solidFill>
                  <a:srgbClr val="008CF5"/>
                </a:solidFill>
              </a:rPr>
              <a:t>Confusion </a:t>
            </a:r>
            <a:r>
              <a:rPr sz="5400" spc="-95" dirty="0">
                <a:solidFill>
                  <a:srgbClr val="008CF5"/>
                </a:solidFill>
              </a:rPr>
              <a:t>Matrix</a:t>
            </a:r>
            <a:r>
              <a:rPr sz="5400" spc="-345" dirty="0">
                <a:solidFill>
                  <a:srgbClr val="008CF5"/>
                </a:solidFill>
              </a:rPr>
              <a:t> </a:t>
            </a:r>
            <a:r>
              <a:rPr sz="5400" spc="-819" dirty="0">
                <a:solidFill>
                  <a:srgbClr val="008CF5"/>
                </a:solidFill>
              </a:rPr>
              <a:t>&amp; </a:t>
            </a:r>
            <a:r>
              <a:rPr sz="5400" spc="-30" dirty="0">
                <a:solidFill>
                  <a:srgbClr val="008CF5"/>
                </a:solidFill>
              </a:rPr>
              <a:t>Accuracy</a:t>
            </a:r>
            <a:endParaRPr sz="540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749621" y="3208065"/>
            <a:ext cx="1223010" cy="1219835"/>
            <a:chOff x="3749621" y="3208065"/>
            <a:chExt cx="1223010" cy="1219835"/>
          </a:xfrm>
        </p:grpSpPr>
        <p:sp>
          <p:nvSpPr>
            <p:cNvPr id="10" name="object 10"/>
            <p:cNvSpPr/>
            <p:nvPr/>
          </p:nvSpPr>
          <p:spPr>
            <a:xfrm>
              <a:off x="3749621" y="3208065"/>
              <a:ext cx="1223010" cy="1219835"/>
            </a:xfrm>
            <a:custGeom>
              <a:avLst/>
              <a:gdLst/>
              <a:ahLst/>
              <a:cxnLst/>
              <a:rect l="l" t="t" r="r" b="b"/>
              <a:pathLst>
                <a:path w="1223010" h="1219835">
                  <a:moveTo>
                    <a:pt x="1222547" y="0"/>
                  </a:moveTo>
                  <a:lnTo>
                    <a:pt x="0" y="0"/>
                  </a:lnTo>
                  <a:lnTo>
                    <a:pt x="0" y="1219716"/>
                  </a:lnTo>
                  <a:lnTo>
                    <a:pt x="1222547" y="1219716"/>
                  </a:lnTo>
                  <a:lnTo>
                    <a:pt x="122254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3220" y="4083493"/>
              <a:ext cx="293797" cy="293797"/>
            </a:xfrm>
            <a:prstGeom prst="rect">
              <a:avLst/>
            </a:prstGeom>
          </p:spPr>
        </p:pic>
      </p:grp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24502" y="1362344"/>
          <a:ext cx="4346574" cy="4325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50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6388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Prediction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1176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AF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539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3535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6827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AF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7980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68275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AF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8570">
                <a:tc rowSpan="2">
                  <a:txBody>
                    <a:bodyPr/>
                    <a:lstStyle/>
                    <a:p>
                      <a:pPr marL="80835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Actual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11760" marB="0" vert="vert270"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714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3535" marR="263525" indent="-72390">
                        <a:lnSpc>
                          <a:spcPct val="100000"/>
                        </a:lnSpc>
                      </a:pPr>
                      <a:r>
                        <a:rPr sz="2000" spc="-13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7980" marR="185420" indent="-136525">
                        <a:lnSpc>
                          <a:spcPct val="100000"/>
                        </a:lnSpc>
                      </a:pPr>
                      <a:r>
                        <a:rPr sz="2000" spc="-1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FALSE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015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1760" marB="0" vert="vert270">
                    <a:lnR w="5715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7145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3535" marR="203200" indent="-132715">
                        <a:lnSpc>
                          <a:spcPct val="100000"/>
                        </a:lnSpc>
                      </a:pPr>
                      <a:r>
                        <a:rPr sz="2000" spc="-1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FALSE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47980" marR="245745" indent="-76200">
                        <a:lnSpc>
                          <a:spcPct val="100000"/>
                        </a:lnSpc>
                      </a:pPr>
                      <a:r>
                        <a:rPr sz="2000" spc="-14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TRUE </a:t>
                      </a: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9050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Confusion</a:t>
            </a:r>
            <a:r>
              <a:rPr spc="-275" dirty="0"/>
              <a:t> </a:t>
            </a:r>
            <a:r>
              <a:rPr spc="-55" dirty="0"/>
              <a:t>Matrix</a:t>
            </a:r>
            <a:r>
              <a:rPr spc="-210" dirty="0"/>
              <a:t> </a:t>
            </a:r>
            <a:r>
              <a:rPr spc="-515" dirty="0"/>
              <a:t>&amp;</a:t>
            </a:r>
            <a:r>
              <a:rPr spc="-145" dirty="0"/>
              <a:t> </a:t>
            </a:r>
            <a:r>
              <a:rPr spc="-65" dirty="0"/>
              <a:t>Accuracy</a:t>
            </a: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7788" y="5348757"/>
            <a:ext cx="293797" cy="29379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05481" y="1158747"/>
            <a:ext cx="3194331" cy="478485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9005748" y="6005067"/>
            <a:ext cx="171450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dirty="0">
                <a:latin typeface="Verdana"/>
                <a:cs typeface="Verdana"/>
              </a:rPr>
              <a:t>Image</a:t>
            </a:r>
            <a:r>
              <a:rPr sz="1000" i="1" spc="-35" dirty="0">
                <a:latin typeface="Verdana"/>
                <a:cs typeface="Verdana"/>
              </a:rPr>
              <a:t> </a:t>
            </a:r>
            <a:r>
              <a:rPr sz="1000" i="1" spc="-40" dirty="0">
                <a:latin typeface="Verdana"/>
                <a:cs typeface="Verdana"/>
              </a:rPr>
              <a:t>source:</a:t>
            </a:r>
            <a:r>
              <a:rPr sz="1000" i="1" spc="-30" dirty="0">
                <a:latin typeface="Verdana"/>
                <a:cs typeface="Verdana"/>
              </a:rPr>
              <a:t> </a:t>
            </a:r>
            <a:r>
              <a:rPr sz="1000" i="1" spc="-10" dirty="0">
                <a:latin typeface="Verdana"/>
                <a:cs typeface="Verdana"/>
              </a:rPr>
              <a:t>nature.com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31061" y="5879294"/>
            <a:ext cx="1252220" cy="4038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 Error</a:t>
            </a:r>
            <a:endParaRPr sz="1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(False</a:t>
            </a:r>
            <a:r>
              <a:rPr sz="11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Positives)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84047" y="5879294"/>
            <a:ext cx="1346200" cy="4038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35" dirty="0">
                <a:solidFill>
                  <a:srgbClr val="FFFFFF"/>
                </a:solidFill>
                <a:latin typeface="Verdana"/>
                <a:cs typeface="Verdana"/>
              </a:rPr>
              <a:t>II</a:t>
            </a:r>
            <a:r>
              <a:rPr sz="11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Error</a:t>
            </a:r>
            <a:endParaRPr sz="1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(False</a:t>
            </a:r>
            <a:r>
              <a:rPr sz="11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Negatives)</a:t>
            </a:r>
            <a:endParaRPr sz="1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Confusion</a:t>
            </a:r>
            <a:r>
              <a:rPr spc="-275" dirty="0"/>
              <a:t> </a:t>
            </a:r>
            <a:r>
              <a:rPr spc="-55" dirty="0"/>
              <a:t>Matrix</a:t>
            </a:r>
            <a:r>
              <a:rPr spc="-210" dirty="0"/>
              <a:t> </a:t>
            </a:r>
            <a:r>
              <a:rPr spc="-515" dirty="0"/>
              <a:t>&amp;</a:t>
            </a:r>
            <a:r>
              <a:rPr spc="-145" dirty="0"/>
              <a:t> </a:t>
            </a:r>
            <a:r>
              <a:rPr spc="-65" dirty="0"/>
              <a:t>Accuracy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24502" y="1362344"/>
          <a:ext cx="4346574" cy="4324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7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01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500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56388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Prediction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11760" marB="0">
                    <a:lnL w="38100">
                      <a:solidFill>
                        <a:srgbClr val="FFFFFF"/>
                      </a:solidFill>
                      <a:prstDash val="solid"/>
                    </a:lnL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DAF1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3810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6827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DAF1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2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7780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68275" marB="0">
                    <a:lnL w="38100">
                      <a:solidFill>
                        <a:srgbClr val="FFFFFF"/>
                      </a:solidFill>
                      <a:prstDash val="solid"/>
                    </a:lnL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FDAF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0475">
                <a:tc rowSpan="2">
                  <a:txBody>
                    <a:bodyPr/>
                    <a:lstStyle/>
                    <a:p>
                      <a:pPr marL="80835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2000" spc="-1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Actual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11760" marB="0" vert="vert27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NEG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303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43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303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AFABA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2000" spc="-39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12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3035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11760" marB="0" vert="vert270"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2000" spc="-25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POS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113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008C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5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4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113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0160" algn="ctr">
                        <a:lnSpc>
                          <a:spcPct val="100000"/>
                        </a:lnSpc>
                      </a:pPr>
                      <a:r>
                        <a:rPr sz="2000" spc="-350" dirty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41</a:t>
                      </a:r>
                      <a:endParaRPr sz="2000">
                        <a:latin typeface="Arial Black"/>
                        <a:cs typeface="Arial Black"/>
                      </a:endParaRPr>
                    </a:p>
                  </a:txBody>
                  <a:tcPr marL="0" marR="0" marT="151130" marB="0">
                    <a:lnL w="38100">
                      <a:solidFill>
                        <a:srgbClr val="FFFFFF"/>
                      </a:solidFill>
                      <a:prstDash val="solid"/>
                    </a:lnL>
                    <a:solidFill>
                      <a:srgbClr val="AFAB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3220" y="4083493"/>
            <a:ext cx="293797" cy="29379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67788" y="5348757"/>
            <a:ext cx="293797" cy="29379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080872" y="5879294"/>
            <a:ext cx="1352550" cy="4038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sz="115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35" dirty="0">
                <a:solidFill>
                  <a:srgbClr val="FFFFFF"/>
                </a:solidFill>
                <a:latin typeface="Verdana"/>
                <a:cs typeface="Verdana"/>
              </a:rPr>
              <a:t>II</a:t>
            </a:r>
            <a:r>
              <a:rPr sz="1150" spc="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20" dirty="0">
                <a:solidFill>
                  <a:srgbClr val="FFFFFF"/>
                </a:solidFill>
                <a:latin typeface="Verdana"/>
                <a:cs typeface="Verdana"/>
              </a:rPr>
              <a:t>Error</a:t>
            </a:r>
            <a:endParaRPr sz="1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(False</a:t>
            </a:r>
            <a:r>
              <a:rPr sz="115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Negatives)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31061" y="5879294"/>
            <a:ext cx="1252220" cy="4038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 Error</a:t>
            </a:r>
            <a:endParaRPr sz="11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1150" dirty="0">
                <a:solidFill>
                  <a:srgbClr val="FFFFFF"/>
                </a:solidFill>
                <a:latin typeface="Verdana"/>
                <a:cs typeface="Verdana"/>
              </a:rPr>
              <a:t>(False</a:t>
            </a:r>
            <a:r>
              <a:rPr sz="115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50" spc="-10" dirty="0">
                <a:solidFill>
                  <a:srgbClr val="FFFFFF"/>
                </a:solidFill>
                <a:latin typeface="Verdana"/>
                <a:cs typeface="Verdana"/>
              </a:rPr>
              <a:t>Positives)</a:t>
            </a:r>
            <a:endParaRPr sz="11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55077" y="2218435"/>
            <a:ext cx="5947410" cy="2564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Accuracy</a:t>
            </a:r>
            <a:r>
              <a:rPr sz="2400" spc="-16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Rate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55" dirty="0">
                <a:latin typeface="Verdana"/>
                <a:cs typeface="Verdana"/>
              </a:rPr>
              <a:t>and</a:t>
            </a:r>
            <a:r>
              <a:rPr sz="2400" spc="-170" dirty="0">
                <a:latin typeface="Verdana"/>
                <a:cs typeface="Verdana"/>
              </a:rPr>
              <a:t> </a:t>
            </a:r>
            <a:r>
              <a:rPr sz="2400" spc="-45" dirty="0">
                <a:latin typeface="Verdana"/>
                <a:cs typeface="Verdana"/>
              </a:rPr>
              <a:t>Error</a:t>
            </a:r>
            <a:r>
              <a:rPr sz="2400" spc="-160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Rate:</a:t>
            </a:r>
            <a:endParaRPr sz="2400">
              <a:latin typeface="Verdana"/>
              <a:cs typeface="Verdana"/>
            </a:endParaRPr>
          </a:p>
          <a:p>
            <a:pPr marL="379730">
              <a:lnSpc>
                <a:spcPct val="100000"/>
              </a:lnSpc>
              <a:spcBef>
                <a:spcPts val="2520"/>
              </a:spcBef>
              <a:tabLst>
                <a:tab pos="1238885" algn="l"/>
                <a:tab pos="4319270" algn="l"/>
                <a:tab pos="4824730" algn="l"/>
              </a:tabLst>
            </a:pPr>
            <a:r>
              <a:rPr sz="3600" baseline="-41666" dirty="0">
                <a:latin typeface="Cambria Math"/>
                <a:cs typeface="Cambria Math"/>
              </a:rPr>
              <a:t>𝐴𝑅</a:t>
            </a:r>
            <a:r>
              <a:rPr sz="3600" spc="254" baseline="-41666" dirty="0">
                <a:latin typeface="Cambria Math"/>
                <a:cs typeface="Cambria Math"/>
              </a:rPr>
              <a:t> 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𝐶𝑜𝑟𝑟𝑒𝑐𝑡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65" baseline="-41666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𝑇𝑁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𝑇𝑃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84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95" baseline="-41666" dirty="0">
                <a:latin typeface="Cambria Math"/>
                <a:cs typeface="Cambria Math"/>
              </a:rPr>
              <a:t> </a:t>
            </a:r>
            <a:r>
              <a:rPr sz="3600" spc="-37" baseline="-41666" dirty="0">
                <a:latin typeface="Cambria Math"/>
                <a:cs typeface="Cambria Math"/>
              </a:rPr>
              <a:t>84%</a:t>
            </a:r>
            <a:endParaRPr sz="3600" baseline="-41666">
              <a:latin typeface="Cambria Math"/>
              <a:cs typeface="Cambria Math"/>
            </a:endParaRPr>
          </a:p>
          <a:p>
            <a:pPr marL="1394460">
              <a:lnSpc>
                <a:spcPct val="100000"/>
              </a:lnSpc>
              <a:spcBef>
                <a:spcPts val="525"/>
              </a:spcBef>
              <a:tabLst>
                <a:tab pos="2893060" algn="l"/>
                <a:tab pos="4235450" algn="l"/>
              </a:tabLst>
            </a:pPr>
            <a:r>
              <a:rPr sz="2400" spc="-10" dirty="0">
                <a:latin typeface="Cambria Math"/>
                <a:cs typeface="Cambria Math"/>
              </a:rPr>
              <a:t>𝑇𝑜𝑡𝑎𝑙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0" dirty="0">
                <a:latin typeface="Cambria Math"/>
                <a:cs typeface="Cambria Math"/>
              </a:rPr>
              <a:t>𝑇𝑜𝑡𝑎𝑙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100</a:t>
            </a:r>
            <a:endParaRPr sz="2400">
              <a:latin typeface="Cambria Math"/>
              <a:cs typeface="Cambria Math"/>
            </a:endParaRPr>
          </a:p>
          <a:p>
            <a:pPr marL="252729">
              <a:lnSpc>
                <a:spcPct val="100000"/>
              </a:lnSpc>
              <a:spcBef>
                <a:spcPts val="2020"/>
              </a:spcBef>
              <a:tabLst>
                <a:tab pos="1108710" algn="l"/>
                <a:tab pos="4446270" algn="l"/>
                <a:tab pos="4951730" algn="l"/>
              </a:tabLst>
            </a:pPr>
            <a:r>
              <a:rPr sz="3600" baseline="-41666" dirty="0">
                <a:latin typeface="Cambria Math"/>
                <a:cs typeface="Cambria Math"/>
              </a:rPr>
              <a:t>𝐸𝑅</a:t>
            </a:r>
            <a:r>
              <a:rPr sz="3600" spc="300" baseline="-41666" dirty="0">
                <a:latin typeface="Cambria Math"/>
                <a:cs typeface="Cambria Math"/>
              </a:rPr>
              <a:t> 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𝐼𝑛𝑐𝑜𝑟𝑟𝑒𝑐𝑡</a:t>
            </a:r>
            <a:r>
              <a:rPr sz="2400" spc="170" dirty="0">
                <a:latin typeface="Cambria Math"/>
                <a:cs typeface="Cambria Math"/>
              </a:rPr>
              <a:t> 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57" baseline="-41666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𝐹𝑃</a:t>
            </a:r>
            <a:r>
              <a:rPr sz="2400" spc="4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2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𝐹𝑁</a:t>
            </a:r>
            <a:r>
              <a:rPr sz="2400" spc="175" dirty="0">
                <a:latin typeface="Cambria Math"/>
                <a:cs typeface="Cambria Math"/>
              </a:rPr>
              <a:t> </a:t>
            </a:r>
            <a:r>
              <a:rPr sz="3600" spc="-75" baseline="-41666" dirty="0">
                <a:latin typeface="Cambria Math"/>
                <a:cs typeface="Cambria Math"/>
              </a:rPr>
              <a:t>=</a:t>
            </a:r>
            <a:r>
              <a:rPr sz="3600" baseline="-41666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16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3600" baseline="-41666" dirty="0">
                <a:latin typeface="Cambria Math"/>
                <a:cs typeface="Cambria Math"/>
              </a:rPr>
              <a:t>=</a:t>
            </a:r>
            <a:r>
              <a:rPr sz="3600" spc="195" baseline="-41666" dirty="0">
                <a:latin typeface="Cambria Math"/>
                <a:cs typeface="Cambria Math"/>
              </a:rPr>
              <a:t> </a:t>
            </a:r>
            <a:r>
              <a:rPr sz="3600" spc="-37" baseline="-41666" dirty="0">
                <a:latin typeface="Cambria Math"/>
                <a:cs typeface="Cambria Math"/>
              </a:rPr>
              <a:t>16%</a:t>
            </a:r>
            <a:endParaRPr sz="3600" baseline="-41666">
              <a:latin typeface="Cambria Math"/>
              <a:cs typeface="Cambria Math"/>
            </a:endParaRPr>
          </a:p>
          <a:p>
            <a:pPr marL="1388110">
              <a:lnSpc>
                <a:spcPct val="100000"/>
              </a:lnSpc>
              <a:spcBef>
                <a:spcPts val="525"/>
              </a:spcBef>
              <a:tabLst>
                <a:tab pos="3014980" algn="l"/>
                <a:tab pos="4362450" algn="l"/>
              </a:tabLst>
            </a:pPr>
            <a:r>
              <a:rPr sz="2400" spc="-10" dirty="0">
                <a:latin typeface="Cambria Math"/>
                <a:cs typeface="Cambria Math"/>
              </a:rPr>
              <a:t>𝑇𝑜𝑡𝑎𝑙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0" dirty="0">
                <a:latin typeface="Cambria Math"/>
                <a:cs typeface="Cambria Math"/>
              </a:rPr>
              <a:t>𝑇𝑜𝑡𝑎𝑙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spc="-25" dirty="0">
                <a:latin typeface="Cambria Math"/>
                <a:cs typeface="Cambria Math"/>
              </a:rPr>
              <a:t>100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3088" y="5571744"/>
            <a:ext cx="4245863" cy="12862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657088"/>
            <a:ext cx="4288536" cy="120091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971999"/>
            <a:ext cx="12192000" cy="57150"/>
            <a:chOff x="0" y="971999"/>
            <a:chExt cx="12192000" cy="57150"/>
          </a:xfrm>
        </p:grpSpPr>
        <p:sp>
          <p:nvSpPr>
            <p:cNvPr id="6" name="object 6"/>
            <p:cNvSpPr/>
            <p:nvPr/>
          </p:nvSpPr>
          <p:spPr>
            <a:xfrm>
              <a:off x="1260000" y="971999"/>
              <a:ext cx="10932160" cy="56515"/>
            </a:xfrm>
            <a:custGeom>
              <a:avLst/>
              <a:gdLst/>
              <a:ahLst/>
              <a:cxnLst/>
              <a:rect l="l" t="t" r="r" b="b"/>
              <a:pathLst>
                <a:path w="10932160" h="56515">
                  <a:moveTo>
                    <a:pt x="0" y="56475"/>
                  </a:moveTo>
                  <a:lnTo>
                    <a:pt x="10931999" y="56475"/>
                  </a:lnTo>
                  <a:lnTo>
                    <a:pt x="10931999" y="0"/>
                  </a:lnTo>
                  <a:lnTo>
                    <a:pt x="0" y="0"/>
                  </a:lnTo>
                  <a:lnTo>
                    <a:pt x="0" y="56475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972225"/>
              <a:ext cx="1260475" cy="56515"/>
            </a:xfrm>
            <a:custGeom>
              <a:avLst/>
              <a:gdLst/>
              <a:ahLst/>
              <a:cxnLst/>
              <a:rect l="l" t="t" r="r" b="b"/>
              <a:pathLst>
                <a:path w="1260475" h="56515">
                  <a:moveTo>
                    <a:pt x="1260000" y="0"/>
                  </a:moveTo>
                  <a:lnTo>
                    <a:pt x="0" y="0"/>
                  </a:lnTo>
                  <a:lnTo>
                    <a:pt x="0" y="56474"/>
                  </a:lnTo>
                  <a:lnTo>
                    <a:pt x="1260000" y="56474"/>
                  </a:lnTo>
                  <a:lnTo>
                    <a:pt x="1260000" y="0"/>
                  </a:lnTo>
                  <a:close/>
                </a:path>
              </a:pathLst>
            </a:custGeom>
            <a:solidFill>
              <a:srgbClr val="FDCA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7300" y="179832"/>
            <a:ext cx="450850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50" dirty="0">
                <a:solidFill>
                  <a:srgbClr val="000000"/>
                </a:solidFill>
              </a:rPr>
              <a:t>Additional</a:t>
            </a:r>
            <a:r>
              <a:rPr sz="3500" spc="-204" dirty="0">
                <a:solidFill>
                  <a:srgbClr val="000000"/>
                </a:solidFill>
              </a:rPr>
              <a:t> </a:t>
            </a:r>
            <a:r>
              <a:rPr sz="3500" spc="-25" dirty="0">
                <a:solidFill>
                  <a:srgbClr val="000000"/>
                </a:solidFill>
              </a:rPr>
              <a:t>Reading</a:t>
            </a:r>
            <a:endParaRPr sz="3500"/>
          </a:p>
        </p:txBody>
      </p:sp>
      <p:sp>
        <p:nvSpPr>
          <p:cNvPr id="11" name="object 11"/>
          <p:cNvSpPr txBox="1"/>
          <p:nvPr/>
        </p:nvSpPr>
        <p:spPr>
          <a:xfrm>
            <a:off x="438739" y="2099564"/>
            <a:ext cx="6010910" cy="249745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451484">
              <a:lnSpc>
                <a:spcPct val="102200"/>
              </a:lnSpc>
              <a:spcBef>
                <a:spcPts val="50"/>
              </a:spcBef>
            </a:pPr>
            <a:r>
              <a:rPr sz="1800" i="1" spc="45" dirty="0">
                <a:latin typeface="Verdana"/>
                <a:cs typeface="Verdana"/>
              </a:rPr>
              <a:t>Understanding</a:t>
            </a:r>
            <a:r>
              <a:rPr sz="1800" i="1" spc="-8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the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Confusion</a:t>
            </a:r>
            <a:r>
              <a:rPr sz="1800" i="1" spc="-8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Matrix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spc="50" dirty="0">
                <a:latin typeface="Verdana"/>
                <a:cs typeface="Verdana"/>
              </a:rPr>
              <a:t>from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spc="-10" dirty="0">
                <a:latin typeface="Verdana"/>
                <a:cs typeface="Verdana"/>
              </a:rPr>
              <a:t>Scikit learn</a:t>
            </a:r>
            <a:endParaRPr sz="1800">
              <a:latin typeface="Verdana"/>
              <a:cs typeface="Verdana"/>
            </a:endParaRPr>
          </a:p>
          <a:p>
            <a:pPr marL="12700" marR="3295650">
              <a:lnSpc>
                <a:spcPct val="198900"/>
              </a:lnSpc>
            </a:pPr>
            <a:r>
              <a:rPr sz="1800" spc="229" dirty="0">
                <a:latin typeface="Calibri"/>
                <a:cs typeface="Calibri"/>
              </a:rPr>
              <a:t>Samarth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195" dirty="0">
                <a:latin typeface="Calibri"/>
                <a:cs typeface="Calibri"/>
              </a:rPr>
              <a:t>Agrawal</a:t>
            </a:r>
            <a:r>
              <a:rPr sz="1800" spc="1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(2021) </a:t>
            </a:r>
            <a:r>
              <a:rPr sz="1800" spc="145" dirty="0">
                <a:latin typeface="Calibri"/>
                <a:cs typeface="Calibri"/>
              </a:rPr>
              <a:t>Link: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2200"/>
              </a:lnSpc>
              <a:spcBef>
                <a:spcPts val="2090"/>
              </a:spcBef>
            </a:pPr>
            <a:r>
              <a:rPr sz="1800" spc="160" dirty="0">
                <a:latin typeface="Calibri"/>
                <a:cs typeface="Calibri"/>
              </a:rPr>
              <a:t>https://towardsdatascience.com/understanding-</a:t>
            </a:r>
            <a:r>
              <a:rPr sz="1800" spc="155" dirty="0">
                <a:latin typeface="Calibri"/>
                <a:cs typeface="Calibri"/>
              </a:rPr>
              <a:t>the- </a:t>
            </a:r>
            <a:r>
              <a:rPr sz="1800" spc="175" dirty="0">
                <a:latin typeface="Calibri"/>
                <a:cs typeface="Calibri"/>
              </a:rPr>
              <a:t>confusion-</a:t>
            </a:r>
            <a:r>
              <a:rPr sz="1800" spc="170" dirty="0">
                <a:latin typeface="Calibri"/>
                <a:cs typeface="Calibri"/>
              </a:rPr>
              <a:t>matrix-</a:t>
            </a:r>
            <a:r>
              <a:rPr sz="1800" spc="200" dirty="0">
                <a:latin typeface="Calibri"/>
                <a:cs typeface="Calibri"/>
              </a:rPr>
              <a:t>from-</a:t>
            </a:r>
            <a:r>
              <a:rPr sz="1800" spc="145" dirty="0">
                <a:latin typeface="Calibri"/>
                <a:cs typeface="Calibri"/>
              </a:rPr>
              <a:t>scikit-</a:t>
            </a:r>
            <a:r>
              <a:rPr sz="1800" spc="150" dirty="0">
                <a:latin typeface="Calibri"/>
                <a:cs typeface="Calibri"/>
              </a:rPr>
              <a:t>learn-</a:t>
            </a:r>
            <a:r>
              <a:rPr sz="1800" spc="140" dirty="0">
                <a:latin typeface="Calibri"/>
                <a:cs typeface="Calibri"/>
              </a:rPr>
              <a:t>c51d88929c79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751319" y="1652016"/>
            <a:ext cx="5011420" cy="3609340"/>
            <a:chOff x="6751319" y="1652016"/>
            <a:chExt cx="5011420" cy="360934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51319" y="1652016"/>
              <a:ext cx="5010912" cy="36088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7781" y="1676943"/>
              <a:ext cx="4904611" cy="3504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289048" y="2852927"/>
            <a:ext cx="7653655" cy="850900"/>
            <a:chOff x="2289048" y="2852927"/>
            <a:chExt cx="7653655" cy="8509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9048" y="2852927"/>
              <a:ext cx="7653528" cy="8503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9398" y="2863240"/>
              <a:ext cx="7581607" cy="7791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17652" y="1879600"/>
            <a:ext cx="10400030" cy="4872355"/>
            <a:chOff x="1517652" y="1879600"/>
            <a:chExt cx="10400030" cy="48723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36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68652" y="31242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625600" y="1219200"/>
                  </a:lnTo>
                  <a:lnTo>
                    <a:pt x="162560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68650" y="31241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1625600" y="1219200"/>
                  </a:moveTo>
                  <a:lnTo>
                    <a:pt x="0" y="1219200"/>
                  </a:lnTo>
                  <a:lnTo>
                    <a:pt x="0" y="2438400"/>
                  </a:lnTo>
                  <a:lnTo>
                    <a:pt x="1625600" y="2438400"/>
                  </a:lnTo>
                  <a:lnTo>
                    <a:pt x="1625600" y="1219200"/>
                  </a:lnTo>
                  <a:close/>
                </a:path>
                <a:path w="3251200" h="2438400">
                  <a:moveTo>
                    <a:pt x="3251200" y="0"/>
                  </a:moveTo>
                  <a:lnTo>
                    <a:pt x="1625600" y="0"/>
                  </a:lnTo>
                  <a:lnTo>
                    <a:pt x="1625600" y="1219200"/>
                  </a:lnTo>
                  <a:lnTo>
                    <a:pt x="3251200" y="1219200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94252" y="4343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625600" y="1219200"/>
                  </a:lnTo>
                  <a:lnTo>
                    <a:pt x="162560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68652" y="1898650"/>
              <a:ext cx="0" cy="3670300"/>
            </a:xfrm>
            <a:custGeom>
              <a:avLst/>
              <a:gdLst/>
              <a:ahLst/>
              <a:cxnLst/>
              <a:rect l="l" t="t" r="r" b="b"/>
              <a:pathLst>
                <a:path h="3670300">
                  <a:moveTo>
                    <a:pt x="0" y="0"/>
                  </a:moveTo>
                  <a:lnTo>
                    <a:pt x="0" y="367030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4252" y="1898650"/>
              <a:ext cx="0" cy="3670300"/>
            </a:xfrm>
            <a:custGeom>
              <a:avLst/>
              <a:gdLst/>
              <a:ahLst/>
              <a:cxnLst/>
              <a:rect l="l" t="t" r="r" b="b"/>
              <a:pathLst>
                <a:path h="3670300">
                  <a:moveTo>
                    <a:pt x="0" y="0"/>
                  </a:moveTo>
                  <a:lnTo>
                    <a:pt x="0" y="3670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6702" y="3124200"/>
              <a:ext cx="4889500" cy="0"/>
            </a:xfrm>
            <a:custGeom>
              <a:avLst/>
              <a:gdLst/>
              <a:ahLst/>
              <a:cxnLst/>
              <a:rect l="l" t="t" r="r" b="b"/>
              <a:pathLst>
                <a:path w="4889500">
                  <a:moveTo>
                    <a:pt x="0" y="0"/>
                  </a:moveTo>
                  <a:lnTo>
                    <a:pt x="488950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6702" y="1898650"/>
              <a:ext cx="4889500" cy="3670300"/>
            </a:xfrm>
            <a:custGeom>
              <a:avLst/>
              <a:gdLst/>
              <a:ahLst/>
              <a:cxnLst/>
              <a:rect l="l" t="t" r="r" b="b"/>
              <a:pathLst>
                <a:path w="4889500" h="3670300">
                  <a:moveTo>
                    <a:pt x="0" y="2444750"/>
                  </a:moveTo>
                  <a:lnTo>
                    <a:pt x="4889500" y="2444750"/>
                  </a:lnTo>
                </a:path>
                <a:path w="4889500" h="3670300">
                  <a:moveTo>
                    <a:pt x="6350" y="0"/>
                  </a:moveTo>
                  <a:lnTo>
                    <a:pt x="6350" y="3670300"/>
                  </a:lnTo>
                </a:path>
                <a:path w="4889500" h="3670300">
                  <a:moveTo>
                    <a:pt x="4883150" y="0"/>
                  </a:moveTo>
                  <a:lnTo>
                    <a:pt x="4883150" y="3670300"/>
                  </a:lnTo>
                </a:path>
                <a:path w="4889500" h="3670300">
                  <a:moveTo>
                    <a:pt x="0" y="6350"/>
                  </a:moveTo>
                  <a:lnTo>
                    <a:pt x="4889500" y="6350"/>
                  </a:lnTo>
                </a:path>
                <a:path w="4889500" h="3670300">
                  <a:moveTo>
                    <a:pt x="0" y="3663950"/>
                  </a:moveTo>
                  <a:lnTo>
                    <a:pt x="4889500" y="36639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77952" y="204215"/>
            <a:ext cx="5712460" cy="649605"/>
            <a:chOff x="377952" y="204215"/>
            <a:chExt cx="5712460" cy="64960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" y="204215"/>
              <a:ext cx="5711952" cy="6492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842" y="215442"/>
              <a:ext cx="5653265" cy="58755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187702" y="1896590"/>
            <a:ext cx="1600200" cy="120904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56235" rIns="0" bIns="0" rtlCol="0">
            <a:spAutoFit/>
          </a:bodyPr>
          <a:lstStyle/>
          <a:p>
            <a:pPr marR="13335" algn="ctr">
              <a:lnSpc>
                <a:spcPct val="100000"/>
              </a:lnSpc>
              <a:spcBef>
                <a:spcPts val="2805"/>
              </a:spcBef>
            </a:pPr>
            <a:r>
              <a:rPr sz="3100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0602" y="1896590"/>
            <a:ext cx="1612900" cy="120904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56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5"/>
              </a:spcBef>
            </a:pPr>
            <a:r>
              <a:rPr sz="3100" spc="-9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9876" y="3143250"/>
            <a:ext cx="1609725" cy="119380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2893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590"/>
              </a:spcBef>
            </a:pPr>
            <a:r>
              <a:rPr sz="3100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87702" y="3455098"/>
            <a:ext cx="32258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24154">
              <a:lnSpc>
                <a:spcPct val="100000"/>
              </a:lnSpc>
              <a:spcBef>
                <a:spcPts val="135"/>
              </a:spcBef>
              <a:tabLst>
                <a:tab pos="2087880" algn="l"/>
              </a:tabLst>
            </a:pPr>
            <a:r>
              <a:rPr sz="3100" spc="-10" dirty="0">
                <a:latin typeface="Verdana"/>
                <a:cs typeface="Verdana"/>
              </a:rPr>
              <a:t>9,700</a:t>
            </a:r>
            <a:r>
              <a:rPr sz="3100" dirty="0">
                <a:latin typeface="Verdana"/>
                <a:cs typeface="Verdana"/>
              </a:rPr>
              <a:t>	</a:t>
            </a:r>
            <a:r>
              <a:rPr sz="3100" spc="-305" dirty="0">
                <a:latin typeface="Verdana"/>
                <a:cs typeface="Verdana"/>
              </a:rPr>
              <a:t>150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39876" y="4349750"/>
            <a:ext cx="1609725" cy="120650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41630" rIns="0" bIns="0" rtlCol="0">
            <a:spAutoFit/>
          </a:bodyPr>
          <a:lstStyle/>
          <a:p>
            <a:pPr marL="14604" algn="ctr">
              <a:lnSpc>
                <a:spcPct val="100000"/>
              </a:lnSpc>
              <a:spcBef>
                <a:spcPts val="2690"/>
              </a:spcBef>
            </a:pPr>
            <a:r>
              <a:rPr sz="3100" spc="-9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87702" y="4674298"/>
            <a:ext cx="16002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135"/>
              </a:spcBef>
            </a:pPr>
            <a:r>
              <a:rPr sz="3100" spc="-25" dirty="0">
                <a:latin typeface="Verdana"/>
                <a:cs typeface="Verdana"/>
              </a:rPr>
              <a:t>50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00602" y="4674298"/>
            <a:ext cx="16129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54659">
              <a:lnSpc>
                <a:spcPct val="100000"/>
              </a:lnSpc>
              <a:spcBef>
                <a:spcPts val="135"/>
              </a:spcBef>
            </a:pPr>
            <a:r>
              <a:rPr sz="3100" spc="-25" dirty="0">
                <a:latin typeface="Verdana"/>
                <a:cs typeface="Verdana"/>
              </a:rPr>
              <a:t>100</a:t>
            </a:r>
            <a:endParaRPr sz="31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08050" y="3149600"/>
            <a:ext cx="622300" cy="2393950"/>
            <a:chOff x="908050" y="3149600"/>
            <a:chExt cx="622300" cy="2393950"/>
          </a:xfrm>
        </p:grpSpPr>
        <p:sp>
          <p:nvSpPr>
            <p:cNvPr id="29" name="object 29"/>
            <p:cNvSpPr/>
            <p:nvPr/>
          </p:nvSpPr>
          <p:spPr>
            <a:xfrm>
              <a:off x="914400" y="3155951"/>
              <a:ext cx="609600" cy="2381250"/>
            </a:xfrm>
            <a:custGeom>
              <a:avLst/>
              <a:gdLst/>
              <a:ahLst/>
              <a:cxnLst/>
              <a:rect l="l" t="t" r="r" b="b"/>
              <a:pathLst>
                <a:path w="609600" h="2381250">
                  <a:moveTo>
                    <a:pt x="609600" y="0"/>
                  </a:moveTo>
                  <a:lnTo>
                    <a:pt x="0" y="0"/>
                  </a:lnTo>
                  <a:lnTo>
                    <a:pt x="0" y="2381247"/>
                  </a:lnTo>
                  <a:lnTo>
                    <a:pt x="609600" y="238124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4400" y="3155950"/>
              <a:ext cx="609600" cy="2381250"/>
            </a:xfrm>
            <a:custGeom>
              <a:avLst/>
              <a:gdLst/>
              <a:ahLst/>
              <a:cxnLst/>
              <a:rect l="l" t="t" r="r" b="b"/>
              <a:pathLst>
                <a:path w="609600" h="2381250">
                  <a:moveTo>
                    <a:pt x="0" y="2381248"/>
                  </a:moveTo>
                  <a:lnTo>
                    <a:pt x="0" y="0"/>
                  </a:lnTo>
                  <a:lnTo>
                    <a:pt x="609600" y="0"/>
                  </a:lnTo>
                  <a:lnTo>
                    <a:pt x="609600" y="2381248"/>
                  </a:lnTo>
                  <a:lnTo>
                    <a:pt x="0" y="238124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03003" y="3526167"/>
            <a:ext cx="412750" cy="1644014"/>
          </a:xfrm>
          <a:prstGeom prst="rect">
            <a:avLst/>
          </a:prstGeom>
        </p:spPr>
        <p:txBody>
          <a:bodyPr vert="vert270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2350" spc="-1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3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FFFFFF"/>
                </a:solidFill>
                <a:latin typeface="Verdana"/>
                <a:cs typeface="Verdana"/>
              </a:rPr>
              <a:t>(Actual</a:t>
            </a:r>
            <a:r>
              <a:rPr sz="18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Verdana"/>
                <a:cs typeface="Verdana"/>
              </a:rPr>
              <a:t>DV)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206238" y="1259531"/>
            <a:ext cx="3187065" cy="622300"/>
            <a:chOff x="3206238" y="1259531"/>
            <a:chExt cx="3187065" cy="622300"/>
          </a:xfrm>
        </p:grpSpPr>
        <p:sp>
          <p:nvSpPr>
            <p:cNvPr id="33" name="object 33"/>
            <p:cNvSpPr/>
            <p:nvPr/>
          </p:nvSpPr>
          <p:spPr>
            <a:xfrm>
              <a:off x="3212588" y="1265881"/>
              <a:ext cx="3174365" cy="609600"/>
            </a:xfrm>
            <a:custGeom>
              <a:avLst/>
              <a:gdLst/>
              <a:ahLst/>
              <a:cxnLst/>
              <a:rect l="l" t="t" r="r" b="b"/>
              <a:pathLst>
                <a:path w="3174365" h="609600">
                  <a:moveTo>
                    <a:pt x="3174312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174312" y="609600"/>
                  </a:lnTo>
                  <a:lnTo>
                    <a:pt x="317431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12588" y="1265881"/>
              <a:ext cx="3174365" cy="609600"/>
            </a:xfrm>
            <a:custGeom>
              <a:avLst/>
              <a:gdLst/>
              <a:ahLst/>
              <a:cxnLst/>
              <a:rect l="l" t="t" r="r" b="b"/>
              <a:pathLst>
                <a:path w="3174365" h="609600">
                  <a:moveTo>
                    <a:pt x="0" y="0"/>
                  </a:moveTo>
                  <a:lnTo>
                    <a:pt x="3174313" y="0"/>
                  </a:lnTo>
                  <a:lnTo>
                    <a:pt x="3174313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773425" y="1364812"/>
            <a:ext cx="204978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solidFill>
                  <a:srgbClr val="FFFFFF"/>
                </a:solidFill>
                <a:latin typeface="Palatino Linotype"/>
                <a:cs typeface="Palatino Linotype"/>
              </a:rPr>
              <a:t>ŷ</a:t>
            </a:r>
            <a:r>
              <a:rPr sz="2350" spc="9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Verdana"/>
                <a:cs typeface="Verdana"/>
              </a:rPr>
              <a:t>(Predicted</a:t>
            </a:r>
            <a:r>
              <a:rPr sz="1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Verdana"/>
                <a:cs typeface="Verdana"/>
              </a:rPr>
              <a:t>DV)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253319" y="3165965"/>
            <a:ext cx="3117850" cy="2357120"/>
            <a:chOff x="3253319" y="3165965"/>
            <a:chExt cx="3117850" cy="2357120"/>
          </a:xfrm>
        </p:grpSpPr>
        <p:pic>
          <p:nvPicPr>
            <p:cNvPr id="37" name="object 3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3319" y="5164667"/>
              <a:ext cx="406400" cy="35830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4770" y="3165965"/>
              <a:ext cx="406400" cy="39426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572000" y="36195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152400" y="0"/>
                  </a:moveTo>
                  <a:lnTo>
                    <a:pt x="0" y="152400"/>
                  </a:lnTo>
                  <a:lnTo>
                    <a:pt x="152400" y="304800"/>
                  </a:lnTo>
                  <a:lnTo>
                    <a:pt x="152400" y="228600"/>
                  </a:lnTo>
                  <a:lnTo>
                    <a:pt x="508000" y="228600"/>
                  </a:lnTo>
                  <a:lnTo>
                    <a:pt x="508000" y="76200"/>
                  </a:lnTo>
                  <a:lnTo>
                    <a:pt x="152400" y="762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2000" y="36195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228600"/>
                  </a:moveTo>
                  <a:lnTo>
                    <a:pt x="152400" y="228600"/>
                  </a:lnTo>
                  <a:lnTo>
                    <a:pt x="152400" y="304800"/>
                  </a:lnTo>
                  <a:lnTo>
                    <a:pt x="0" y="152400"/>
                  </a:lnTo>
                  <a:lnTo>
                    <a:pt x="152400" y="0"/>
                  </a:lnTo>
                  <a:lnTo>
                    <a:pt x="152400" y="76200"/>
                  </a:lnTo>
                  <a:lnTo>
                    <a:pt x="508000" y="76200"/>
                  </a:lnTo>
                  <a:lnTo>
                    <a:pt x="508000" y="22860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72000" y="48387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152400" y="0"/>
                  </a:moveTo>
                  <a:lnTo>
                    <a:pt x="0" y="152400"/>
                  </a:lnTo>
                  <a:lnTo>
                    <a:pt x="152400" y="304800"/>
                  </a:lnTo>
                  <a:lnTo>
                    <a:pt x="152400" y="228600"/>
                  </a:lnTo>
                  <a:lnTo>
                    <a:pt x="508000" y="228600"/>
                  </a:lnTo>
                  <a:lnTo>
                    <a:pt x="508000" y="76200"/>
                  </a:lnTo>
                  <a:lnTo>
                    <a:pt x="152400" y="762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572000" y="48387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228600"/>
                  </a:moveTo>
                  <a:lnTo>
                    <a:pt x="152400" y="228600"/>
                  </a:lnTo>
                  <a:lnTo>
                    <a:pt x="152400" y="304800"/>
                  </a:lnTo>
                  <a:lnTo>
                    <a:pt x="0" y="152400"/>
                  </a:lnTo>
                  <a:lnTo>
                    <a:pt x="152400" y="0"/>
                  </a:lnTo>
                  <a:lnTo>
                    <a:pt x="152400" y="76200"/>
                  </a:lnTo>
                  <a:lnTo>
                    <a:pt x="508000" y="76200"/>
                  </a:lnTo>
                  <a:lnTo>
                    <a:pt x="508000" y="22860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987540" y="1419054"/>
            <a:ext cx="1640839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u="sng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Scenario</a:t>
            </a:r>
            <a:r>
              <a:rPr sz="2350" u="sng" spc="2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2350" u="sng" spc="-6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1: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87540" y="2142235"/>
            <a:ext cx="4629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Accuracy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Rate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04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Correct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330" dirty="0">
                <a:latin typeface="Verdana"/>
                <a:cs typeface="Verdana"/>
              </a:rPr>
              <a:t>/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Total </a:t>
            </a:r>
            <a:r>
              <a:rPr sz="2400" dirty="0">
                <a:latin typeface="Verdana"/>
                <a:cs typeface="Verdana"/>
              </a:rPr>
              <a:t>AR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150" dirty="0">
                <a:latin typeface="Verdana"/>
                <a:cs typeface="Verdana"/>
              </a:rPr>
              <a:t>9,800/10,000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85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98%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17652" y="1879600"/>
            <a:ext cx="10400030" cy="4872355"/>
            <a:chOff x="1517652" y="1879600"/>
            <a:chExt cx="10400030" cy="48723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68652" y="31242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625600" y="1219200"/>
                  </a:lnTo>
                  <a:lnTo>
                    <a:pt x="162560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68650" y="3124199"/>
              <a:ext cx="3251200" cy="2438400"/>
            </a:xfrm>
            <a:custGeom>
              <a:avLst/>
              <a:gdLst/>
              <a:ahLst/>
              <a:cxnLst/>
              <a:rect l="l" t="t" r="r" b="b"/>
              <a:pathLst>
                <a:path w="3251200" h="2438400">
                  <a:moveTo>
                    <a:pt x="1625600" y="1219200"/>
                  </a:moveTo>
                  <a:lnTo>
                    <a:pt x="0" y="1219200"/>
                  </a:lnTo>
                  <a:lnTo>
                    <a:pt x="0" y="2438400"/>
                  </a:lnTo>
                  <a:lnTo>
                    <a:pt x="1625600" y="2438400"/>
                  </a:lnTo>
                  <a:lnTo>
                    <a:pt x="1625600" y="1219200"/>
                  </a:lnTo>
                  <a:close/>
                </a:path>
                <a:path w="3251200" h="2438400">
                  <a:moveTo>
                    <a:pt x="3251200" y="0"/>
                  </a:moveTo>
                  <a:lnTo>
                    <a:pt x="1625600" y="0"/>
                  </a:lnTo>
                  <a:lnTo>
                    <a:pt x="1625600" y="1219200"/>
                  </a:lnTo>
                  <a:lnTo>
                    <a:pt x="3251200" y="1219200"/>
                  </a:lnTo>
                  <a:lnTo>
                    <a:pt x="325120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794252" y="4343400"/>
              <a:ext cx="1625600" cy="1219200"/>
            </a:xfrm>
            <a:custGeom>
              <a:avLst/>
              <a:gdLst/>
              <a:ahLst/>
              <a:cxnLst/>
              <a:rect l="l" t="t" r="r" b="b"/>
              <a:pathLst>
                <a:path w="1625600" h="1219200">
                  <a:moveTo>
                    <a:pt x="1625600" y="0"/>
                  </a:moveTo>
                  <a:lnTo>
                    <a:pt x="0" y="0"/>
                  </a:lnTo>
                  <a:lnTo>
                    <a:pt x="0" y="1219200"/>
                  </a:lnTo>
                  <a:lnTo>
                    <a:pt x="1625600" y="1219200"/>
                  </a:lnTo>
                  <a:lnTo>
                    <a:pt x="1625600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68652" y="1898650"/>
              <a:ext cx="0" cy="3670300"/>
            </a:xfrm>
            <a:custGeom>
              <a:avLst/>
              <a:gdLst/>
              <a:ahLst/>
              <a:cxnLst/>
              <a:rect l="l" t="t" r="r" b="b"/>
              <a:pathLst>
                <a:path h="3670300">
                  <a:moveTo>
                    <a:pt x="0" y="0"/>
                  </a:moveTo>
                  <a:lnTo>
                    <a:pt x="0" y="367030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94252" y="1898650"/>
              <a:ext cx="0" cy="3670300"/>
            </a:xfrm>
            <a:custGeom>
              <a:avLst/>
              <a:gdLst/>
              <a:ahLst/>
              <a:cxnLst/>
              <a:rect l="l" t="t" r="r" b="b"/>
              <a:pathLst>
                <a:path h="3670300">
                  <a:moveTo>
                    <a:pt x="0" y="0"/>
                  </a:moveTo>
                  <a:lnTo>
                    <a:pt x="0" y="367030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6702" y="3124200"/>
              <a:ext cx="4889500" cy="0"/>
            </a:xfrm>
            <a:custGeom>
              <a:avLst/>
              <a:gdLst/>
              <a:ahLst/>
              <a:cxnLst/>
              <a:rect l="l" t="t" r="r" b="b"/>
              <a:pathLst>
                <a:path w="4889500">
                  <a:moveTo>
                    <a:pt x="0" y="0"/>
                  </a:moveTo>
                  <a:lnTo>
                    <a:pt x="488950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6702" y="1898650"/>
              <a:ext cx="4889500" cy="3670300"/>
            </a:xfrm>
            <a:custGeom>
              <a:avLst/>
              <a:gdLst/>
              <a:ahLst/>
              <a:cxnLst/>
              <a:rect l="l" t="t" r="r" b="b"/>
              <a:pathLst>
                <a:path w="4889500" h="3670300">
                  <a:moveTo>
                    <a:pt x="0" y="2444750"/>
                  </a:moveTo>
                  <a:lnTo>
                    <a:pt x="4889500" y="2444750"/>
                  </a:lnTo>
                </a:path>
                <a:path w="4889500" h="3670300">
                  <a:moveTo>
                    <a:pt x="6350" y="0"/>
                  </a:moveTo>
                  <a:lnTo>
                    <a:pt x="6350" y="3670300"/>
                  </a:lnTo>
                </a:path>
                <a:path w="4889500" h="3670300">
                  <a:moveTo>
                    <a:pt x="4883150" y="0"/>
                  </a:moveTo>
                  <a:lnTo>
                    <a:pt x="4883150" y="3670300"/>
                  </a:lnTo>
                </a:path>
                <a:path w="4889500" h="3670300">
                  <a:moveTo>
                    <a:pt x="0" y="6350"/>
                  </a:moveTo>
                  <a:lnTo>
                    <a:pt x="4889500" y="6350"/>
                  </a:lnTo>
                </a:path>
                <a:path w="4889500" h="3670300">
                  <a:moveTo>
                    <a:pt x="0" y="3663950"/>
                  </a:moveTo>
                  <a:lnTo>
                    <a:pt x="4889500" y="36639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77952" y="204215"/>
            <a:ext cx="5712460" cy="649605"/>
            <a:chOff x="377952" y="204215"/>
            <a:chExt cx="5712460" cy="64960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" y="204215"/>
              <a:ext cx="5711952" cy="64922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842" y="215442"/>
              <a:ext cx="5653265" cy="58755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187702" y="1896590"/>
            <a:ext cx="1600200" cy="120904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56235" rIns="0" bIns="0" rtlCol="0">
            <a:spAutoFit/>
          </a:bodyPr>
          <a:lstStyle/>
          <a:p>
            <a:pPr marR="13335" algn="ctr">
              <a:lnSpc>
                <a:spcPct val="100000"/>
              </a:lnSpc>
              <a:spcBef>
                <a:spcPts val="2805"/>
              </a:spcBef>
            </a:pPr>
            <a:r>
              <a:rPr sz="3100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00602" y="1896590"/>
            <a:ext cx="1612900" cy="120904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56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05"/>
              </a:spcBef>
            </a:pPr>
            <a:r>
              <a:rPr sz="3100" spc="-9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9876" y="3143250"/>
            <a:ext cx="1609725" cy="119380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28930" rIns="0" bIns="0" rtlCol="0">
            <a:spAutoFit/>
          </a:bodyPr>
          <a:lstStyle/>
          <a:p>
            <a:pPr marL="13335" algn="ctr">
              <a:lnSpc>
                <a:spcPct val="100000"/>
              </a:lnSpc>
              <a:spcBef>
                <a:spcPts val="2590"/>
              </a:spcBef>
            </a:pPr>
            <a:r>
              <a:rPr sz="3100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87702" y="3455098"/>
            <a:ext cx="16002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34315">
              <a:lnSpc>
                <a:spcPct val="100000"/>
              </a:lnSpc>
              <a:spcBef>
                <a:spcPts val="135"/>
              </a:spcBef>
            </a:pPr>
            <a:r>
              <a:rPr sz="3100" spc="-10" dirty="0">
                <a:latin typeface="Verdana"/>
                <a:cs typeface="Verdana"/>
              </a:rPr>
              <a:t>9,850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00602" y="3455098"/>
            <a:ext cx="16129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35"/>
              </a:spcBef>
            </a:pPr>
            <a:r>
              <a:rPr sz="3100" spc="65" dirty="0"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39876" y="4349750"/>
            <a:ext cx="1609725" cy="1206500"/>
          </a:xfrm>
          <a:prstGeom prst="rect">
            <a:avLst/>
          </a:prstGeom>
          <a:solidFill>
            <a:srgbClr val="5B9BD5"/>
          </a:solidFill>
        </p:spPr>
        <p:txBody>
          <a:bodyPr vert="horz" wrap="square" lIns="0" tIns="341630" rIns="0" bIns="0" rtlCol="0">
            <a:spAutoFit/>
          </a:bodyPr>
          <a:lstStyle/>
          <a:p>
            <a:pPr marL="14604" algn="ctr">
              <a:lnSpc>
                <a:spcPct val="100000"/>
              </a:lnSpc>
              <a:spcBef>
                <a:spcPts val="2690"/>
              </a:spcBef>
            </a:pPr>
            <a:r>
              <a:rPr sz="3100" spc="-90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87702" y="4674298"/>
            <a:ext cx="16002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62280">
              <a:lnSpc>
                <a:spcPct val="100000"/>
              </a:lnSpc>
              <a:spcBef>
                <a:spcPts val="135"/>
              </a:spcBef>
            </a:pPr>
            <a:r>
              <a:rPr sz="3100" spc="-305" dirty="0">
                <a:latin typeface="Verdana"/>
                <a:cs typeface="Verdana"/>
              </a:rPr>
              <a:t>150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800602" y="4674298"/>
            <a:ext cx="1612900" cy="5035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35"/>
              </a:spcBef>
            </a:pPr>
            <a:r>
              <a:rPr sz="3100" spc="65" dirty="0">
                <a:latin typeface="Verdana"/>
                <a:cs typeface="Verdana"/>
              </a:rPr>
              <a:t>0</a:t>
            </a:r>
            <a:endParaRPr sz="31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08050" y="3149600"/>
            <a:ext cx="622300" cy="2393950"/>
            <a:chOff x="908050" y="3149600"/>
            <a:chExt cx="622300" cy="2393950"/>
          </a:xfrm>
        </p:grpSpPr>
        <p:sp>
          <p:nvSpPr>
            <p:cNvPr id="30" name="object 30"/>
            <p:cNvSpPr/>
            <p:nvPr/>
          </p:nvSpPr>
          <p:spPr>
            <a:xfrm>
              <a:off x="914400" y="3155951"/>
              <a:ext cx="609600" cy="2381250"/>
            </a:xfrm>
            <a:custGeom>
              <a:avLst/>
              <a:gdLst/>
              <a:ahLst/>
              <a:cxnLst/>
              <a:rect l="l" t="t" r="r" b="b"/>
              <a:pathLst>
                <a:path w="609600" h="2381250">
                  <a:moveTo>
                    <a:pt x="609600" y="0"/>
                  </a:moveTo>
                  <a:lnTo>
                    <a:pt x="0" y="0"/>
                  </a:lnTo>
                  <a:lnTo>
                    <a:pt x="0" y="2381247"/>
                  </a:lnTo>
                  <a:lnTo>
                    <a:pt x="609600" y="2381247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14400" y="3155950"/>
              <a:ext cx="609600" cy="2381250"/>
            </a:xfrm>
            <a:custGeom>
              <a:avLst/>
              <a:gdLst/>
              <a:ahLst/>
              <a:cxnLst/>
              <a:rect l="l" t="t" r="r" b="b"/>
              <a:pathLst>
                <a:path w="609600" h="2381250">
                  <a:moveTo>
                    <a:pt x="0" y="2381248"/>
                  </a:moveTo>
                  <a:lnTo>
                    <a:pt x="0" y="0"/>
                  </a:lnTo>
                  <a:lnTo>
                    <a:pt x="609600" y="0"/>
                  </a:lnTo>
                  <a:lnTo>
                    <a:pt x="609600" y="2381248"/>
                  </a:lnTo>
                  <a:lnTo>
                    <a:pt x="0" y="238124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03003" y="3526167"/>
            <a:ext cx="412750" cy="1644014"/>
          </a:xfrm>
          <a:prstGeom prst="rect">
            <a:avLst/>
          </a:prstGeom>
        </p:spPr>
        <p:txBody>
          <a:bodyPr vert="vert270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2350" spc="-13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3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FFFFFF"/>
                </a:solidFill>
                <a:latin typeface="Verdana"/>
                <a:cs typeface="Verdana"/>
              </a:rPr>
              <a:t>(Actual</a:t>
            </a:r>
            <a:r>
              <a:rPr sz="18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Verdana"/>
                <a:cs typeface="Verdana"/>
              </a:rPr>
              <a:t>DV)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206238" y="1259531"/>
            <a:ext cx="3187065" cy="622300"/>
            <a:chOff x="3206238" y="1259531"/>
            <a:chExt cx="3187065" cy="622300"/>
          </a:xfrm>
        </p:grpSpPr>
        <p:sp>
          <p:nvSpPr>
            <p:cNvPr id="34" name="object 34"/>
            <p:cNvSpPr/>
            <p:nvPr/>
          </p:nvSpPr>
          <p:spPr>
            <a:xfrm>
              <a:off x="3212588" y="1265881"/>
              <a:ext cx="3174365" cy="609600"/>
            </a:xfrm>
            <a:custGeom>
              <a:avLst/>
              <a:gdLst/>
              <a:ahLst/>
              <a:cxnLst/>
              <a:rect l="l" t="t" r="r" b="b"/>
              <a:pathLst>
                <a:path w="3174365" h="609600">
                  <a:moveTo>
                    <a:pt x="3174312" y="0"/>
                  </a:moveTo>
                  <a:lnTo>
                    <a:pt x="0" y="0"/>
                  </a:lnTo>
                  <a:lnTo>
                    <a:pt x="0" y="609600"/>
                  </a:lnTo>
                  <a:lnTo>
                    <a:pt x="3174312" y="609600"/>
                  </a:lnTo>
                  <a:lnTo>
                    <a:pt x="3174312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212588" y="1265881"/>
              <a:ext cx="3174365" cy="609600"/>
            </a:xfrm>
            <a:custGeom>
              <a:avLst/>
              <a:gdLst/>
              <a:ahLst/>
              <a:cxnLst/>
              <a:rect l="l" t="t" r="r" b="b"/>
              <a:pathLst>
                <a:path w="3174365" h="609600">
                  <a:moveTo>
                    <a:pt x="0" y="0"/>
                  </a:moveTo>
                  <a:lnTo>
                    <a:pt x="3174313" y="0"/>
                  </a:lnTo>
                  <a:lnTo>
                    <a:pt x="3174313" y="609600"/>
                  </a:lnTo>
                  <a:lnTo>
                    <a:pt x="0" y="609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773425" y="1364812"/>
            <a:ext cx="204978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solidFill>
                  <a:srgbClr val="FFFFFF"/>
                </a:solidFill>
                <a:latin typeface="Palatino Linotype"/>
                <a:cs typeface="Palatino Linotype"/>
              </a:rPr>
              <a:t>ŷ</a:t>
            </a:r>
            <a:r>
              <a:rPr sz="2350" spc="9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Verdana"/>
                <a:cs typeface="Verdana"/>
              </a:rPr>
              <a:t>(Predicted</a:t>
            </a:r>
            <a:r>
              <a:rPr sz="18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Verdana"/>
                <a:cs typeface="Verdana"/>
              </a:rPr>
              <a:t>DV)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253319" y="3165965"/>
            <a:ext cx="3117850" cy="2357120"/>
            <a:chOff x="3253319" y="3165965"/>
            <a:chExt cx="3117850" cy="2357120"/>
          </a:xfrm>
        </p:grpSpPr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3319" y="5164667"/>
              <a:ext cx="406400" cy="35830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4770" y="3165965"/>
              <a:ext cx="406400" cy="394267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987540" y="1419054"/>
            <a:ext cx="1640839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u="sng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Scenario</a:t>
            </a:r>
            <a:r>
              <a:rPr sz="2350" u="sng" spc="2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2350" u="sng" spc="-6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1: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87540" y="2142235"/>
            <a:ext cx="46297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Verdana"/>
                <a:cs typeface="Verdana"/>
              </a:rPr>
              <a:t>Accuracy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Rate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04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Correct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330" dirty="0">
                <a:latin typeface="Verdana"/>
                <a:cs typeface="Verdana"/>
              </a:rPr>
              <a:t>/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Total </a:t>
            </a:r>
            <a:r>
              <a:rPr sz="2400" dirty="0">
                <a:latin typeface="Verdana"/>
                <a:cs typeface="Verdana"/>
              </a:rPr>
              <a:t>AR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90" dirty="0">
                <a:latin typeface="Verdana"/>
                <a:cs typeface="Verdana"/>
              </a:rPr>
              <a:t> </a:t>
            </a:r>
            <a:r>
              <a:rPr sz="2400" spc="-150" dirty="0">
                <a:latin typeface="Verdana"/>
                <a:cs typeface="Verdana"/>
              </a:rPr>
              <a:t>9,800/10,000</a:t>
            </a:r>
            <a:r>
              <a:rPr sz="2400" spc="-195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85" dirty="0">
                <a:latin typeface="Verdana"/>
                <a:cs typeface="Verdana"/>
              </a:rPr>
              <a:t> </a:t>
            </a:r>
            <a:r>
              <a:rPr sz="2400" spc="-280" dirty="0">
                <a:latin typeface="Verdana"/>
                <a:cs typeface="Verdana"/>
              </a:rPr>
              <a:t>98%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87540" y="3452070"/>
            <a:ext cx="170370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u="sng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Scenario</a:t>
            </a:r>
            <a:r>
              <a:rPr sz="2350" u="sng" spc="2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sz="2350" u="sng" spc="-37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2:</a:t>
            </a:r>
            <a:endParaRPr sz="235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87540" y="4172204"/>
            <a:ext cx="4629785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dirty="0">
                <a:latin typeface="Verdana"/>
                <a:cs typeface="Verdana"/>
              </a:rPr>
              <a:t>Accuracy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Rate</a:t>
            </a:r>
            <a:r>
              <a:rPr sz="2400" spc="-20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04" dirty="0">
                <a:latin typeface="Verdana"/>
                <a:cs typeface="Verdana"/>
              </a:rPr>
              <a:t> </a:t>
            </a:r>
            <a:r>
              <a:rPr sz="2400" spc="-10" dirty="0">
                <a:latin typeface="Verdana"/>
                <a:cs typeface="Verdana"/>
              </a:rPr>
              <a:t>Correct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330" dirty="0">
                <a:latin typeface="Verdana"/>
                <a:cs typeface="Verdana"/>
              </a:rPr>
              <a:t>/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Total </a:t>
            </a:r>
            <a:r>
              <a:rPr sz="2400" dirty="0">
                <a:latin typeface="Verdana"/>
                <a:cs typeface="Verdana"/>
              </a:rPr>
              <a:t>AR</a:t>
            </a:r>
            <a:r>
              <a:rPr sz="2400" spc="-185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170" dirty="0">
                <a:latin typeface="Verdana"/>
                <a:cs typeface="Verdana"/>
              </a:rPr>
              <a:t>9,850/10,000</a:t>
            </a:r>
            <a:r>
              <a:rPr sz="2400" spc="-185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180" dirty="0">
                <a:latin typeface="Verdana"/>
                <a:cs typeface="Verdana"/>
              </a:rPr>
              <a:t> </a:t>
            </a:r>
            <a:r>
              <a:rPr sz="2400" spc="-290" dirty="0">
                <a:latin typeface="Verdana"/>
                <a:cs typeface="Verdana"/>
              </a:rPr>
              <a:t>98.5%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565650" y="3613150"/>
            <a:ext cx="6819900" cy="1536700"/>
            <a:chOff x="4565650" y="3613150"/>
            <a:chExt cx="6819900" cy="1536700"/>
          </a:xfrm>
        </p:grpSpPr>
        <p:sp>
          <p:nvSpPr>
            <p:cNvPr id="45" name="object 45"/>
            <p:cNvSpPr/>
            <p:nvPr/>
          </p:nvSpPr>
          <p:spPr>
            <a:xfrm>
              <a:off x="11074400" y="4584700"/>
              <a:ext cx="304800" cy="406400"/>
            </a:xfrm>
            <a:custGeom>
              <a:avLst/>
              <a:gdLst/>
              <a:ahLst/>
              <a:cxnLst/>
              <a:rect l="l" t="t" r="r" b="b"/>
              <a:pathLst>
                <a:path w="304800" h="406400">
                  <a:moveTo>
                    <a:pt x="152400" y="0"/>
                  </a:moveTo>
                  <a:lnTo>
                    <a:pt x="0" y="152400"/>
                  </a:lnTo>
                  <a:lnTo>
                    <a:pt x="76200" y="152400"/>
                  </a:lnTo>
                  <a:lnTo>
                    <a:pt x="76200" y="406400"/>
                  </a:lnTo>
                  <a:lnTo>
                    <a:pt x="228600" y="406400"/>
                  </a:lnTo>
                  <a:lnTo>
                    <a:pt x="228600" y="152400"/>
                  </a:lnTo>
                  <a:lnTo>
                    <a:pt x="3048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074400" y="4584700"/>
              <a:ext cx="304800" cy="406400"/>
            </a:xfrm>
            <a:custGeom>
              <a:avLst/>
              <a:gdLst/>
              <a:ahLst/>
              <a:cxnLst/>
              <a:rect l="l" t="t" r="r" b="b"/>
              <a:pathLst>
                <a:path w="304800" h="406400">
                  <a:moveTo>
                    <a:pt x="76200" y="406400"/>
                  </a:moveTo>
                  <a:lnTo>
                    <a:pt x="76200" y="152400"/>
                  </a:lnTo>
                  <a:lnTo>
                    <a:pt x="0" y="152400"/>
                  </a:lnTo>
                  <a:lnTo>
                    <a:pt x="152400" y="0"/>
                  </a:lnTo>
                  <a:lnTo>
                    <a:pt x="304800" y="152400"/>
                  </a:lnTo>
                  <a:lnTo>
                    <a:pt x="228600" y="152400"/>
                  </a:lnTo>
                  <a:lnTo>
                    <a:pt x="228600" y="406400"/>
                  </a:lnTo>
                  <a:lnTo>
                    <a:pt x="76200" y="40640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72000" y="36195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152400" y="0"/>
                  </a:moveTo>
                  <a:lnTo>
                    <a:pt x="0" y="152400"/>
                  </a:lnTo>
                  <a:lnTo>
                    <a:pt x="152400" y="304800"/>
                  </a:lnTo>
                  <a:lnTo>
                    <a:pt x="152400" y="228600"/>
                  </a:lnTo>
                  <a:lnTo>
                    <a:pt x="508000" y="228600"/>
                  </a:lnTo>
                  <a:lnTo>
                    <a:pt x="508000" y="76200"/>
                  </a:lnTo>
                  <a:lnTo>
                    <a:pt x="152400" y="762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572000" y="36195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228600"/>
                  </a:moveTo>
                  <a:lnTo>
                    <a:pt x="152400" y="228600"/>
                  </a:lnTo>
                  <a:lnTo>
                    <a:pt x="152400" y="304800"/>
                  </a:lnTo>
                  <a:lnTo>
                    <a:pt x="0" y="152400"/>
                  </a:lnTo>
                  <a:lnTo>
                    <a:pt x="152400" y="0"/>
                  </a:lnTo>
                  <a:lnTo>
                    <a:pt x="152400" y="76200"/>
                  </a:lnTo>
                  <a:lnTo>
                    <a:pt x="508000" y="76200"/>
                  </a:lnTo>
                  <a:lnTo>
                    <a:pt x="508000" y="22860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572000" y="48387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152400" y="0"/>
                  </a:moveTo>
                  <a:lnTo>
                    <a:pt x="0" y="152400"/>
                  </a:lnTo>
                  <a:lnTo>
                    <a:pt x="152400" y="304800"/>
                  </a:lnTo>
                  <a:lnTo>
                    <a:pt x="152400" y="228600"/>
                  </a:lnTo>
                  <a:lnTo>
                    <a:pt x="508000" y="228600"/>
                  </a:lnTo>
                  <a:lnTo>
                    <a:pt x="508000" y="76200"/>
                  </a:lnTo>
                  <a:lnTo>
                    <a:pt x="152400" y="762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572000" y="4838700"/>
              <a:ext cx="508000" cy="304800"/>
            </a:xfrm>
            <a:custGeom>
              <a:avLst/>
              <a:gdLst/>
              <a:ahLst/>
              <a:cxnLst/>
              <a:rect l="l" t="t" r="r" b="b"/>
              <a:pathLst>
                <a:path w="508000" h="304800">
                  <a:moveTo>
                    <a:pt x="508000" y="228600"/>
                  </a:moveTo>
                  <a:lnTo>
                    <a:pt x="152400" y="228600"/>
                  </a:lnTo>
                  <a:lnTo>
                    <a:pt x="152400" y="304800"/>
                  </a:lnTo>
                  <a:lnTo>
                    <a:pt x="0" y="152400"/>
                  </a:lnTo>
                  <a:lnTo>
                    <a:pt x="152400" y="0"/>
                  </a:lnTo>
                  <a:lnTo>
                    <a:pt x="152400" y="76200"/>
                  </a:lnTo>
                  <a:lnTo>
                    <a:pt x="508000" y="76200"/>
                  </a:lnTo>
                  <a:lnTo>
                    <a:pt x="508000" y="22860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513110"/>
            <a:ext cx="12192000" cy="5803900"/>
            <a:chOff x="0" y="513110"/>
            <a:chExt cx="12192000" cy="5803900"/>
          </a:xfrm>
        </p:grpSpPr>
        <p:sp>
          <p:nvSpPr>
            <p:cNvPr id="5" name="object 5"/>
            <p:cNvSpPr/>
            <p:nvPr/>
          </p:nvSpPr>
          <p:spPr>
            <a:xfrm>
              <a:off x="7166623" y="1751151"/>
              <a:ext cx="2033270" cy="1747520"/>
            </a:xfrm>
            <a:custGeom>
              <a:avLst/>
              <a:gdLst/>
              <a:ahLst/>
              <a:cxnLst/>
              <a:rect l="l" t="t" r="r" b="b"/>
              <a:pathLst>
                <a:path w="2033270" h="1747520">
                  <a:moveTo>
                    <a:pt x="889342" y="400050"/>
                  </a:moveTo>
                  <a:lnTo>
                    <a:pt x="0" y="344081"/>
                  </a:lnTo>
                  <a:lnTo>
                    <a:pt x="69875" y="1244600"/>
                  </a:lnTo>
                  <a:lnTo>
                    <a:pt x="889342" y="400050"/>
                  </a:lnTo>
                  <a:close/>
                </a:path>
                <a:path w="2033270" h="1747520">
                  <a:moveTo>
                    <a:pt x="2032787" y="0"/>
                  </a:moveTo>
                  <a:lnTo>
                    <a:pt x="889342" y="400050"/>
                  </a:lnTo>
                  <a:lnTo>
                    <a:pt x="781354" y="1747431"/>
                  </a:lnTo>
                  <a:lnTo>
                    <a:pt x="2032787" y="0"/>
                  </a:lnTo>
                  <a:close/>
                </a:path>
              </a:pathLst>
            </a:custGeom>
            <a:solidFill>
              <a:srgbClr val="00305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36498" y="944701"/>
              <a:ext cx="2407920" cy="2825750"/>
            </a:xfrm>
            <a:custGeom>
              <a:avLst/>
              <a:gdLst/>
              <a:ahLst/>
              <a:cxnLst/>
              <a:rect l="l" t="t" r="r" b="b"/>
              <a:pathLst>
                <a:path w="2407920" h="2825750">
                  <a:moveTo>
                    <a:pt x="711479" y="2553881"/>
                  </a:moveTo>
                  <a:lnTo>
                    <a:pt x="0" y="2051050"/>
                  </a:lnTo>
                  <a:lnTo>
                    <a:pt x="400202" y="2825750"/>
                  </a:lnTo>
                  <a:lnTo>
                    <a:pt x="711479" y="2553881"/>
                  </a:lnTo>
                  <a:close/>
                </a:path>
                <a:path w="2407920" h="2825750">
                  <a:moveTo>
                    <a:pt x="819467" y="1206500"/>
                  </a:moveTo>
                  <a:lnTo>
                    <a:pt x="787704" y="0"/>
                  </a:lnTo>
                  <a:lnTo>
                    <a:pt x="285864" y="388531"/>
                  </a:lnTo>
                  <a:lnTo>
                    <a:pt x="819467" y="1206500"/>
                  </a:lnTo>
                  <a:close/>
                </a:path>
                <a:path w="2407920" h="2825750">
                  <a:moveTo>
                    <a:pt x="2407589" y="2407831"/>
                  </a:moveTo>
                  <a:lnTo>
                    <a:pt x="1962912" y="806450"/>
                  </a:lnTo>
                  <a:lnTo>
                    <a:pt x="711479" y="2553881"/>
                  </a:lnTo>
                  <a:lnTo>
                    <a:pt x="2407589" y="24078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36700" y="760551"/>
              <a:ext cx="2839720" cy="3606800"/>
            </a:xfrm>
            <a:custGeom>
              <a:avLst/>
              <a:gdLst/>
              <a:ahLst/>
              <a:cxnLst/>
              <a:rect l="l" t="t" r="r" b="b"/>
              <a:pathLst>
                <a:path w="2839720" h="3606800">
                  <a:moveTo>
                    <a:pt x="311277" y="2738031"/>
                  </a:moveTo>
                  <a:lnTo>
                    <a:pt x="0" y="3009900"/>
                  </a:lnTo>
                  <a:lnTo>
                    <a:pt x="247751" y="3606800"/>
                  </a:lnTo>
                  <a:lnTo>
                    <a:pt x="311277" y="2738031"/>
                  </a:lnTo>
                  <a:close/>
                </a:path>
                <a:path w="2839720" h="3606800">
                  <a:moveTo>
                    <a:pt x="1893036" y="133350"/>
                  </a:moveTo>
                  <a:lnTo>
                    <a:pt x="1181569" y="0"/>
                  </a:lnTo>
                  <a:lnTo>
                    <a:pt x="1562709" y="990600"/>
                  </a:lnTo>
                  <a:lnTo>
                    <a:pt x="1893036" y="133350"/>
                  </a:lnTo>
                  <a:close/>
                </a:path>
                <a:path w="2839720" h="3606800">
                  <a:moveTo>
                    <a:pt x="2629928" y="2425700"/>
                  </a:moveTo>
                  <a:lnTo>
                    <a:pt x="2007387" y="2591981"/>
                  </a:lnTo>
                  <a:lnTo>
                    <a:pt x="2077262" y="3467100"/>
                  </a:lnTo>
                  <a:lnTo>
                    <a:pt x="2629928" y="2425700"/>
                  </a:lnTo>
                  <a:close/>
                </a:path>
                <a:path w="2839720" h="3606800">
                  <a:moveTo>
                    <a:pt x="2839555" y="1562100"/>
                  </a:moveTo>
                  <a:lnTo>
                    <a:pt x="1562709" y="990600"/>
                  </a:lnTo>
                  <a:lnTo>
                    <a:pt x="2629928" y="2425700"/>
                  </a:lnTo>
                  <a:lnTo>
                    <a:pt x="2839555" y="1562100"/>
                  </a:lnTo>
                  <a:close/>
                </a:path>
              </a:pathLst>
            </a:custGeom>
            <a:solidFill>
              <a:srgbClr val="00305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38555" y="4227652"/>
              <a:ext cx="1575435" cy="1105535"/>
            </a:xfrm>
            <a:custGeom>
              <a:avLst/>
              <a:gdLst/>
              <a:ahLst/>
              <a:cxnLst/>
              <a:rect l="l" t="t" r="r" b="b"/>
              <a:pathLst>
                <a:path w="1575434" h="1105535">
                  <a:moveTo>
                    <a:pt x="1575413" y="0"/>
                  </a:moveTo>
                  <a:lnTo>
                    <a:pt x="0" y="1105503"/>
                  </a:lnTo>
                  <a:lnTo>
                    <a:pt x="1505535" y="666750"/>
                  </a:lnTo>
                  <a:lnTo>
                    <a:pt x="1575413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38555" y="4894402"/>
              <a:ext cx="1505585" cy="439420"/>
            </a:xfrm>
            <a:custGeom>
              <a:avLst/>
              <a:gdLst/>
              <a:ahLst/>
              <a:cxnLst/>
              <a:rect l="l" t="t" r="r" b="b"/>
              <a:pathLst>
                <a:path w="1505584" h="439420">
                  <a:moveTo>
                    <a:pt x="1505535" y="0"/>
                  </a:moveTo>
                  <a:lnTo>
                    <a:pt x="0" y="438751"/>
                  </a:lnTo>
                  <a:lnTo>
                    <a:pt x="1365782" y="438873"/>
                  </a:lnTo>
                  <a:lnTo>
                    <a:pt x="1505535" y="0"/>
                  </a:lnTo>
                  <a:close/>
                </a:path>
              </a:pathLst>
            </a:custGeom>
            <a:solidFill>
              <a:srgbClr val="00305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06791" y="5701575"/>
              <a:ext cx="1416685" cy="247650"/>
            </a:xfrm>
            <a:custGeom>
              <a:avLst/>
              <a:gdLst/>
              <a:ahLst/>
              <a:cxnLst/>
              <a:rect l="l" t="t" r="r" b="b"/>
              <a:pathLst>
                <a:path w="1416684" h="247650">
                  <a:moveTo>
                    <a:pt x="0" y="0"/>
                  </a:moveTo>
                  <a:lnTo>
                    <a:pt x="235041" y="247649"/>
                  </a:lnTo>
                  <a:lnTo>
                    <a:pt x="1416601" y="25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6791" y="5333161"/>
              <a:ext cx="1416685" cy="920750"/>
            </a:xfrm>
            <a:custGeom>
              <a:avLst/>
              <a:gdLst/>
              <a:ahLst/>
              <a:cxnLst/>
              <a:rect l="l" t="t" r="r" b="b"/>
              <a:pathLst>
                <a:path w="1416684" h="920750">
                  <a:moveTo>
                    <a:pt x="1003681" y="920140"/>
                  </a:moveTo>
                  <a:lnTo>
                    <a:pt x="235038" y="616064"/>
                  </a:lnTo>
                  <a:lnTo>
                    <a:pt x="458711" y="920140"/>
                  </a:lnTo>
                  <a:lnTo>
                    <a:pt x="1003681" y="920140"/>
                  </a:lnTo>
                  <a:close/>
                </a:path>
                <a:path w="1416684" h="920750">
                  <a:moveTo>
                    <a:pt x="1416596" y="393814"/>
                  </a:moveTo>
                  <a:lnTo>
                    <a:pt x="31762" y="0"/>
                  </a:lnTo>
                  <a:lnTo>
                    <a:pt x="0" y="368414"/>
                  </a:lnTo>
                  <a:lnTo>
                    <a:pt x="1416596" y="393814"/>
                  </a:lnTo>
                  <a:close/>
                </a:path>
              </a:pathLst>
            </a:custGeom>
            <a:solidFill>
              <a:srgbClr val="00305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28923" y="4191735"/>
              <a:ext cx="349885" cy="1141730"/>
            </a:xfrm>
            <a:custGeom>
              <a:avLst/>
              <a:gdLst/>
              <a:ahLst/>
              <a:cxnLst/>
              <a:rect l="l" t="t" r="r" b="b"/>
              <a:pathLst>
                <a:path w="349884" h="1141729">
                  <a:moveTo>
                    <a:pt x="349385" y="0"/>
                  </a:moveTo>
                  <a:lnTo>
                    <a:pt x="0" y="722439"/>
                  </a:lnTo>
                  <a:lnTo>
                    <a:pt x="209632" y="1141420"/>
                  </a:lnTo>
                  <a:lnTo>
                    <a:pt x="349385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47979" y="3498583"/>
              <a:ext cx="1766570" cy="729615"/>
            </a:xfrm>
            <a:custGeom>
              <a:avLst/>
              <a:gdLst/>
              <a:ahLst/>
              <a:cxnLst/>
              <a:rect l="l" t="t" r="r" b="b"/>
              <a:pathLst>
                <a:path w="1766570" h="729614">
                  <a:moveTo>
                    <a:pt x="0" y="0"/>
                  </a:moveTo>
                  <a:lnTo>
                    <a:pt x="330329" y="693153"/>
                  </a:lnTo>
                  <a:lnTo>
                    <a:pt x="1765987" y="7290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054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34247" y="513110"/>
              <a:ext cx="5774690" cy="4091940"/>
            </a:xfrm>
            <a:custGeom>
              <a:avLst/>
              <a:gdLst/>
              <a:ahLst/>
              <a:cxnLst/>
              <a:rect l="l" t="t" r="r" b="b"/>
              <a:pathLst>
                <a:path w="5774690" h="4091940">
                  <a:moveTo>
                    <a:pt x="624795" y="2033022"/>
                  </a:moveTo>
                  <a:lnTo>
                    <a:pt x="5688" y="2033022"/>
                  </a:lnTo>
                  <a:lnTo>
                    <a:pt x="0" y="2038708"/>
                  </a:lnTo>
                  <a:lnTo>
                    <a:pt x="0" y="2052736"/>
                  </a:lnTo>
                  <a:lnTo>
                    <a:pt x="5688" y="2058422"/>
                  </a:lnTo>
                  <a:lnTo>
                    <a:pt x="624795" y="2058422"/>
                  </a:lnTo>
                  <a:lnTo>
                    <a:pt x="630482" y="2052736"/>
                  </a:lnTo>
                  <a:lnTo>
                    <a:pt x="630482" y="2038708"/>
                  </a:lnTo>
                  <a:lnTo>
                    <a:pt x="624795" y="2033022"/>
                  </a:lnTo>
                  <a:close/>
                </a:path>
                <a:path w="5774690" h="4091940">
                  <a:moveTo>
                    <a:pt x="5768709" y="2033022"/>
                  </a:moveTo>
                  <a:lnTo>
                    <a:pt x="5149603" y="2033022"/>
                  </a:lnTo>
                  <a:lnTo>
                    <a:pt x="5143914" y="2038708"/>
                  </a:lnTo>
                  <a:lnTo>
                    <a:pt x="5143914" y="2052736"/>
                  </a:lnTo>
                  <a:lnTo>
                    <a:pt x="5149603" y="2058422"/>
                  </a:lnTo>
                  <a:lnTo>
                    <a:pt x="5768709" y="2058421"/>
                  </a:lnTo>
                  <a:lnTo>
                    <a:pt x="5774396" y="2052736"/>
                  </a:lnTo>
                  <a:lnTo>
                    <a:pt x="5774396" y="2038708"/>
                  </a:lnTo>
                  <a:lnTo>
                    <a:pt x="5768709" y="2033022"/>
                  </a:lnTo>
                  <a:close/>
                </a:path>
                <a:path w="5774690" h="4091940">
                  <a:moveTo>
                    <a:pt x="4495938" y="3635877"/>
                  </a:moveTo>
                  <a:lnTo>
                    <a:pt x="4487895" y="3635877"/>
                  </a:lnTo>
                  <a:lnTo>
                    <a:pt x="4477974" y="3645795"/>
                  </a:lnTo>
                  <a:lnTo>
                    <a:pt x="4477974" y="3653836"/>
                  </a:lnTo>
                  <a:lnTo>
                    <a:pt x="4915748" y="4091443"/>
                  </a:lnTo>
                  <a:lnTo>
                    <a:pt x="4923791" y="4091443"/>
                  </a:lnTo>
                  <a:lnTo>
                    <a:pt x="4933716" y="4081527"/>
                  </a:lnTo>
                  <a:lnTo>
                    <a:pt x="4933718" y="4073489"/>
                  </a:lnTo>
                  <a:lnTo>
                    <a:pt x="4495938" y="3635877"/>
                  </a:lnTo>
                  <a:close/>
                </a:path>
                <a:path w="5774690" h="4091940">
                  <a:moveTo>
                    <a:pt x="858645" y="0"/>
                  </a:moveTo>
                  <a:lnTo>
                    <a:pt x="850602" y="0"/>
                  </a:lnTo>
                  <a:lnTo>
                    <a:pt x="840681" y="9918"/>
                  </a:lnTo>
                  <a:lnTo>
                    <a:pt x="840681" y="17959"/>
                  </a:lnTo>
                  <a:lnTo>
                    <a:pt x="1278455" y="455559"/>
                  </a:lnTo>
                  <a:lnTo>
                    <a:pt x="1286501" y="455559"/>
                  </a:lnTo>
                  <a:lnTo>
                    <a:pt x="1296423" y="445644"/>
                  </a:lnTo>
                  <a:lnTo>
                    <a:pt x="1296426" y="437606"/>
                  </a:lnTo>
                  <a:lnTo>
                    <a:pt x="858645" y="0"/>
                  </a:lnTo>
                  <a:close/>
                </a:path>
                <a:path w="5774690" h="4091940">
                  <a:moveTo>
                    <a:pt x="4923793" y="0"/>
                  </a:moveTo>
                  <a:lnTo>
                    <a:pt x="4915750" y="0"/>
                  </a:lnTo>
                  <a:lnTo>
                    <a:pt x="4477974" y="437601"/>
                  </a:lnTo>
                  <a:lnTo>
                    <a:pt x="4477974" y="445641"/>
                  </a:lnTo>
                  <a:lnTo>
                    <a:pt x="4487895" y="455559"/>
                  </a:lnTo>
                  <a:lnTo>
                    <a:pt x="4495938" y="455559"/>
                  </a:lnTo>
                  <a:lnTo>
                    <a:pt x="4933716" y="17959"/>
                  </a:lnTo>
                  <a:lnTo>
                    <a:pt x="4933716" y="9918"/>
                  </a:lnTo>
                  <a:lnTo>
                    <a:pt x="4923793" y="0"/>
                  </a:lnTo>
                  <a:close/>
                </a:path>
                <a:path w="5774690" h="4091940">
                  <a:moveTo>
                    <a:pt x="1286501" y="3635877"/>
                  </a:moveTo>
                  <a:lnTo>
                    <a:pt x="1278458" y="3635877"/>
                  </a:lnTo>
                  <a:lnTo>
                    <a:pt x="840681" y="4073484"/>
                  </a:lnTo>
                  <a:lnTo>
                    <a:pt x="840681" y="4081526"/>
                  </a:lnTo>
                  <a:lnTo>
                    <a:pt x="850602" y="4091443"/>
                  </a:lnTo>
                  <a:lnTo>
                    <a:pt x="858645" y="4091443"/>
                  </a:lnTo>
                  <a:lnTo>
                    <a:pt x="1296423" y="3653836"/>
                  </a:lnTo>
                  <a:lnTo>
                    <a:pt x="1296423" y="3645796"/>
                  </a:lnTo>
                  <a:lnTo>
                    <a:pt x="1286501" y="36358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3209" y="716017"/>
              <a:ext cx="3435975" cy="56007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78509" y="686562"/>
              <a:ext cx="534035" cy="417830"/>
            </a:xfrm>
            <a:custGeom>
              <a:avLst/>
              <a:gdLst/>
              <a:ahLst/>
              <a:cxnLst/>
              <a:rect l="l" t="t" r="r" b="b"/>
              <a:pathLst>
                <a:path w="534035" h="417830">
                  <a:moveTo>
                    <a:pt x="133402" y="0"/>
                  </a:moveTo>
                  <a:lnTo>
                    <a:pt x="0" y="417614"/>
                  </a:lnTo>
                  <a:lnTo>
                    <a:pt x="533607" y="217887"/>
                  </a:lnTo>
                  <a:lnTo>
                    <a:pt x="133402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041635" y="805726"/>
              <a:ext cx="553085" cy="419100"/>
            </a:xfrm>
            <a:custGeom>
              <a:avLst/>
              <a:gdLst/>
              <a:ahLst/>
              <a:cxnLst/>
              <a:rect l="l" t="t" r="r" b="b"/>
              <a:pathLst>
                <a:path w="553084" h="419100">
                  <a:moveTo>
                    <a:pt x="343032" y="0"/>
                  </a:moveTo>
                  <a:lnTo>
                    <a:pt x="0" y="349250"/>
                  </a:lnTo>
                  <a:lnTo>
                    <a:pt x="552664" y="419100"/>
                  </a:lnTo>
                  <a:lnTo>
                    <a:pt x="343032" y="0"/>
                  </a:lnTo>
                  <a:close/>
                </a:path>
              </a:pathLst>
            </a:custGeom>
            <a:solidFill>
              <a:srgbClr val="0030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79750" y="3174276"/>
              <a:ext cx="419734" cy="495300"/>
            </a:xfrm>
            <a:custGeom>
              <a:avLst/>
              <a:gdLst/>
              <a:ahLst/>
              <a:cxnLst/>
              <a:rect l="l" t="t" r="r" b="b"/>
              <a:pathLst>
                <a:path w="419734" h="495300">
                  <a:moveTo>
                    <a:pt x="304918" y="0"/>
                  </a:moveTo>
                  <a:lnTo>
                    <a:pt x="0" y="304800"/>
                  </a:lnTo>
                  <a:lnTo>
                    <a:pt x="419262" y="495300"/>
                  </a:lnTo>
                  <a:lnTo>
                    <a:pt x="304918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89575" y="3047276"/>
              <a:ext cx="629285" cy="660400"/>
            </a:xfrm>
            <a:custGeom>
              <a:avLst/>
              <a:gdLst/>
              <a:ahLst/>
              <a:cxnLst/>
              <a:rect l="l" t="t" r="r" b="b"/>
              <a:pathLst>
                <a:path w="629285" h="660400">
                  <a:moveTo>
                    <a:pt x="431967" y="0"/>
                  </a:moveTo>
                  <a:lnTo>
                    <a:pt x="0" y="457200"/>
                  </a:lnTo>
                  <a:lnTo>
                    <a:pt x="628895" y="660400"/>
                  </a:lnTo>
                  <a:lnTo>
                    <a:pt x="431967" y="0"/>
                  </a:lnTo>
                  <a:close/>
                </a:path>
              </a:pathLst>
            </a:custGeom>
            <a:solidFill>
              <a:srgbClr val="003054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5734049"/>
              <a:ext cx="7480300" cy="0"/>
            </a:xfrm>
            <a:custGeom>
              <a:avLst/>
              <a:gdLst/>
              <a:ahLst/>
              <a:cxnLst/>
              <a:rect l="l" t="t" r="r" b="b"/>
              <a:pathLst>
                <a:path w="7480300">
                  <a:moveTo>
                    <a:pt x="0" y="0"/>
                  </a:moveTo>
                  <a:lnTo>
                    <a:pt x="7480301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147301" y="5734049"/>
              <a:ext cx="2044700" cy="0"/>
            </a:xfrm>
            <a:custGeom>
              <a:avLst/>
              <a:gdLst/>
              <a:ahLst/>
              <a:cxnLst/>
              <a:rect l="l" t="t" r="r" b="b"/>
              <a:pathLst>
                <a:path w="2044700">
                  <a:moveTo>
                    <a:pt x="0" y="0"/>
                  </a:moveTo>
                  <a:lnTo>
                    <a:pt x="2044700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7300" y="2968244"/>
            <a:ext cx="38207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5" dirty="0"/>
              <a:t>Clustering</a:t>
            </a:r>
            <a:endParaRPr sz="5400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7300" y="179323"/>
            <a:ext cx="4841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40" dirty="0">
                <a:solidFill>
                  <a:srgbClr val="FFFFFF"/>
                </a:solidFill>
                <a:latin typeface="Arial Black"/>
                <a:cs typeface="Arial Black"/>
              </a:rPr>
              <a:t>What</a:t>
            </a:r>
            <a:r>
              <a:rPr sz="3600" spc="-14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170" dirty="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sz="3600" spc="-1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Arial Black"/>
                <a:cs typeface="Arial Black"/>
              </a:rPr>
              <a:t>Clustering?</a:t>
            </a:r>
            <a:endParaRPr sz="36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4504" y="2714244"/>
            <a:ext cx="6123305" cy="135445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795020" marR="5080" indent="-782955">
              <a:lnSpc>
                <a:spcPts val="5180"/>
              </a:lnSpc>
              <a:spcBef>
                <a:spcPts val="300"/>
              </a:spcBef>
            </a:pPr>
            <a:r>
              <a:rPr sz="4400" i="1" dirty="0">
                <a:latin typeface="Verdana"/>
                <a:cs typeface="Verdana"/>
              </a:rPr>
              <a:t>Clustering</a:t>
            </a:r>
            <a:r>
              <a:rPr sz="4400" i="1" spc="-215" dirty="0">
                <a:latin typeface="Verdana"/>
                <a:cs typeface="Verdana"/>
              </a:rPr>
              <a:t> </a:t>
            </a:r>
            <a:r>
              <a:rPr sz="4400" i="1" spc="-620" dirty="0">
                <a:latin typeface="Verdana"/>
                <a:cs typeface="Verdana"/>
              </a:rPr>
              <a:t>–</a:t>
            </a:r>
            <a:r>
              <a:rPr sz="4400" i="1" spc="-210" dirty="0">
                <a:latin typeface="Verdana"/>
                <a:cs typeface="Verdana"/>
              </a:rPr>
              <a:t> </a:t>
            </a:r>
            <a:r>
              <a:rPr sz="4400" i="1" spc="110" dirty="0">
                <a:latin typeface="Verdana"/>
                <a:cs typeface="Verdana"/>
              </a:rPr>
              <a:t>grouping </a:t>
            </a:r>
            <a:r>
              <a:rPr sz="4400" i="1" u="sng" spc="10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unlabelled</a:t>
            </a:r>
            <a:r>
              <a:rPr sz="4400" i="1" spc="-370" dirty="0">
                <a:latin typeface="Verdana"/>
                <a:cs typeface="Verdana"/>
              </a:rPr>
              <a:t> </a:t>
            </a:r>
            <a:r>
              <a:rPr sz="4400" i="1" spc="225" dirty="0">
                <a:latin typeface="Verdana"/>
                <a:cs typeface="Verdana"/>
              </a:rPr>
              <a:t>data</a:t>
            </a:r>
            <a:endParaRPr sz="4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2899" y="0"/>
            <a:ext cx="6769099" cy="59943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62337" y="521360"/>
            <a:ext cx="5563235" cy="5636895"/>
            <a:chOff x="6062337" y="521360"/>
            <a:chExt cx="5563235" cy="5636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337" y="1081303"/>
              <a:ext cx="5563159" cy="5076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98341" y="521360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4" y="0"/>
                  </a:moveTo>
                  <a:lnTo>
                    <a:pt x="230759" y="1269"/>
                  </a:lnTo>
                  <a:lnTo>
                    <a:pt x="229487" y="4448"/>
                  </a:lnTo>
                  <a:lnTo>
                    <a:pt x="636" y="519266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3" y="528163"/>
                  </a:lnTo>
                  <a:lnTo>
                    <a:pt x="6357" y="528163"/>
                  </a:lnTo>
                  <a:lnTo>
                    <a:pt x="353467" y="514816"/>
                  </a:lnTo>
                  <a:lnTo>
                    <a:pt x="16529" y="514816"/>
                  </a:lnTo>
                  <a:lnTo>
                    <a:pt x="237116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4" y="1906"/>
                  </a:lnTo>
                  <a:lnTo>
                    <a:pt x="238387" y="1906"/>
                  </a:lnTo>
                  <a:lnTo>
                    <a:pt x="237751" y="1269"/>
                  </a:lnTo>
                  <a:lnTo>
                    <a:pt x="234574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6" y="18431"/>
                  </a:lnTo>
                  <a:lnTo>
                    <a:pt x="654135" y="490029"/>
                  </a:lnTo>
                  <a:lnTo>
                    <a:pt x="16529" y="514816"/>
                  </a:lnTo>
                  <a:lnTo>
                    <a:pt x="353467" y="514816"/>
                  </a:lnTo>
                  <a:lnTo>
                    <a:pt x="667484" y="502740"/>
                  </a:lnTo>
                  <a:lnTo>
                    <a:pt x="670027" y="502740"/>
                  </a:lnTo>
                  <a:lnTo>
                    <a:pt x="673841" y="498927"/>
                  </a:lnTo>
                  <a:lnTo>
                    <a:pt x="674477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7300" y="3760723"/>
            <a:ext cx="550418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sz="5400" spc="-10" dirty="0">
                <a:solidFill>
                  <a:srgbClr val="008CF5"/>
                </a:solidFill>
              </a:rPr>
              <a:t>Multiple</a:t>
            </a:r>
            <a:r>
              <a:rPr sz="5400" spc="-430" dirty="0">
                <a:solidFill>
                  <a:srgbClr val="008CF5"/>
                </a:solidFill>
              </a:rPr>
              <a:t> </a:t>
            </a:r>
            <a:r>
              <a:rPr sz="5400" spc="-90" dirty="0">
                <a:solidFill>
                  <a:srgbClr val="008CF5"/>
                </a:solidFill>
              </a:rPr>
              <a:t>Linear </a:t>
            </a:r>
            <a:r>
              <a:rPr sz="5400" spc="-10" dirty="0">
                <a:solidFill>
                  <a:srgbClr val="008CF5"/>
                </a:solidFill>
              </a:rPr>
              <a:t>Regression</a:t>
            </a:r>
            <a:endParaRPr sz="5400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7300" y="179323"/>
            <a:ext cx="4853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What</a:t>
            </a:r>
            <a:r>
              <a:rPr spc="-155" dirty="0"/>
              <a:t> </a:t>
            </a:r>
            <a:r>
              <a:rPr spc="-170" dirty="0"/>
              <a:t>is</a:t>
            </a:r>
            <a:r>
              <a:rPr spc="-135" dirty="0"/>
              <a:t> </a:t>
            </a:r>
            <a:r>
              <a:rPr spc="-10" dirty="0"/>
              <a:t>Clustering?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1077" y="1633461"/>
            <a:ext cx="2273275" cy="1804101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437694" y="4217326"/>
            <a:ext cx="2277110" cy="1647189"/>
            <a:chOff x="1437694" y="4217326"/>
            <a:chExt cx="2277110" cy="1647189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7694" y="4217327"/>
              <a:ext cx="2276659" cy="16467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0216" y="4217326"/>
              <a:ext cx="301573" cy="3053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69163" y="4466496"/>
              <a:ext cx="301573" cy="3053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622" y="4274264"/>
              <a:ext cx="301573" cy="30539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06805" y="1168908"/>
            <a:ext cx="273875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Arial Black"/>
                <a:cs typeface="Arial Black"/>
              </a:rPr>
              <a:t>Supervised </a:t>
            </a:r>
            <a:r>
              <a:rPr sz="1400" spc="-10" dirty="0">
                <a:latin typeface="Arial Black"/>
                <a:cs typeface="Arial Black"/>
              </a:rPr>
              <a:t>Learning</a:t>
            </a:r>
            <a:endParaRPr sz="1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spc="70" dirty="0">
                <a:latin typeface="Calibri"/>
                <a:cs typeface="Calibri"/>
              </a:rPr>
              <a:t>(e.g.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135" dirty="0">
                <a:latin typeface="Calibri"/>
                <a:cs typeface="Calibri"/>
              </a:rPr>
              <a:t>Regression,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100" dirty="0">
                <a:latin typeface="Calibri"/>
                <a:cs typeface="Calibri"/>
              </a:rPr>
              <a:t>Classification)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83824" y="3713988"/>
            <a:ext cx="2185670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latin typeface="Arial Black"/>
                <a:cs typeface="Arial Black"/>
              </a:rPr>
              <a:t>Unsupervised</a:t>
            </a:r>
            <a:r>
              <a:rPr sz="1400" spc="-55" dirty="0">
                <a:latin typeface="Arial Black"/>
                <a:cs typeface="Arial Black"/>
              </a:rPr>
              <a:t> </a:t>
            </a:r>
            <a:r>
              <a:rPr sz="1400" spc="-10" dirty="0">
                <a:latin typeface="Arial Black"/>
                <a:cs typeface="Arial Black"/>
              </a:rPr>
              <a:t>Learning</a:t>
            </a:r>
            <a:endParaRPr sz="140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400" spc="65" dirty="0">
                <a:latin typeface="Calibri"/>
                <a:cs typeface="Calibri"/>
              </a:rPr>
              <a:t>(e.g.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20" dirty="0">
                <a:latin typeface="Calibri"/>
                <a:cs typeface="Calibri"/>
              </a:rPr>
              <a:t>Clustering)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94143" y="1646189"/>
            <a:ext cx="1924145" cy="918053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9044971" y="6023355"/>
            <a:ext cx="294195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dirty="0">
                <a:latin typeface="Verdana"/>
                <a:cs typeface="Verdana"/>
              </a:rPr>
              <a:t>Image</a:t>
            </a:r>
            <a:r>
              <a:rPr sz="1000" i="1" spc="15" dirty="0">
                <a:latin typeface="Verdana"/>
                <a:cs typeface="Verdana"/>
              </a:rPr>
              <a:t> </a:t>
            </a:r>
            <a:r>
              <a:rPr sz="1000" i="1" spc="-40" dirty="0">
                <a:latin typeface="Verdana"/>
                <a:cs typeface="Verdana"/>
              </a:rPr>
              <a:t>source:</a:t>
            </a:r>
            <a:r>
              <a:rPr sz="1000" i="1" spc="20" dirty="0">
                <a:latin typeface="Verdana"/>
                <a:cs typeface="Verdana"/>
              </a:rPr>
              <a:t> </a:t>
            </a:r>
            <a:r>
              <a:rPr sz="1000" i="1" spc="-25" dirty="0">
                <a:latin typeface="Verdana"/>
                <a:cs typeface="Verdana"/>
              </a:rPr>
              <a:t>mdpi.com/2073-</a:t>
            </a:r>
            <a:r>
              <a:rPr sz="1000" i="1" spc="-70" dirty="0">
                <a:latin typeface="Verdana"/>
                <a:cs typeface="Verdana"/>
              </a:rPr>
              <a:t>8994/10/12/734</a:t>
            </a:r>
            <a:endParaRPr sz="1000">
              <a:latin typeface="Verdana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85158" y="4001884"/>
            <a:ext cx="6098100" cy="172151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85157" y="1141260"/>
            <a:ext cx="3234540" cy="2594753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What</a:t>
            </a:r>
            <a:r>
              <a:rPr spc="-145" dirty="0"/>
              <a:t> </a:t>
            </a:r>
            <a:r>
              <a:rPr spc="-170" dirty="0"/>
              <a:t>is</a:t>
            </a:r>
            <a:r>
              <a:rPr spc="-135" dirty="0"/>
              <a:t> </a:t>
            </a:r>
            <a:r>
              <a:rPr spc="-25" dirty="0"/>
              <a:t>Clustering?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354388" y="1970392"/>
            <a:ext cx="4168140" cy="3556635"/>
            <a:chOff x="1354388" y="1970392"/>
            <a:chExt cx="4168140" cy="3556635"/>
          </a:xfrm>
        </p:grpSpPr>
        <p:sp>
          <p:nvSpPr>
            <p:cNvPr id="11" name="object 11"/>
            <p:cNvSpPr/>
            <p:nvPr/>
          </p:nvSpPr>
          <p:spPr>
            <a:xfrm>
              <a:off x="1354378" y="1970392"/>
              <a:ext cx="4168140" cy="3556635"/>
            </a:xfrm>
            <a:custGeom>
              <a:avLst/>
              <a:gdLst/>
              <a:ahLst/>
              <a:cxnLst/>
              <a:rect l="l" t="t" r="r" b="b"/>
              <a:pathLst>
                <a:path w="4168140" h="3556635">
                  <a:moveTo>
                    <a:pt x="4167873" y="3328428"/>
                  </a:moveTo>
                  <a:lnTo>
                    <a:pt x="4054183" y="3262109"/>
                  </a:lnTo>
                  <a:lnTo>
                    <a:pt x="4045432" y="3264408"/>
                  </a:lnTo>
                  <a:lnTo>
                    <a:pt x="4037482" y="3278047"/>
                  </a:lnTo>
                  <a:lnTo>
                    <a:pt x="4039781" y="3286785"/>
                  </a:lnTo>
                  <a:lnTo>
                    <a:pt x="4086669" y="3314141"/>
                  </a:lnTo>
                  <a:lnTo>
                    <a:pt x="207670" y="3314141"/>
                  </a:lnTo>
                  <a:lnTo>
                    <a:pt x="207670" y="81203"/>
                  </a:lnTo>
                  <a:lnTo>
                    <a:pt x="235026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03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4086669" y="3342716"/>
                  </a:lnTo>
                  <a:lnTo>
                    <a:pt x="4039781" y="3370072"/>
                  </a:lnTo>
                  <a:lnTo>
                    <a:pt x="4037482" y="3378822"/>
                  </a:lnTo>
                  <a:lnTo>
                    <a:pt x="4045432" y="3392449"/>
                  </a:lnTo>
                  <a:lnTo>
                    <a:pt x="4054183" y="3394760"/>
                  </a:lnTo>
                  <a:lnTo>
                    <a:pt x="4143375" y="3342716"/>
                  </a:lnTo>
                  <a:lnTo>
                    <a:pt x="4167873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4360" y="3992736"/>
              <a:ext cx="132262" cy="1322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36194" y="3884905"/>
              <a:ext cx="132262" cy="13226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032" y="3734303"/>
              <a:ext cx="132262" cy="1322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0277" y="3647679"/>
              <a:ext cx="132262" cy="13226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1765" y="3464367"/>
              <a:ext cx="132262" cy="13226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6206" y="3998128"/>
              <a:ext cx="132262" cy="1322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8042" y="3464367"/>
              <a:ext cx="132262" cy="1322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6899" y="4278486"/>
              <a:ext cx="132262" cy="1322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04279" y="4068217"/>
              <a:ext cx="132262" cy="13226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5323" y="4337792"/>
              <a:ext cx="132262" cy="1322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1019" y="3410453"/>
              <a:ext cx="132262" cy="13226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9183" y="3016873"/>
              <a:ext cx="132262" cy="1322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89206" y="3286448"/>
              <a:ext cx="132262" cy="1322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5537" y="3113920"/>
              <a:ext cx="132262" cy="1322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73289" y="3084549"/>
              <a:ext cx="132262" cy="13226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57372" y="2833561"/>
              <a:ext cx="132262" cy="1322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59296" y="3016873"/>
              <a:ext cx="132262" cy="13226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89206" y="2634076"/>
              <a:ext cx="132262" cy="13226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58783" y="2828171"/>
              <a:ext cx="132262" cy="13226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42608" y="3879514"/>
              <a:ext cx="132262" cy="1322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98960" y="4159873"/>
              <a:ext cx="132262" cy="1322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99733" y="4224570"/>
              <a:ext cx="132262" cy="1322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36063" y="4116741"/>
              <a:ext cx="132262" cy="1322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90617" y="4502939"/>
              <a:ext cx="132262" cy="13226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89206" y="4451014"/>
              <a:ext cx="132262" cy="13226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43379" y="4003518"/>
              <a:ext cx="132262" cy="13226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87150" y="3960747"/>
              <a:ext cx="132262" cy="132262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5630209" y="3363671"/>
            <a:ext cx="970280" cy="662305"/>
            <a:chOff x="5630209" y="3363671"/>
            <a:chExt cx="970280" cy="662305"/>
          </a:xfrm>
        </p:grpSpPr>
        <p:sp>
          <p:nvSpPr>
            <p:cNvPr id="40" name="object 40"/>
            <p:cNvSpPr/>
            <p:nvPr/>
          </p:nvSpPr>
          <p:spPr>
            <a:xfrm>
              <a:off x="5636559" y="3370021"/>
              <a:ext cx="957580" cy="649605"/>
            </a:xfrm>
            <a:custGeom>
              <a:avLst/>
              <a:gdLst/>
              <a:ahLst/>
              <a:cxnLst/>
              <a:rect l="l" t="t" r="r" b="b"/>
              <a:pathLst>
                <a:path w="957579" h="649604">
                  <a:moveTo>
                    <a:pt x="632546" y="0"/>
                  </a:moveTo>
                  <a:lnTo>
                    <a:pt x="632546" y="162321"/>
                  </a:lnTo>
                  <a:lnTo>
                    <a:pt x="0" y="162321"/>
                  </a:lnTo>
                  <a:lnTo>
                    <a:pt x="0" y="486963"/>
                  </a:lnTo>
                  <a:lnTo>
                    <a:pt x="632546" y="486963"/>
                  </a:lnTo>
                  <a:lnTo>
                    <a:pt x="632546" y="649284"/>
                  </a:lnTo>
                  <a:lnTo>
                    <a:pt x="957188" y="324642"/>
                  </a:lnTo>
                  <a:lnTo>
                    <a:pt x="632546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36559" y="3370021"/>
              <a:ext cx="957580" cy="649605"/>
            </a:xfrm>
            <a:custGeom>
              <a:avLst/>
              <a:gdLst/>
              <a:ahLst/>
              <a:cxnLst/>
              <a:rect l="l" t="t" r="r" b="b"/>
              <a:pathLst>
                <a:path w="957579" h="649604">
                  <a:moveTo>
                    <a:pt x="0" y="162321"/>
                  </a:moveTo>
                  <a:lnTo>
                    <a:pt x="632546" y="162321"/>
                  </a:lnTo>
                  <a:lnTo>
                    <a:pt x="632546" y="0"/>
                  </a:lnTo>
                  <a:lnTo>
                    <a:pt x="957188" y="324642"/>
                  </a:lnTo>
                  <a:lnTo>
                    <a:pt x="632546" y="649285"/>
                  </a:lnTo>
                  <a:lnTo>
                    <a:pt x="632546" y="486963"/>
                  </a:lnTo>
                  <a:lnTo>
                    <a:pt x="0" y="486963"/>
                  </a:lnTo>
                  <a:lnTo>
                    <a:pt x="0" y="162321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489575" y="3013964"/>
            <a:ext cx="1212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Verdana"/>
                <a:cs typeface="Verdana"/>
              </a:rPr>
              <a:t>Clustering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81570" y="5362955"/>
            <a:ext cx="1564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Verdana"/>
                <a:cs typeface="Verdana"/>
              </a:rPr>
              <a:t>Annual</a:t>
            </a:r>
            <a:r>
              <a:rPr sz="1400" i="1" spc="45" dirty="0">
                <a:latin typeface="Verdana"/>
                <a:cs typeface="Verdana"/>
              </a:rPr>
              <a:t> </a:t>
            </a:r>
            <a:r>
              <a:rPr sz="1400" i="1" dirty="0">
                <a:latin typeface="Verdana"/>
                <a:cs typeface="Verdana"/>
              </a:rPr>
              <a:t>Income</a:t>
            </a:r>
            <a:r>
              <a:rPr sz="1400" i="1" spc="60" dirty="0">
                <a:latin typeface="Verdana"/>
                <a:cs typeface="Verdana"/>
              </a:rPr>
              <a:t> </a:t>
            </a:r>
            <a:r>
              <a:rPr sz="1400" i="1" spc="-50" dirty="0">
                <a:latin typeface="Verdana"/>
                <a:cs typeface="Verdana"/>
              </a:rPr>
              <a:t>$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90708" y="1674876"/>
            <a:ext cx="14414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Verdana"/>
                <a:cs typeface="Verdana"/>
              </a:rPr>
              <a:t>Spending</a:t>
            </a:r>
            <a:r>
              <a:rPr sz="1400" i="1" spc="70" dirty="0">
                <a:latin typeface="Verdana"/>
                <a:cs typeface="Verdana"/>
              </a:rPr>
              <a:t> </a:t>
            </a:r>
            <a:r>
              <a:rPr sz="1400" i="1" spc="-20" dirty="0">
                <a:latin typeface="Verdana"/>
                <a:cs typeface="Verdana"/>
              </a:rPr>
              <a:t>Score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922615" y="1970392"/>
            <a:ext cx="4168140" cy="3556635"/>
            <a:chOff x="6922615" y="1970392"/>
            <a:chExt cx="4168140" cy="3556635"/>
          </a:xfrm>
        </p:grpSpPr>
        <p:sp>
          <p:nvSpPr>
            <p:cNvPr id="46" name="object 46"/>
            <p:cNvSpPr/>
            <p:nvPr/>
          </p:nvSpPr>
          <p:spPr>
            <a:xfrm>
              <a:off x="6922605" y="1970392"/>
              <a:ext cx="4168140" cy="3556635"/>
            </a:xfrm>
            <a:custGeom>
              <a:avLst/>
              <a:gdLst/>
              <a:ahLst/>
              <a:cxnLst/>
              <a:rect l="l" t="t" r="r" b="b"/>
              <a:pathLst>
                <a:path w="4168140" h="3556635">
                  <a:moveTo>
                    <a:pt x="4167873" y="3328428"/>
                  </a:moveTo>
                  <a:lnTo>
                    <a:pt x="4054183" y="3262109"/>
                  </a:lnTo>
                  <a:lnTo>
                    <a:pt x="4045432" y="3264408"/>
                  </a:lnTo>
                  <a:lnTo>
                    <a:pt x="4037482" y="3278047"/>
                  </a:lnTo>
                  <a:lnTo>
                    <a:pt x="4039781" y="3286785"/>
                  </a:lnTo>
                  <a:lnTo>
                    <a:pt x="4086669" y="3314141"/>
                  </a:lnTo>
                  <a:lnTo>
                    <a:pt x="207670" y="3314141"/>
                  </a:lnTo>
                  <a:lnTo>
                    <a:pt x="207670" y="81203"/>
                  </a:lnTo>
                  <a:lnTo>
                    <a:pt x="235026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03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4086669" y="3342716"/>
                  </a:lnTo>
                  <a:lnTo>
                    <a:pt x="4039781" y="3370072"/>
                  </a:lnTo>
                  <a:lnTo>
                    <a:pt x="4037482" y="3378822"/>
                  </a:lnTo>
                  <a:lnTo>
                    <a:pt x="4045432" y="3392449"/>
                  </a:lnTo>
                  <a:lnTo>
                    <a:pt x="4054183" y="3394760"/>
                  </a:lnTo>
                  <a:lnTo>
                    <a:pt x="4143387" y="3342716"/>
                  </a:lnTo>
                  <a:lnTo>
                    <a:pt x="4167873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72587" y="3992736"/>
              <a:ext cx="132262" cy="13226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04420" y="3884905"/>
              <a:ext cx="132262" cy="13226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98258" y="3734303"/>
              <a:ext cx="132262" cy="13226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88504" y="3647679"/>
              <a:ext cx="132262" cy="13226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49992" y="3464367"/>
              <a:ext cx="132262" cy="13226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14432" y="3998128"/>
              <a:ext cx="132262" cy="13226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46267" y="3464367"/>
              <a:ext cx="132262" cy="13226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055126" y="4278486"/>
              <a:ext cx="132262" cy="13226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372505" y="4068217"/>
              <a:ext cx="132262" cy="132262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723548" y="4337792"/>
              <a:ext cx="132262" cy="13226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69244" y="3410453"/>
              <a:ext cx="132262" cy="132262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637409" y="3016873"/>
              <a:ext cx="132262" cy="13226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57432" y="3286448"/>
              <a:ext cx="132262" cy="13226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93763" y="3113920"/>
              <a:ext cx="132262" cy="13226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41516" y="3084549"/>
              <a:ext cx="132262" cy="13226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025599" y="2833561"/>
              <a:ext cx="132262" cy="13226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327522" y="3016873"/>
              <a:ext cx="132262" cy="13226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257432" y="2634076"/>
              <a:ext cx="132262" cy="1322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527008" y="2828171"/>
              <a:ext cx="132262" cy="13226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510833" y="3879514"/>
              <a:ext cx="132262" cy="13226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667187" y="4159873"/>
              <a:ext cx="132262" cy="13226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67958" y="4224570"/>
              <a:ext cx="132262" cy="13226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904290" y="4116741"/>
              <a:ext cx="132262" cy="13226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758844" y="4502939"/>
              <a:ext cx="132262" cy="13226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257432" y="4451014"/>
              <a:ext cx="132262" cy="13226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211606" y="4003518"/>
              <a:ext cx="132262" cy="13226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055376" y="3960747"/>
              <a:ext cx="132262" cy="13226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387317" y="3198045"/>
              <a:ext cx="1377315" cy="1500505"/>
            </a:xfrm>
            <a:custGeom>
              <a:avLst/>
              <a:gdLst/>
              <a:ahLst/>
              <a:cxnLst/>
              <a:rect l="l" t="t" r="r" b="b"/>
              <a:pathLst>
                <a:path w="1377315" h="1500504">
                  <a:moveTo>
                    <a:pt x="0" y="750138"/>
                  </a:moveTo>
                  <a:lnTo>
                    <a:pt x="1464" y="700816"/>
                  </a:lnTo>
                  <a:lnTo>
                    <a:pt x="5796" y="652346"/>
                  </a:lnTo>
                  <a:lnTo>
                    <a:pt x="12906" y="604827"/>
                  </a:lnTo>
                  <a:lnTo>
                    <a:pt x="22702" y="558357"/>
                  </a:lnTo>
                  <a:lnTo>
                    <a:pt x="35094" y="513036"/>
                  </a:lnTo>
                  <a:lnTo>
                    <a:pt x="49991" y="468962"/>
                  </a:lnTo>
                  <a:lnTo>
                    <a:pt x="67303" y="426234"/>
                  </a:lnTo>
                  <a:lnTo>
                    <a:pt x="86938" y="384951"/>
                  </a:lnTo>
                  <a:lnTo>
                    <a:pt x="108807" y="345212"/>
                  </a:lnTo>
                  <a:lnTo>
                    <a:pt x="132818" y="307116"/>
                  </a:lnTo>
                  <a:lnTo>
                    <a:pt x="158880" y="270761"/>
                  </a:lnTo>
                  <a:lnTo>
                    <a:pt x="186904" y="236246"/>
                  </a:lnTo>
                  <a:lnTo>
                    <a:pt x="216797" y="203671"/>
                  </a:lnTo>
                  <a:lnTo>
                    <a:pt x="248471" y="173133"/>
                  </a:lnTo>
                  <a:lnTo>
                    <a:pt x="281833" y="144733"/>
                  </a:lnTo>
                  <a:lnTo>
                    <a:pt x="316793" y="118568"/>
                  </a:lnTo>
                  <a:lnTo>
                    <a:pt x="353261" y="94737"/>
                  </a:lnTo>
                  <a:lnTo>
                    <a:pt x="391145" y="73340"/>
                  </a:lnTo>
                  <a:lnTo>
                    <a:pt x="430355" y="54476"/>
                  </a:lnTo>
                  <a:lnTo>
                    <a:pt x="470801" y="38242"/>
                  </a:lnTo>
                  <a:lnTo>
                    <a:pt x="512391" y="24738"/>
                  </a:lnTo>
                  <a:lnTo>
                    <a:pt x="555035" y="14063"/>
                  </a:lnTo>
                  <a:lnTo>
                    <a:pt x="598642" y="6316"/>
                  </a:lnTo>
                  <a:lnTo>
                    <a:pt x="643122" y="1595"/>
                  </a:lnTo>
                  <a:lnTo>
                    <a:pt x="688384" y="0"/>
                  </a:lnTo>
                  <a:lnTo>
                    <a:pt x="733645" y="1595"/>
                  </a:lnTo>
                  <a:lnTo>
                    <a:pt x="778125" y="6316"/>
                  </a:lnTo>
                  <a:lnTo>
                    <a:pt x="821732" y="14063"/>
                  </a:lnTo>
                  <a:lnTo>
                    <a:pt x="864376" y="24738"/>
                  </a:lnTo>
                  <a:lnTo>
                    <a:pt x="905966" y="38242"/>
                  </a:lnTo>
                  <a:lnTo>
                    <a:pt x="946412" y="54476"/>
                  </a:lnTo>
                  <a:lnTo>
                    <a:pt x="985622" y="73340"/>
                  </a:lnTo>
                  <a:lnTo>
                    <a:pt x="1023506" y="94737"/>
                  </a:lnTo>
                  <a:lnTo>
                    <a:pt x="1059974" y="118568"/>
                  </a:lnTo>
                  <a:lnTo>
                    <a:pt x="1094934" y="144733"/>
                  </a:lnTo>
                  <a:lnTo>
                    <a:pt x="1128296" y="173133"/>
                  </a:lnTo>
                  <a:lnTo>
                    <a:pt x="1159970" y="203671"/>
                  </a:lnTo>
                  <a:lnTo>
                    <a:pt x="1189863" y="236246"/>
                  </a:lnTo>
                  <a:lnTo>
                    <a:pt x="1217887" y="270761"/>
                  </a:lnTo>
                  <a:lnTo>
                    <a:pt x="1243949" y="307116"/>
                  </a:lnTo>
                  <a:lnTo>
                    <a:pt x="1267960" y="345212"/>
                  </a:lnTo>
                  <a:lnTo>
                    <a:pt x="1289829" y="384951"/>
                  </a:lnTo>
                  <a:lnTo>
                    <a:pt x="1309464" y="426234"/>
                  </a:lnTo>
                  <a:lnTo>
                    <a:pt x="1326776" y="468962"/>
                  </a:lnTo>
                  <a:lnTo>
                    <a:pt x="1341673" y="513036"/>
                  </a:lnTo>
                  <a:lnTo>
                    <a:pt x="1354065" y="558357"/>
                  </a:lnTo>
                  <a:lnTo>
                    <a:pt x="1363861" y="604827"/>
                  </a:lnTo>
                  <a:lnTo>
                    <a:pt x="1370971" y="652346"/>
                  </a:lnTo>
                  <a:lnTo>
                    <a:pt x="1375303" y="700816"/>
                  </a:lnTo>
                  <a:lnTo>
                    <a:pt x="1376768" y="750138"/>
                  </a:lnTo>
                  <a:lnTo>
                    <a:pt x="1375303" y="799459"/>
                  </a:lnTo>
                  <a:lnTo>
                    <a:pt x="1370971" y="847929"/>
                  </a:lnTo>
                  <a:lnTo>
                    <a:pt x="1363861" y="895448"/>
                  </a:lnTo>
                  <a:lnTo>
                    <a:pt x="1354065" y="941918"/>
                  </a:lnTo>
                  <a:lnTo>
                    <a:pt x="1341673" y="987239"/>
                  </a:lnTo>
                  <a:lnTo>
                    <a:pt x="1326776" y="1031313"/>
                  </a:lnTo>
                  <a:lnTo>
                    <a:pt x="1309464" y="1074041"/>
                  </a:lnTo>
                  <a:lnTo>
                    <a:pt x="1289829" y="1115324"/>
                  </a:lnTo>
                  <a:lnTo>
                    <a:pt x="1267960" y="1155063"/>
                  </a:lnTo>
                  <a:lnTo>
                    <a:pt x="1243949" y="1193159"/>
                  </a:lnTo>
                  <a:lnTo>
                    <a:pt x="1217887" y="1229514"/>
                  </a:lnTo>
                  <a:lnTo>
                    <a:pt x="1189863" y="1264029"/>
                  </a:lnTo>
                  <a:lnTo>
                    <a:pt x="1159970" y="1296604"/>
                  </a:lnTo>
                  <a:lnTo>
                    <a:pt x="1128296" y="1327142"/>
                  </a:lnTo>
                  <a:lnTo>
                    <a:pt x="1094934" y="1355542"/>
                  </a:lnTo>
                  <a:lnTo>
                    <a:pt x="1059974" y="1381707"/>
                  </a:lnTo>
                  <a:lnTo>
                    <a:pt x="1023506" y="1405538"/>
                  </a:lnTo>
                  <a:lnTo>
                    <a:pt x="985622" y="1426935"/>
                  </a:lnTo>
                  <a:lnTo>
                    <a:pt x="946412" y="1445799"/>
                  </a:lnTo>
                  <a:lnTo>
                    <a:pt x="905966" y="1462033"/>
                  </a:lnTo>
                  <a:lnTo>
                    <a:pt x="864376" y="1475537"/>
                  </a:lnTo>
                  <a:lnTo>
                    <a:pt x="821732" y="1486212"/>
                  </a:lnTo>
                  <a:lnTo>
                    <a:pt x="778125" y="1493959"/>
                  </a:lnTo>
                  <a:lnTo>
                    <a:pt x="733645" y="1498680"/>
                  </a:lnTo>
                  <a:lnTo>
                    <a:pt x="688384" y="1500276"/>
                  </a:lnTo>
                  <a:lnTo>
                    <a:pt x="643122" y="1498680"/>
                  </a:lnTo>
                  <a:lnTo>
                    <a:pt x="598642" y="1493959"/>
                  </a:lnTo>
                  <a:lnTo>
                    <a:pt x="555035" y="1486212"/>
                  </a:lnTo>
                  <a:lnTo>
                    <a:pt x="512391" y="1475537"/>
                  </a:lnTo>
                  <a:lnTo>
                    <a:pt x="470801" y="1462033"/>
                  </a:lnTo>
                  <a:lnTo>
                    <a:pt x="430355" y="1445799"/>
                  </a:lnTo>
                  <a:lnTo>
                    <a:pt x="391145" y="1426935"/>
                  </a:lnTo>
                  <a:lnTo>
                    <a:pt x="353261" y="1405538"/>
                  </a:lnTo>
                  <a:lnTo>
                    <a:pt x="316793" y="1381707"/>
                  </a:lnTo>
                  <a:lnTo>
                    <a:pt x="281833" y="1355542"/>
                  </a:lnTo>
                  <a:lnTo>
                    <a:pt x="248471" y="1327142"/>
                  </a:lnTo>
                  <a:lnTo>
                    <a:pt x="216797" y="1296604"/>
                  </a:lnTo>
                  <a:lnTo>
                    <a:pt x="186904" y="1264029"/>
                  </a:lnTo>
                  <a:lnTo>
                    <a:pt x="158880" y="1229514"/>
                  </a:lnTo>
                  <a:lnTo>
                    <a:pt x="132818" y="1193159"/>
                  </a:lnTo>
                  <a:lnTo>
                    <a:pt x="108807" y="1155063"/>
                  </a:lnTo>
                  <a:lnTo>
                    <a:pt x="86938" y="1115324"/>
                  </a:lnTo>
                  <a:lnTo>
                    <a:pt x="67303" y="1074041"/>
                  </a:lnTo>
                  <a:lnTo>
                    <a:pt x="49991" y="1031313"/>
                  </a:lnTo>
                  <a:lnTo>
                    <a:pt x="35094" y="987239"/>
                  </a:lnTo>
                  <a:lnTo>
                    <a:pt x="22702" y="941918"/>
                  </a:lnTo>
                  <a:lnTo>
                    <a:pt x="12906" y="895448"/>
                  </a:lnTo>
                  <a:lnTo>
                    <a:pt x="5796" y="847929"/>
                  </a:lnTo>
                  <a:lnTo>
                    <a:pt x="1464" y="799459"/>
                  </a:lnTo>
                  <a:lnTo>
                    <a:pt x="0" y="750138"/>
                  </a:lnTo>
                  <a:close/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818583" y="3673607"/>
              <a:ext cx="1558925" cy="1214120"/>
            </a:xfrm>
            <a:custGeom>
              <a:avLst/>
              <a:gdLst/>
              <a:ahLst/>
              <a:cxnLst/>
              <a:rect l="l" t="t" r="r" b="b"/>
              <a:pathLst>
                <a:path w="1558925" h="1214120">
                  <a:moveTo>
                    <a:pt x="0" y="606980"/>
                  </a:moveTo>
                  <a:lnTo>
                    <a:pt x="1797" y="565422"/>
                  </a:lnTo>
                  <a:lnTo>
                    <a:pt x="7113" y="524616"/>
                  </a:lnTo>
                  <a:lnTo>
                    <a:pt x="15830" y="484652"/>
                  </a:lnTo>
                  <a:lnTo>
                    <a:pt x="27833" y="445621"/>
                  </a:lnTo>
                  <a:lnTo>
                    <a:pt x="43005" y="407612"/>
                  </a:lnTo>
                  <a:lnTo>
                    <a:pt x="61232" y="370716"/>
                  </a:lnTo>
                  <a:lnTo>
                    <a:pt x="82395" y="335024"/>
                  </a:lnTo>
                  <a:lnTo>
                    <a:pt x="106381" y="300625"/>
                  </a:lnTo>
                  <a:lnTo>
                    <a:pt x="133072" y="267611"/>
                  </a:lnTo>
                  <a:lnTo>
                    <a:pt x="162352" y="236072"/>
                  </a:lnTo>
                  <a:lnTo>
                    <a:pt x="194106" y="206098"/>
                  </a:lnTo>
                  <a:lnTo>
                    <a:pt x="228217" y="177780"/>
                  </a:lnTo>
                  <a:lnTo>
                    <a:pt x="264569" y="151208"/>
                  </a:lnTo>
                  <a:lnTo>
                    <a:pt x="303047" y="126472"/>
                  </a:lnTo>
                  <a:lnTo>
                    <a:pt x="343534" y="103662"/>
                  </a:lnTo>
                  <a:lnTo>
                    <a:pt x="385914" y="82870"/>
                  </a:lnTo>
                  <a:lnTo>
                    <a:pt x="430071" y="64186"/>
                  </a:lnTo>
                  <a:lnTo>
                    <a:pt x="475889" y="47699"/>
                  </a:lnTo>
                  <a:lnTo>
                    <a:pt x="523252" y="33501"/>
                  </a:lnTo>
                  <a:lnTo>
                    <a:pt x="572044" y="21681"/>
                  </a:lnTo>
                  <a:lnTo>
                    <a:pt x="622150" y="12331"/>
                  </a:lnTo>
                  <a:lnTo>
                    <a:pt x="673452" y="5541"/>
                  </a:lnTo>
                  <a:lnTo>
                    <a:pt x="725834" y="1400"/>
                  </a:lnTo>
                  <a:lnTo>
                    <a:pt x="779182" y="0"/>
                  </a:lnTo>
                  <a:lnTo>
                    <a:pt x="832530" y="1400"/>
                  </a:lnTo>
                  <a:lnTo>
                    <a:pt x="884912" y="5541"/>
                  </a:lnTo>
                  <a:lnTo>
                    <a:pt x="936214" y="12331"/>
                  </a:lnTo>
                  <a:lnTo>
                    <a:pt x="986320" y="21681"/>
                  </a:lnTo>
                  <a:lnTo>
                    <a:pt x="1035112" y="33501"/>
                  </a:lnTo>
                  <a:lnTo>
                    <a:pt x="1082475" y="47699"/>
                  </a:lnTo>
                  <a:lnTo>
                    <a:pt x="1128293" y="64186"/>
                  </a:lnTo>
                  <a:lnTo>
                    <a:pt x="1172450" y="82870"/>
                  </a:lnTo>
                  <a:lnTo>
                    <a:pt x="1214830" y="103662"/>
                  </a:lnTo>
                  <a:lnTo>
                    <a:pt x="1255317" y="126472"/>
                  </a:lnTo>
                  <a:lnTo>
                    <a:pt x="1293795" y="151208"/>
                  </a:lnTo>
                  <a:lnTo>
                    <a:pt x="1330147" y="177780"/>
                  </a:lnTo>
                  <a:lnTo>
                    <a:pt x="1364258" y="206098"/>
                  </a:lnTo>
                  <a:lnTo>
                    <a:pt x="1396012" y="236072"/>
                  </a:lnTo>
                  <a:lnTo>
                    <a:pt x="1425292" y="267611"/>
                  </a:lnTo>
                  <a:lnTo>
                    <a:pt x="1451983" y="300625"/>
                  </a:lnTo>
                  <a:lnTo>
                    <a:pt x="1475969" y="335024"/>
                  </a:lnTo>
                  <a:lnTo>
                    <a:pt x="1497132" y="370716"/>
                  </a:lnTo>
                  <a:lnTo>
                    <a:pt x="1515359" y="407612"/>
                  </a:lnTo>
                  <a:lnTo>
                    <a:pt x="1530531" y="445621"/>
                  </a:lnTo>
                  <a:lnTo>
                    <a:pt x="1542534" y="484652"/>
                  </a:lnTo>
                  <a:lnTo>
                    <a:pt x="1551252" y="524616"/>
                  </a:lnTo>
                  <a:lnTo>
                    <a:pt x="1556567" y="565422"/>
                  </a:lnTo>
                  <a:lnTo>
                    <a:pt x="1558365" y="606980"/>
                  </a:lnTo>
                  <a:lnTo>
                    <a:pt x="1556567" y="648538"/>
                  </a:lnTo>
                  <a:lnTo>
                    <a:pt x="1551252" y="689344"/>
                  </a:lnTo>
                  <a:lnTo>
                    <a:pt x="1542534" y="729308"/>
                  </a:lnTo>
                  <a:lnTo>
                    <a:pt x="1530531" y="768339"/>
                  </a:lnTo>
                  <a:lnTo>
                    <a:pt x="1515359" y="806348"/>
                  </a:lnTo>
                  <a:lnTo>
                    <a:pt x="1497132" y="843244"/>
                  </a:lnTo>
                  <a:lnTo>
                    <a:pt x="1475969" y="878936"/>
                  </a:lnTo>
                  <a:lnTo>
                    <a:pt x="1451983" y="913335"/>
                  </a:lnTo>
                  <a:lnTo>
                    <a:pt x="1425292" y="946349"/>
                  </a:lnTo>
                  <a:lnTo>
                    <a:pt x="1396012" y="977888"/>
                  </a:lnTo>
                  <a:lnTo>
                    <a:pt x="1364258" y="1007862"/>
                  </a:lnTo>
                  <a:lnTo>
                    <a:pt x="1330147" y="1036180"/>
                  </a:lnTo>
                  <a:lnTo>
                    <a:pt x="1293795" y="1062752"/>
                  </a:lnTo>
                  <a:lnTo>
                    <a:pt x="1255317" y="1087489"/>
                  </a:lnTo>
                  <a:lnTo>
                    <a:pt x="1214830" y="1110298"/>
                  </a:lnTo>
                  <a:lnTo>
                    <a:pt x="1172450" y="1131090"/>
                  </a:lnTo>
                  <a:lnTo>
                    <a:pt x="1128293" y="1149774"/>
                  </a:lnTo>
                  <a:lnTo>
                    <a:pt x="1082475" y="1166261"/>
                  </a:lnTo>
                  <a:lnTo>
                    <a:pt x="1035112" y="1180459"/>
                  </a:lnTo>
                  <a:lnTo>
                    <a:pt x="986320" y="1192279"/>
                  </a:lnTo>
                  <a:lnTo>
                    <a:pt x="936214" y="1201629"/>
                  </a:lnTo>
                  <a:lnTo>
                    <a:pt x="884912" y="1208420"/>
                  </a:lnTo>
                  <a:lnTo>
                    <a:pt x="832530" y="1212560"/>
                  </a:lnTo>
                  <a:lnTo>
                    <a:pt x="779182" y="1213961"/>
                  </a:lnTo>
                  <a:lnTo>
                    <a:pt x="725834" y="1212560"/>
                  </a:lnTo>
                  <a:lnTo>
                    <a:pt x="673452" y="1208420"/>
                  </a:lnTo>
                  <a:lnTo>
                    <a:pt x="622150" y="1201629"/>
                  </a:lnTo>
                  <a:lnTo>
                    <a:pt x="572044" y="1192279"/>
                  </a:lnTo>
                  <a:lnTo>
                    <a:pt x="523252" y="1180459"/>
                  </a:lnTo>
                  <a:lnTo>
                    <a:pt x="475889" y="1166261"/>
                  </a:lnTo>
                  <a:lnTo>
                    <a:pt x="430071" y="1149774"/>
                  </a:lnTo>
                  <a:lnTo>
                    <a:pt x="385914" y="1131090"/>
                  </a:lnTo>
                  <a:lnTo>
                    <a:pt x="343534" y="1110298"/>
                  </a:lnTo>
                  <a:lnTo>
                    <a:pt x="303047" y="1087489"/>
                  </a:lnTo>
                  <a:lnTo>
                    <a:pt x="264569" y="1062752"/>
                  </a:lnTo>
                  <a:lnTo>
                    <a:pt x="228217" y="1036180"/>
                  </a:lnTo>
                  <a:lnTo>
                    <a:pt x="194106" y="1007862"/>
                  </a:lnTo>
                  <a:lnTo>
                    <a:pt x="162352" y="977888"/>
                  </a:lnTo>
                  <a:lnTo>
                    <a:pt x="133072" y="946349"/>
                  </a:lnTo>
                  <a:lnTo>
                    <a:pt x="106381" y="913335"/>
                  </a:lnTo>
                  <a:lnTo>
                    <a:pt x="82395" y="878936"/>
                  </a:lnTo>
                  <a:lnTo>
                    <a:pt x="61232" y="843244"/>
                  </a:lnTo>
                  <a:lnTo>
                    <a:pt x="43005" y="806348"/>
                  </a:lnTo>
                  <a:lnTo>
                    <a:pt x="27833" y="768339"/>
                  </a:lnTo>
                  <a:lnTo>
                    <a:pt x="15830" y="729308"/>
                  </a:lnTo>
                  <a:lnTo>
                    <a:pt x="7113" y="689344"/>
                  </a:lnTo>
                  <a:lnTo>
                    <a:pt x="1797" y="648538"/>
                  </a:lnTo>
                  <a:lnTo>
                    <a:pt x="0" y="606980"/>
                  </a:lnTo>
                  <a:close/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491527" y="2434932"/>
              <a:ext cx="1558925" cy="1214120"/>
            </a:xfrm>
            <a:custGeom>
              <a:avLst/>
              <a:gdLst/>
              <a:ahLst/>
              <a:cxnLst/>
              <a:rect l="l" t="t" r="r" b="b"/>
              <a:pathLst>
                <a:path w="1558925" h="1214120">
                  <a:moveTo>
                    <a:pt x="0" y="606980"/>
                  </a:moveTo>
                  <a:lnTo>
                    <a:pt x="1797" y="565422"/>
                  </a:lnTo>
                  <a:lnTo>
                    <a:pt x="7113" y="524616"/>
                  </a:lnTo>
                  <a:lnTo>
                    <a:pt x="15830" y="484652"/>
                  </a:lnTo>
                  <a:lnTo>
                    <a:pt x="27833" y="445621"/>
                  </a:lnTo>
                  <a:lnTo>
                    <a:pt x="43005" y="407612"/>
                  </a:lnTo>
                  <a:lnTo>
                    <a:pt x="61232" y="370716"/>
                  </a:lnTo>
                  <a:lnTo>
                    <a:pt x="82395" y="335024"/>
                  </a:lnTo>
                  <a:lnTo>
                    <a:pt x="106381" y="300625"/>
                  </a:lnTo>
                  <a:lnTo>
                    <a:pt x="133072" y="267611"/>
                  </a:lnTo>
                  <a:lnTo>
                    <a:pt x="162352" y="236072"/>
                  </a:lnTo>
                  <a:lnTo>
                    <a:pt x="194106" y="206098"/>
                  </a:lnTo>
                  <a:lnTo>
                    <a:pt x="228217" y="177780"/>
                  </a:lnTo>
                  <a:lnTo>
                    <a:pt x="264569" y="151208"/>
                  </a:lnTo>
                  <a:lnTo>
                    <a:pt x="303047" y="126472"/>
                  </a:lnTo>
                  <a:lnTo>
                    <a:pt x="343534" y="103662"/>
                  </a:lnTo>
                  <a:lnTo>
                    <a:pt x="385914" y="82870"/>
                  </a:lnTo>
                  <a:lnTo>
                    <a:pt x="430071" y="64186"/>
                  </a:lnTo>
                  <a:lnTo>
                    <a:pt x="475889" y="47699"/>
                  </a:lnTo>
                  <a:lnTo>
                    <a:pt x="523252" y="33501"/>
                  </a:lnTo>
                  <a:lnTo>
                    <a:pt x="572044" y="21681"/>
                  </a:lnTo>
                  <a:lnTo>
                    <a:pt x="622150" y="12331"/>
                  </a:lnTo>
                  <a:lnTo>
                    <a:pt x="673452" y="5541"/>
                  </a:lnTo>
                  <a:lnTo>
                    <a:pt x="725834" y="1400"/>
                  </a:lnTo>
                  <a:lnTo>
                    <a:pt x="779182" y="0"/>
                  </a:lnTo>
                  <a:lnTo>
                    <a:pt x="832530" y="1400"/>
                  </a:lnTo>
                  <a:lnTo>
                    <a:pt x="884912" y="5541"/>
                  </a:lnTo>
                  <a:lnTo>
                    <a:pt x="936214" y="12331"/>
                  </a:lnTo>
                  <a:lnTo>
                    <a:pt x="986320" y="21681"/>
                  </a:lnTo>
                  <a:lnTo>
                    <a:pt x="1035112" y="33501"/>
                  </a:lnTo>
                  <a:lnTo>
                    <a:pt x="1082475" y="47699"/>
                  </a:lnTo>
                  <a:lnTo>
                    <a:pt x="1128293" y="64186"/>
                  </a:lnTo>
                  <a:lnTo>
                    <a:pt x="1172450" y="82870"/>
                  </a:lnTo>
                  <a:lnTo>
                    <a:pt x="1214830" y="103662"/>
                  </a:lnTo>
                  <a:lnTo>
                    <a:pt x="1255317" y="126472"/>
                  </a:lnTo>
                  <a:lnTo>
                    <a:pt x="1293795" y="151208"/>
                  </a:lnTo>
                  <a:lnTo>
                    <a:pt x="1330147" y="177780"/>
                  </a:lnTo>
                  <a:lnTo>
                    <a:pt x="1364258" y="206098"/>
                  </a:lnTo>
                  <a:lnTo>
                    <a:pt x="1396012" y="236072"/>
                  </a:lnTo>
                  <a:lnTo>
                    <a:pt x="1425292" y="267611"/>
                  </a:lnTo>
                  <a:lnTo>
                    <a:pt x="1451983" y="300625"/>
                  </a:lnTo>
                  <a:lnTo>
                    <a:pt x="1475969" y="335024"/>
                  </a:lnTo>
                  <a:lnTo>
                    <a:pt x="1497132" y="370716"/>
                  </a:lnTo>
                  <a:lnTo>
                    <a:pt x="1515359" y="407612"/>
                  </a:lnTo>
                  <a:lnTo>
                    <a:pt x="1530531" y="445621"/>
                  </a:lnTo>
                  <a:lnTo>
                    <a:pt x="1542534" y="484652"/>
                  </a:lnTo>
                  <a:lnTo>
                    <a:pt x="1551252" y="524616"/>
                  </a:lnTo>
                  <a:lnTo>
                    <a:pt x="1556567" y="565422"/>
                  </a:lnTo>
                  <a:lnTo>
                    <a:pt x="1558365" y="606980"/>
                  </a:lnTo>
                  <a:lnTo>
                    <a:pt x="1556567" y="648538"/>
                  </a:lnTo>
                  <a:lnTo>
                    <a:pt x="1551252" y="689344"/>
                  </a:lnTo>
                  <a:lnTo>
                    <a:pt x="1542534" y="729308"/>
                  </a:lnTo>
                  <a:lnTo>
                    <a:pt x="1530531" y="768339"/>
                  </a:lnTo>
                  <a:lnTo>
                    <a:pt x="1515359" y="806348"/>
                  </a:lnTo>
                  <a:lnTo>
                    <a:pt x="1497132" y="843244"/>
                  </a:lnTo>
                  <a:lnTo>
                    <a:pt x="1475969" y="878936"/>
                  </a:lnTo>
                  <a:lnTo>
                    <a:pt x="1451983" y="913335"/>
                  </a:lnTo>
                  <a:lnTo>
                    <a:pt x="1425292" y="946349"/>
                  </a:lnTo>
                  <a:lnTo>
                    <a:pt x="1396012" y="977888"/>
                  </a:lnTo>
                  <a:lnTo>
                    <a:pt x="1364258" y="1007862"/>
                  </a:lnTo>
                  <a:lnTo>
                    <a:pt x="1330147" y="1036180"/>
                  </a:lnTo>
                  <a:lnTo>
                    <a:pt x="1293795" y="1062752"/>
                  </a:lnTo>
                  <a:lnTo>
                    <a:pt x="1255317" y="1087489"/>
                  </a:lnTo>
                  <a:lnTo>
                    <a:pt x="1214830" y="1110298"/>
                  </a:lnTo>
                  <a:lnTo>
                    <a:pt x="1172450" y="1131090"/>
                  </a:lnTo>
                  <a:lnTo>
                    <a:pt x="1128293" y="1149774"/>
                  </a:lnTo>
                  <a:lnTo>
                    <a:pt x="1082475" y="1166261"/>
                  </a:lnTo>
                  <a:lnTo>
                    <a:pt x="1035112" y="1180459"/>
                  </a:lnTo>
                  <a:lnTo>
                    <a:pt x="986320" y="1192279"/>
                  </a:lnTo>
                  <a:lnTo>
                    <a:pt x="936214" y="1201629"/>
                  </a:lnTo>
                  <a:lnTo>
                    <a:pt x="884912" y="1208420"/>
                  </a:lnTo>
                  <a:lnTo>
                    <a:pt x="832530" y="1212560"/>
                  </a:lnTo>
                  <a:lnTo>
                    <a:pt x="779182" y="1213961"/>
                  </a:lnTo>
                  <a:lnTo>
                    <a:pt x="725834" y="1212560"/>
                  </a:lnTo>
                  <a:lnTo>
                    <a:pt x="673452" y="1208420"/>
                  </a:lnTo>
                  <a:lnTo>
                    <a:pt x="622150" y="1201629"/>
                  </a:lnTo>
                  <a:lnTo>
                    <a:pt x="572044" y="1192279"/>
                  </a:lnTo>
                  <a:lnTo>
                    <a:pt x="523252" y="1180459"/>
                  </a:lnTo>
                  <a:lnTo>
                    <a:pt x="475889" y="1166261"/>
                  </a:lnTo>
                  <a:lnTo>
                    <a:pt x="430071" y="1149774"/>
                  </a:lnTo>
                  <a:lnTo>
                    <a:pt x="385914" y="1131090"/>
                  </a:lnTo>
                  <a:lnTo>
                    <a:pt x="343534" y="1110298"/>
                  </a:lnTo>
                  <a:lnTo>
                    <a:pt x="303047" y="1087489"/>
                  </a:lnTo>
                  <a:lnTo>
                    <a:pt x="264569" y="1062752"/>
                  </a:lnTo>
                  <a:lnTo>
                    <a:pt x="228217" y="1036180"/>
                  </a:lnTo>
                  <a:lnTo>
                    <a:pt x="194106" y="1007862"/>
                  </a:lnTo>
                  <a:lnTo>
                    <a:pt x="162352" y="977888"/>
                  </a:lnTo>
                  <a:lnTo>
                    <a:pt x="133072" y="946349"/>
                  </a:lnTo>
                  <a:lnTo>
                    <a:pt x="106381" y="913335"/>
                  </a:lnTo>
                  <a:lnTo>
                    <a:pt x="82395" y="878936"/>
                  </a:lnTo>
                  <a:lnTo>
                    <a:pt x="61232" y="843244"/>
                  </a:lnTo>
                  <a:lnTo>
                    <a:pt x="43005" y="806348"/>
                  </a:lnTo>
                  <a:lnTo>
                    <a:pt x="27833" y="768339"/>
                  </a:lnTo>
                  <a:lnTo>
                    <a:pt x="15830" y="729308"/>
                  </a:lnTo>
                  <a:lnTo>
                    <a:pt x="7113" y="689344"/>
                  </a:lnTo>
                  <a:lnTo>
                    <a:pt x="1797" y="648538"/>
                  </a:lnTo>
                  <a:lnTo>
                    <a:pt x="0" y="606980"/>
                  </a:lnTo>
                  <a:close/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9402100" y="5362955"/>
            <a:ext cx="15652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Verdana"/>
                <a:cs typeface="Verdana"/>
              </a:rPr>
              <a:t>Annual</a:t>
            </a:r>
            <a:r>
              <a:rPr sz="1400" i="1" spc="50" dirty="0">
                <a:latin typeface="Verdana"/>
                <a:cs typeface="Verdana"/>
              </a:rPr>
              <a:t> </a:t>
            </a:r>
            <a:r>
              <a:rPr sz="1400" i="1" dirty="0">
                <a:latin typeface="Verdana"/>
                <a:cs typeface="Verdana"/>
              </a:rPr>
              <a:t>Income</a:t>
            </a:r>
            <a:r>
              <a:rPr sz="1400" i="1" spc="65" dirty="0">
                <a:latin typeface="Verdana"/>
                <a:cs typeface="Verdana"/>
              </a:rPr>
              <a:t> </a:t>
            </a:r>
            <a:r>
              <a:rPr sz="1400" i="1" spc="-50" dirty="0">
                <a:latin typeface="Verdana"/>
                <a:cs typeface="Verdana"/>
              </a:rPr>
              <a:t>$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415206" y="1674876"/>
            <a:ext cx="1436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Verdana"/>
                <a:cs typeface="Verdana"/>
              </a:rPr>
              <a:t>Spending</a:t>
            </a:r>
            <a:r>
              <a:rPr sz="1400" i="1" spc="70" dirty="0">
                <a:latin typeface="Verdana"/>
                <a:cs typeface="Verdana"/>
              </a:rPr>
              <a:t> </a:t>
            </a:r>
            <a:r>
              <a:rPr sz="1400" i="1" spc="-20" dirty="0">
                <a:latin typeface="Verdana"/>
                <a:cs typeface="Verdana"/>
              </a:rPr>
              <a:t>Score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315710"/>
            <a:chOff x="0" y="0"/>
            <a:chExt cx="12192000" cy="6315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899" y="0"/>
              <a:ext cx="6769099" cy="5994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734050"/>
              <a:ext cx="7480300" cy="0"/>
            </a:xfrm>
            <a:custGeom>
              <a:avLst/>
              <a:gdLst/>
              <a:ahLst/>
              <a:cxnLst/>
              <a:rect l="l" t="t" r="r" b="b"/>
              <a:pathLst>
                <a:path w="7480300">
                  <a:moveTo>
                    <a:pt x="0" y="0"/>
                  </a:moveTo>
                  <a:lnTo>
                    <a:pt x="7480301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47301" y="5734050"/>
              <a:ext cx="2044700" cy="0"/>
            </a:xfrm>
            <a:custGeom>
              <a:avLst/>
              <a:gdLst/>
              <a:ahLst/>
              <a:cxnLst/>
              <a:rect l="l" t="t" r="r" b="b"/>
              <a:pathLst>
                <a:path w="2044700">
                  <a:moveTo>
                    <a:pt x="0" y="0"/>
                  </a:moveTo>
                  <a:lnTo>
                    <a:pt x="2044700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66623" y="1751329"/>
              <a:ext cx="2033270" cy="1747520"/>
            </a:xfrm>
            <a:custGeom>
              <a:avLst/>
              <a:gdLst/>
              <a:ahLst/>
              <a:cxnLst/>
              <a:rect l="l" t="t" r="r" b="b"/>
              <a:pathLst>
                <a:path w="2033270" h="1747520">
                  <a:moveTo>
                    <a:pt x="889342" y="400050"/>
                  </a:moveTo>
                  <a:lnTo>
                    <a:pt x="0" y="344170"/>
                  </a:lnTo>
                  <a:lnTo>
                    <a:pt x="69875" y="1244600"/>
                  </a:lnTo>
                  <a:lnTo>
                    <a:pt x="889342" y="400050"/>
                  </a:lnTo>
                  <a:close/>
                </a:path>
                <a:path w="2033270" h="1747520">
                  <a:moveTo>
                    <a:pt x="2032787" y="0"/>
                  </a:moveTo>
                  <a:lnTo>
                    <a:pt x="889342" y="400050"/>
                  </a:lnTo>
                  <a:lnTo>
                    <a:pt x="781354" y="1747520"/>
                  </a:lnTo>
                  <a:lnTo>
                    <a:pt x="2032787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6498" y="944879"/>
              <a:ext cx="2407920" cy="2825750"/>
            </a:xfrm>
            <a:custGeom>
              <a:avLst/>
              <a:gdLst/>
              <a:ahLst/>
              <a:cxnLst/>
              <a:rect l="l" t="t" r="r" b="b"/>
              <a:pathLst>
                <a:path w="2407920" h="2825750">
                  <a:moveTo>
                    <a:pt x="711479" y="2553970"/>
                  </a:moveTo>
                  <a:lnTo>
                    <a:pt x="0" y="2051050"/>
                  </a:lnTo>
                  <a:lnTo>
                    <a:pt x="400202" y="2825750"/>
                  </a:lnTo>
                  <a:lnTo>
                    <a:pt x="711479" y="2553970"/>
                  </a:lnTo>
                  <a:close/>
                </a:path>
                <a:path w="2407920" h="2825750">
                  <a:moveTo>
                    <a:pt x="819467" y="1206500"/>
                  </a:moveTo>
                  <a:lnTo>
                    <a:pt x="787704" y="0"/>
                  </a:lnTo>
                  <a:lnTo>
                    <a:pt x="285864" y="388620"/>
                  </a:lnTo>
                  <a:lnTo>
                    <a:pt x="819467" y="1206500"/>
                  </a:lnTo>
                  <a:close/>
                </a:path>
                <a:path w="2407920" h="2825750">
                  <a:moveTo>
                    <a:pt x="2407589" y="2407920"/>
                  </a:moveTo>
                  <a:lnTo>
                    <a:pt x="1962912" y="806450"/>
                  </a:lnTo>
                  <a:lnTo>
                    <a:pt x="711479" y="2553970"/>
                  </a:lnTo>
                  <a:lnTo>
                    <a:pt x="2407589" y="240792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36700" y="760729"/>
              <a:ext cx="2839720" cy="3606800"/>
            </a:xfrm>
            <a:custGeom>
              <a:avLst/>
              <a:gdLst/>
              <a:ahLst/>
              <a:cxnLst/>
              <a:rect l="l" t="t" r="r" b="b"/>
              <a:pathLst>
                <a:path w="2839720" h="3606800">
                  <a:moveTo>
                    <a:pt x="311277" y="2738120"/>
                  </a:moveTo>
                  <a:lnTo>
                    <a:pt x="0" y="3009900"/>
                  </a:lnTo>
                  <a:lnTo>
                    <a:pt x="247751" y="3606800"/>
                  </a:lnTo>
                  <a:lnTo>
                    <a:pt x="311277" y="2738120"/>
                  </a:lnTo>
                  <a:close/>
                </a:path>
                <a:path w="2839720" h="3606800">
                  <a:moveTo>
                    <a:pt x="1893036" y="133350"/>
                  </a:moveTo>
                  <a:lnTo>
                    <a:pt x="1181569" y="0"/>
                  </a:lnTo>
                  <a:lnTo>
                    <a:pt x="1562709" y="990600"/>
                  </a:lnTo>
                  <a:lnTo>
                    <a:pt x="1893036" y="133350"/>
                  </a:lnTo>
                  <a:close/>
                </a:path>
                <a:path w="2839720" h="3606800">
                  <a:moveTo>
                    <a:pt x="2629928" y="2425700"/>
                  </a:moveTo>
                  <a:lnTo>
                    <a:pt x="2007387" y="2592070"/>
                  </a:lnTo>
                  <a:lnTo>
                    <a:pt x="2077262" y="3467100"/>
                  </a:lnTo>
                  <a:lnTo>
                    <a:pt x="2629928" y="2425700"/>
                  </a:lnTo>
                  <a:close/>
                </a:path>
                <a:path w="2839720" h="3606800">
                  <a:moveTo>
                    <a:pt x="2839555" y="1562100"/>
                  </a:moveTo>
                  <a:lnTo>
                    <a:pt x="1562709" y="990600"/>
                  </a:lnTo>
                  <a:lnTo>
                    <a:pt x="2629928" y="2425700"/>
                  </a:lnTo>
                  <a:lnTo>
                    <a:pt x="2839555" y="15621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38555" y="4227828"/>
              <a:ext cx="1575435" cy="1105535"/>
            </a:xfrm>
            <a:custGeom>
              <a:avLst/>
              <a:gdLst/>
              <a:ahLst/>
              <a:cxnLst/>
              <a:rect l="l" t="t" r="r" b="b"/>
              <a:pathLst>
                <a:path w="1575434" h="1105535">
                  <a:moveTo>
                    <a:pt x="1575413" y="0"/>
                  </a:moveTo>
                  <a:lnTo>
                    <a:pt x="0" y="1105535"/>
                  </a:lnTo>
                  <a:lnTo>
                    <a:pt x="1505535" y="666750"/>
                  </a:lnTo>
                  <a:lnTo>
                    <a:pt x="1575413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38555" y="4894578"/>
              <a:ext cx="1505585" cy="438784"/>
            </a:xfrm>
            <a:custGeom>
              <a:avLst/>
              <a:gdLst/>
              <a:ahLst/>
              <a:cxnLst/>
              <a:rect l="l" t="t" r="r" b="b"/>
              <a:pathLst>
                <a:path w="1505584" h="438785">
                  <a:moveTo>
                    <a:pt x="1505535" y="0"/>
                  </a:moveTo>
                  <a:lnTo>
                    <a:pt x="0" y="438784"/>
                  </a:lnTo>
                  <a:lnTo>
                    <a:pt x="1365782" y="438784"/>
                  </a:lnTo>
                  <a:lnTo>
                    <a:pt x="1505535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6791" y="5701664"/>
              <a:ext cx="1416685" cy="247650"/>
            </a:xfrm>
            <a:custGeom>
              <a:avLst/>
              <a:gdLst/>
              <a:ahLst/>
              <a:cxnLst/>
              <a:rect l="l" t="t" r="r" b="b"/>
              <a:pathLst>
                <a:path w="1416684" h="247650">
                  <a:moveTo>
                    <a:pt x="0" y="0"/>
                  </a:moveTo>
                  <a:lnTo>
                    <a:pt x="235041" y="247649"/>
                  </a:lnTo>
                  <a:lnTo>
                    <a:pt x="1416601" y="25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06791" y="5333364"/>
              <a:ext cx="1416685" cy="920115"/>
            </a:xfrm>
            <a:custGeom>
              <a:avLst/>
              <a:gdLst/>
              <a:ahLst/>
              <a:cxnLst/>
              <a:rect l="l" t="t" r="r" b="b"/>
              <a:pathLst>
                <a:path w="1416684" h="920114">
                  <a:moveTo>
                    <a:pt x="1003681" y="920115"/>
                  </a:moveTo>
                  <a:lnTo>
                    <a:pt x="235038" y="615950"/>
                  </a:lnTo>
                  <a:lnTo>
                    <a:pt x="458647" y="920115"/>
                  </a:lnTo>
                  <a:lnTo>
                    <a:pt x="1003681" y="920115"/>
                  </a:lnTo>
                  <a:close/>
                </a:path>
                <a:path w="1416684" h="920114">
                  <a:moveTo>
                    <a:pt x="1416596" y="393700"/>
                  </a:moveTo>
                  <a:lnTo>
                    <a:pt x="31762" y="0"/>
                  </a:lnTo>
                  <a:lnTo>
                    <a:pt x="0" y="368300"/>
                  </a:lnTo>
                  <a:lnTo>
                    <a:pt x="1416596" y="3937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8923" y="4191633"/>
              <a:ext cx="349885" cy="1141730"/>
            </a:xfrm>
            <a:custGeom>
              <a:avLst/>
              <a:gdLst/>
              <a:ahLst/>
              <a:cxnLst/>
              <a:rect l="l" t="t" r="r" b="b"/>
              <a:pathLst>
                <a:path w="349884" h="1141729">
                  <a:moveTo>
                    <a:pt x="349385" y="0"/>
                  </a:moveTo>
                  <a:lnTo>
                    <a:pt x="0" y="722630"/>
                  </a:lnTo>
                  <a:lnTo>
                    <a:pt x="209632" y="1141730"/>
                  </a:lnTo>
                  <a:lnTo>
                    <a:pt x="349385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47979" y="3498850"/>
              <a:ext cx="1766570" cy="728980"/>
            </a:xfrm>
            <a:custGeom>
              <a:avLst/>
              <a:gdLst/>
              <a:ahLst/>
              <a:cxnLst/>
              <a:rect l="l" t="t" r="r" b="b"/>
              <a:pathLst>
                <a:path w="1766570" h="728979">
                  <a:moveTo>
                    <a:pt x="0" y="0"/>
                  </a:moveTo>
                  <a:lnTo>
                    <a:pt x="330329" y="692785"/>
                  </a:lnTo>
                  <a:lnTo>
                    <a:pt x="1765987" y="728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34247" y="513080"/>
              <a:ext cx="5774690" cy="4091304"/>
            </a:xfrm>
            <a:custGeom>
              <a:avLst/>
              <a:gdLst/>
              <a:ahLst/>
              <a:cxnLst/>
              <a:rect l="l" t="t" r="r" b="b"/>
              <a:pathLst>
                <a:path w="5774690" h="4091304">
                  <a:moveTo>
                    <a:pt x="624447" y="2033270"/>
                  </a:moveTo>
                  <a:lnTo>
                    <a:pt x="5717" y="2033270"/>
                  </a:lnTo>
                  <a:lnTo>
                    <a:pt x="0" y="2038985"/>
                  </a:lnTo>
                  <a:lnTo>
                    <a:pt x="0" y="2052955"/>
                  </a:lnTo>
                  <a:lnTo>
                    <a:pt x="5717" y="2058670"/>
                  </a:lnTo>
                  <a:lnTo>
                    <a:pt x="625082" y="2058670"/>
                  </a:lnTo>
                  <a:lnTo>
                    <a:pt x="630165" y="2052955"/>
                  </a:lnTo>
                  <a:lnTo>
                    <a:pt x="630165" y="2038985"/>
                  </a:lnTo>
                  <a:lnTo>
                    <a:pt x="624447" y="2033270"/>
                  </a:lnTo>
                  <a:close/>
                </a:path>
                <a:path w="5774690" h="4091304">
                  <a:moveTo>
                    <a:pt x="5768680" y="2033270"/>
                  </a:moveTo>
                  <a:lnTo>
                    <a:pt x="5149949" y="2033270"/>
                  </a:lnTo>
                  <a:lnTo>
                    <a:pt x="5144231" y="2038985"/>
                  </a:lnTo>
                  <a:lnTo>
                    <a:pt x="5144231" y="2052955"/>
                  </a:lnTo>
                  <a:lnTo>
                    <a:pt x="5149949" y="2058670"/>
                  </a:lnTo>
                  <a:lnTo>
                    <a:pt x="5768680" y="2058670"/>
                  </a:lnTo>
                  <a:lnTo>
                    <a:pt x="5774396" y="2052955"/>
                  </a:lnTo>
                  <a:lnTo>
                    <a:pt x="5774396" y="2038985"/>
                  </a:lnTo>
                  <a:lnTo>
                    <a:pt x="5768680" y="2033270"/>
                  </a:lnTo>
                  <a:close/>
                </a:path>
                <a:path w="5774690" h="4091304">
                  <a:moveTo>
                    <a:pt x="4495645" y="3635375"/>
                  </a:moveTo>
                  <a:lnTo>
                    <a:pt x="4488022" y="3635375"/>
                  </a:lnTo>
                  <a:lnTo>
                    <a:pt x="4477857" y="3645535"/>
                  </a:lnTo>
                  <a:lnTo>
                    <a:pt x="4477857" y="3653155"/>
                  </a:lnTo>
                  <a:lnTo>
                    <a:pt x="4911096" y="4086225"/>
                  </a:lnTo>
                  <a:lnTo>
                    <a:pt x="4915542" y="4091305"/>
                  </a:lnTo>
                  <a:lnTo>
                    <a:pt x="4923801" y="4091305"/>
                  </a:lnTo>
                  <a:lnTo>
                    <a:pt x="4933965" y="4081145"/>
                  </a:lnTo>
                  <a:lnTo>
                    <a:pt x="4933965" y="4073525"/>
                  </a:lnTo>
                  <a:lnTo>
                    <a:pt x="4495645" y="3635375"/>
                  </a:lnTo>
                  <a:close/>
                </a:path>
                <a:path w="5774690" h="4091304">
                  <a:moveTo>
                    <a:pt x="858219" y="0"/>
                  </a:moveTo>
                  <a:lnTo>
                    <a:pt x="850596" y="0"/>
                  </a:lnTo>
                  <a:lnTo>
                    <a:pt x="840432" y="10160"/>
                  </a:lnTo>
                  <a:lnTo>
                    <a:pt x="840432" y="17780"/>
                  </a:lnTo>
                  <a:lnTo>
                    <a:pt x="1273671" y="450850"/>
                  </a:lnTo>
                  <a:lnTo>
                    <a:pt x="1278752" y="455295"/>
                  </a:lnTo>
                  <a:lnTo>
                    <a:pt x="1286376" y="455295"/>
                  </a:lnTo>
                  <a:lnTo>
                    <a:pt x="1291457" y="450850"/>
                  </a:lnTo>
                  <a:lnTo>
                    <a:pt x="1296540" y="445770"/>
                  </a:lnTo>
                  <a:lnTo>
                    <a:pt x="1296540" y="438150"/>
                  </a:lnTo>
                  <a:lnTo>
                    <a:pt x="858219" y="0"/>
                  </a:lnTo>
                  <a:close/>
                </a:path>
                <a:path w="5774690" h="4091304">
                  <a:moveTo>
                    <a:pt x="4923801" y="0"/>
                  </a:moveTo>
                  <a:lnTo>
                    <a:pt x="4916177" y="0"/>
                  </a:lnTo>
                  <a:lnTo>
                    <a:pt x="4477857" y="438150"/>
                  </a:lnTo>
                  <a:lnTo>
                    <a:pt x="4477857" y="445770"/>
                  </a:lnTo>
                  <a:lnTo>
                    <a:pt x="4482939" y="450850"/>
                  </a:lnTo>
                  <a:lnTo>
                    <a:pt x="4488022" y="455295"/>
                  </a:lnTo>
                  <a:lnTo>
                    <a:pt x="4495645" y="455295"/>
                  </a:lnTo>
                  <a:lnTo>
                    <a:pt x="4500727" y="450850"/>
                  </a:lnTo>
                  <a:lnTo>
                    <a:pt x="4933965" y="17780"/>
                  </a:lnTo>
                  <a:lnTo>
                    <a:pt x="4933965" y="10160"/>
                  </a:lnTo>
                  <a:lnTo>
                    <a:pt x="4923801" y="0"/>
                  </a:lnTo>
                  <a:close/>
                </a:path>
                <a:path w="5774690" h="4091304">
                  <a:moveTo>
                    <a:pt x="1286376" y="3635375"/>
                  </a:moveTo>
                  <a:lnTo>
                    <a:pt x="1278752" y="3635375"/>
                  </a:lnTo>
                  <a:lnTo>
                    <a:pt x="840432" y="4073525"/>
                  </a:lnTo>
                  <a:lnTo>
                    <a:pt x="840432" y="4081145"/>
                  </a:lnTo>
                  <a:lnTo>
                    <a:pt x="850596" y="4091305"/>
                  </a:lnTo>
                  <a:lnTo>
                    <a:pt x="858854" y="4091305"/>
                  </a:lnTo>
                  <a:lnTo>
                    <a:pt x="863301" y="4086225"/>
                  </a:lnTo>
                  <a:lnTo>
                    <a:pt x="1296540" y="3653155"/>
                  </a:lnTo>
                  <a:lnTo>
                    <a:pt x="1296540" y="3645535"/>
                  </a:lnTo>
                  <a:lnTo>
                    <a:pt x="1286376" y="3635375"/>
                  </a:lnTo>
                  <a:close/>
                </a:path>
              </a:pathLst>
            </a:custGeom>
            <a:solidFill>
              <a:srgbClr val="0050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4134" y="715009"/>
              <a:ext cx="3434385" cy="5600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78509" y="686434"/>
              <a:ext cx="534035" cy="417830"/>
            </a:xfrm>
            <a:custGeom>
              <a:avLst/>
              <a:gdLst/>
              <a:ahLst/>
              <a:cxnLst/>
              <a:rect l="l" t="t" r="r" b="b"/>
              <a:pathLst>
                <a:path w="534035" h="417830">
                  <a:moveTo>
                    <a:pt x="133402" y="0"/>
                  </a:moveTo>
                  <a:lnTo>
                    <a:pt x="0" y="417829"/>
                  </a:lnTo>
                  <a:lnTo>
                    <a:pt x="533607" y="217804"/>
                  </a:lnTo>
                  <a:lnTo>
                    <a:pt x="133402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41635" y="805815"/>
              <a:ext cx="553085" cy="419100"/>
            </a:xfrm>
            <a:custGeom>
              <a:avLst/>
              <a:gdLst/>
              <a:ahLst/>
              <a:cxnLst/>
              <a:rect l="l" t="t" r="r" b="b"/>
              <a:pathLst>
                <a:path w="553084" h="419100">
                  <a:moveTo>
                    <a:pt x="343032" y="0"/>
                  </a:moveTo>
                  <a:lnTo>
                    <a:pt x="0" y="349250"/>
                  </a:lnTo>
                  <a:lnTo>
                    <a:pt x="552664" y="419100"/>
                  </a:lnTo>
                  <a:lnTo>
                    <a:pt x="343032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79750" y="3174363"/>
              <a:ext cx="419734" cy="495300"/>
            </a:xfrm>
            <a:custGeom>
              <a:avLst/>
              <a:gdLst/>
              <a:ahLst/>
              <a:cxnLst/>
              <a:rect l="l" t="t" r="r" b="b"/>
              <a:pathLst>
                <a:path w="419734" h="495300">
                  <a:moveTo>
                    <a:pt x="304918" y="0"/>
                  </a:moveTo>
                  <a:lnTo>
                    <a:pt x="0" y="304800"/>
                  </a:lnTo>
                  <a:lnTo>
                    <a:pt x="419262" y="495300"/>
                  </a:lnTo>
                  <a:lnTo>
                    <a:pt x="304918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9575" y="3047363"/>
              <a:ext cx="629285" cy="660400"/>
            </a:xfrm>
            <a:custGeom>
              <a:avLst/>
              <a:gdLst/>
              <a:ahLst/>
              <a:cxnLst/>
              <a:rect l="l" t="t" r="r" b="b"/>
              <a:pathLst>
                <a:path w="629285" h="660400">
                  <a:moveTo>
                    <a:pt x="431967" y="0"/>
                  </a:moveTo>
                  <a:lnTo>
                    <a:pt x="0" y="457200"/>
                  </a:lnTo>
                  <a:lnTo>
                    <a:pt x="628895" y="660400"/>
                  </a:lnTo>
                  <a:lnTo>
                    <a:pt x="431967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7300" y="2556764"/>
            <a:ext cx="382079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90" dirty="0">
                <a:solidFill>
                  <a:srgbClr val="008CF5"/>
                </a:solidFill>
              </a:rPr>
              <a:t>K-</a:t>
            </a:r>
            <a:r>
              <a:rPr sz="5400" spc="-10" dirty="0">
                <a:solidFill>
                  <a:srgbClr val="008CF5"/>
                </a:solidFill>
              </a:rPr>
              <a:t>Means </a:t>
            </a:r>
            <a:r>
              <a:rPr sz="5400" spc="-55" dirty="0">
                <a:solidFill>
                  <a:srgbClr val="008CF5"/>
                </a:solidFill>
              </a:rPr>
              <a:t>Clustering</a:t>
            </a:r>
            <a:endParaRPr sz="540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1" name="object 11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2252" y="259653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4578"/>
            <a:ext cx="6236970" cy="3556635"/>
            <a:chOff x="3127076" y="2024578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4583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534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3082" y="404549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7855" y="4534329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6969" y="373638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754" y="3070628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2252" y="259338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781" y="362136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6531" y="4447148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1349" y="4167143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6000" y="228915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1586" y="405472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06360" y="454355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5866" y="3807166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8078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477666" y="456225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77666" y="456225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27524" y="326821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27524" y="326821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3704"/>
            <a:ext cx="6236970" cy="3556635"/>
            <a:chOff x="3127076" y="2023704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370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4474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3082" y="4044626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7855" y="4533455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6969" y="3735513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2754" y="306975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2252" y="2592513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32781" y="3620494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6531" y="4446275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1349" y="416626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6000" y="2288284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81586" y="4053854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06360" y="454268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5866" y="38062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79907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71434" y="2073088"/>
              <a:ext cx="4085590" cy="2501900"/>
            </a:xfrm>
            <a:custGeom>
              <a:avLst/>
              <a:gdLst/>
              <a:ahLst/>
              <a:cxnLst/>
              <a:rect l="l" t="t" r="r" b="b"/>
              <a:pathLst>
                <a:path w="4085590" h="2501900">
                  <a:moveTo>
                    <a:pt x="0" y="2501901"/>
                  </a:moveTo>
                  <a:lnTo>
                    <a:pt x="4085167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77666" y="45613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77666" y="45613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27524" y="326733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727524" y="326733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4578"/>
            <a:ext cx="6236970" cy="3556635"/>
            <a:chOff x="3127076" y="2024578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4583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534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432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136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471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6714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1586" y="405472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6360" y="4543557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866" y="380716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3082" y="404549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6969" y="373638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2754" y="307062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2253" y="259338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6001" y="228915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80782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477666" y="456225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77666" y="456225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27524" y="326821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27524" y="326821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71434" y="2073088"/>
              <a:ext cx="4085590" cy="2501900"/>
            </a:xfrm>
            <a:custGeom>
              <a:avLst/>
              <a:gdLst/>
              <a:ahLst/>
              <a:cxnLst/>
              <a:rect l="l" t="t" r="r" b="b"/>
              <a:pathLst>
                <a:path w="4085590" h="2501900">
                  <a:moveTo>
                    <a:pt x="0" y="2501901"/>
                  </a:moveTo>
                  <a:lnTo>
                    <a:pt x="4085167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3703"/>
            <a:ext cx="6236970" cy="3556635"/>
            <a:chOff x="3127076" y="2023703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370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4473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3454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0493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46273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66267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1586" y="405385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6360" y="454268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866" y="380629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3082" y="4044624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6969" y="3735511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2754" y="306975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2253" y="2592511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6001" y="2288284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79907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477666" y="456137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77666" y="45613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27524" y="32673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727524" y="32673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81653" y="297665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49621" y="3090584"/>
              <a:ext cx="508000" cy="126364"/>
            </a:xfrm>
            <a:custGeom>
              <a:avLst/>
              <a:gdLst/>
              <a:ahLst/>
              <a:cxnLst/>
              <a:rect l="l" t="t" r="r" b="b"/>
              <a:pathLst>
                <a:path w="508000" h="126364">
                  <a:moveTo>
                    <a:pt x="431626" y="31184"/>
                  </a:moveTo>
                  <a:lnTo>
                    <a:pt x="0" y="113711"/>
                  </a:lnTo>
                  <a:lnTo>
                    <a:pt x="2385" y="126185"/>
                  </a:lnTo>
                  <a:lnTo>
                    <a:pt x="434011" y="43658"/>
                  </a:lnTo>
                  <a:lnTo>
                    <a:pt x="431626" y="31184"/>
                  </a:lnTo>
                  <a:close/>
                </a:path>
                <a:path w="508000" h="126364">
                  <a:moveTo>
                    <a:pt x="500220" y="28799"/>
                  </a:moveTo>
                  <a:lnTo>
                    <a:pt x="444099" y="28799"/>
                  </a:lnTo>
                  <a:lnTo>
                    <a:pt x="446485" y="41273"/>
                  </a:lnTo>
                  <a:lnTo>
                    <a:pt x="434011" y="43658"/>
                  </a:lnTo>
                  <a:lnTo>
                    <a:pt x="439973" y="74843"/>
                  </a:lnTo>
                  <a:lnTo>
                    <a:pt x="500220" y="28799"/>
                  </a:lnTo>
                  <a:close/>
                </a:path>
                <a:path w="508000" h="126364">
                  <a:moveTo>
                    <a:pt x="444099" y="28799"/>
                  </a:moveTo>
                  <a:lnTo>
                    <a:pt x="431626" y="31184"/>
                  </a:lnTo>
                  <a:lnTo>
                    <a:pt x="434011" y="43658"/>
                  </a:lnTo>
                  <a:lnTo>
                    <a:pt x="446485" y="41273"/>
                  </a:lnTo>
                  <a:lnTo>
                    <a:pt x="444099" y="28799"/>
                  </a:lnTo>
                  <a:close/>
                </a:path>
                <a:path w="508000" h="126364">
                  <a:moveTo>
                    <a:pt x="425663" y="0"/>
                  </a:moveTo>
                  <a:lnTo>
                    <a:pt x="431626" y="31184"/>
                  </a:lnTo>
                  <a:lnTo>
                    <a:pt x="444099" y="28799"/>
                  </a:lnTo>
                  <a:lnTo>
                    <a:pt x="500220" y="28799"/>
                  </a:lnTo>
                  <a:lnTo>
                    <a:pt x="507663" y="23111"/>
                  </a:lnTo>
                  <a:lnTo>
                    <a:pt x="425663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22324" y="4285640"/>
              <a:ext cx="175201" cy="2494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885203" y="403346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1102"/>
            <a:ext cx="6236970" cy="3556635"/>
            <a:chOff x="3127076" y="2021102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1103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1870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0852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17890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43671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63665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586" y="4051251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0079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03690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2022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290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67151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22253" y="2589909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56001" y="228568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07509" y="2377305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81653" y="2974053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81653" y="2974053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85204" y="403086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85203" y="403086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2253" y="2596536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6001" y="229230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8393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85204" y="40374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85203" y="403748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40175" y="3125326"/>
              <a:ext cx="4707890" cy="858519"/>
            </a:xfrm>
            <a:custGeom>
              <a:avLst/>
              <a:gdLst/>
              <a:ahLst/>
              <a:cxnLst/>
              <a:rect l="l" t="t" r="r" b="b"/>
              <a:pathLst>
                <a:path w="4707890" h="858520">
                  <a:moveTo>
                    <a:pt x="0" y="858208"/>
                  </a:moveTo>
                  <a:lnTo>
                    <a:pt x="4707639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2607" y="5660135"/>
            <a:ext cx="4276344" cy="119786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300" y="179832"/>
            <a:ext cx="714819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60" dirty="0"/>
              <a:t>The</a:t>
            </a:r>
            <a:r>
              <a:rPr sz="3500" spc="-180" dirty="0"/>
              <a:t> </a:t>
            </a:r>
            <a:r>
              <a:rPr sz="3500" spc="-85" dirty="0"/>
              <a:t>Machine</a:t>
            </a:r>
            <a:r>
              <a:rPr sz="3500" spc="-195" dirty="0"/>
              <a:t> </a:t>
            </a:r>
            <a:r>
              <a:rPr sz="3500" spc="-60" dirty="0"/>
              <a:t>Learning</a:t>
            </a:r>
            <a:r>
              <a:rPr sz="3500" spc="-185" dirty="0"/>
              <a:t> </a:t>
            </a:r>
            <a:r>
              <a:rPr sz="3500" spc="-105" dirty="0"/>
              <a:t>Process</a:t>
            </a:r>
            <a:endParaRPr sz="3500"/>
          </a:p>
        </p:txBody>
      </p:sp>
      <p:grpSp>
        <p:nvGrpSpPr>
          <p:cNvPr id="9" name="object 9"/>
          <p:cNvGrpSpPr/>
          <p:nvPr/>
        </p:nvGrpSpPr>
        <p:grpSpPr>
          <a:xfrm>
            <a:off x="3230500" y="1219827"/>
            <a:ext cx="1996439" cy="1514475"/>
            <a:chOff x="3230500" y="1219827"/>
            <a:chExt cx="1996439" cy="1514475"/>
          </a:xfrm>
        </p:grpSpPr>
        <p:sp>
          <p:nvSpPr>
            <p:cNvPr id="10" name="object 10"/>
            <p:cNvSpPr/>
            <p:nvPr/>
          </p:nvSpPr>
          <p:spPr>
            <a:xfrm>
              <a:off x="3268600" y="1257927"/>
              <a:ext cx="1920239" cy="1438275"/>
            </a:xfrm>
            <a:custGeom>
              <a:avLst/>
              <a:gdLst/>
              <a:ahLst/>
              <a:cxnLst/>
              <a:rect l="l" t="t" r="r" b="b"/>
              <a:pathLst>
                <a:path w="1920239" h="1438275">
                  <a:moveTo>
                    <a:pt x="1920038" y="0"/>
                  </a:moveTo>
                  <a:lnTo>
                    <a:pt x="1920038" y="1119015"/>
                  </a:lnTo>
                  <a:lnTo>
                    <a:pt x="960019" y="1438118"/>
                  </a:lnTo>
                  <a:lnTo>
                    <a:pt x="0" y="1119015"/>
                  </a:lnTo>
                  <a:lnTo>
                    <a:pt x="0" y="0"/>
                  </a:lnTo>
                  <a:lnTo>
                    <a:pt x="1920038" y="0"/>
                  </a:lnTo>
                  <a:close/>
                </a:path>
              </a:pathLst>
            </a:custGeom>
            <a:ln w="762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8794" y="1340304"/>
              <a:ext cx="1060474" cy="106047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230500" y="2958418"/>
            <a:ext cx="1996439" cy="1514475"/>
            <a:chOff x="3230500" y="2958418"/>
            <a:chExt cx="1996439" cy="1514475"/>
          </a:xfrm>
        </p:grpSpPr>
        <p:sp>
          <p:nvSpPr>
            <p:cNvPr id="13" name="object 13"/>
            <p:cNvSpPr/>
            <p:nvPr/>
          </p:nvSpPr>
          <p:spPr>
            <a:xfrm>
              <a:off x="3268600" y="2996518"/>
              <a:ext cx="1920239" cy="1438275"/>
            </a:xfrm>
            <a:custGeom>
              <a:avLst/>
              <a:gdLst/>
              <a:ahLst/>
              <a:cxnLst/>
              <a:rect l="l" t="t" r="r" b="b"/>
              <a:pathLst>
                <a:path w="1920239" h="1438275">
                  <a:moveTo>
                    <a:pt x="1920038" y="0"/>
                  </a:moveTo>
                  <a:lnTo>
                    <a:pt x="1920038" y="1119015"/>
                  </a:lnTo>
                  <a:lnTo>
                    <a:pt x="960019" y="1438118"/>
                  </a:lnTo>
                  <a:lnTo>
                    <a:pt x="0" y="1119015"/>
                  </a:lnTo>
                  <a:lnTo>
                    <a:pt x="0" y="0"/>
                  </a:lnTo>
                  <a:lnTo>
                    <a:pt x="1920038" y="0"/>
                  </a:lnTo>
                  <a:close/>
                </a:path>
              </a:pathLst>
            </a:custGeom>
            <a:ln w="762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8382" y="3124784"/>
              <a:ext cx="1060474" cy="1060474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230500" y="4697008"/>
            <a:ext cx="1996439" cy="1514475"/>
            <a:chOff x="3230500" y="4697008"/>
            <a:chExt cx="1996439" cy="1514475"/>
          </a:xfrm>
        </p:grpSpPr>
        <p:sp>
          <p:nvSpPr>
            <p:cNvPr id="16" name="object 16"/>
            <p:cNvSpPr/>
            <p:nvPr/>
          </p:nvSpPr>
          <p:spPr>
            <a:xfrm>
              <a:off x="3268600" y="4735108"/>
              <a:ext cx="1920239" cy="1438275"/>
            </a:xfrm>
            <a:custGeom>
              <a:avLst/>
              <a:gdLst/>
              <a:ahLst/>
              <a:cxnLst/>
              <a:rect l="l" t="t" r="r" b="b"/>
              <a:pathLst>
                <a:path w="1920239" h="1438275">
                  <a:moveTo>
                    <a:pt x="1920038" y="0"/>
                  </a:moveTo>
                  <a:lnTo>
                    <a:pt x="1920038" y="1119015"/>
                  </a:lnTo>
                  <a:lnTo>
                    <a:pt x="960019" y="1438118"/>
                  </a:lnTo>
                  <a:lnTo>
                    <a:pt x="0" y="1119015"/>
                  </a:lnTo>
                  <a:lnTo>
                    <a:pt x="0" y="0"/>
                  </a:lnTo>
                  <a:lnTo>
                    <a:pt x="1920038" y="0"/>
                  </a:lnTo>
                  <a:close/>
                </a:path>
              </a:pathLst>
            </a:custGeom>
            <a:ln w="762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9288" y="4909958"/>
              <a:ext cx="945599" cy="94559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737573" y="1186179"/>
            <a:ext cx="3172460" cy="275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Arial Black"/>
                <a:cs typeface="Arial Black"/>
              </a:rPr>
              <a:t>Data</a:t>
            </a:r>
            <a:r>
              <a:rPr sz="1600" spc="-70" dirty="0">
                <a:latin typeface="Arial Black"/>
                <a:cs typeface="Arial Black"/>
              </a:rPr>
              <a:t> </a:t>
            </a:r>
            <a:r>
              <a:rPr sz="1600" spc="-10" dirty="0">
                <a:latin typeface="Arial Black"/>
                <a:cs typeface="Arial Black"/>
              </a:rPr>
              <a:t>Pre-Processing</a:t>
            </a:r>
            <a:endParaRPr sz="1600">
              <a:latin typeface="Arial Black"/>
              <a:cs typeface="Arial Black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-10" dirty="0">
                <a:latin typeface="Verdana"/>
                <a:cs typeface="Verdana"/>
              </a:rPr>
              <a:t>Import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data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ts val="1910"/>
              </a:lnSpc>
              <a:spcBef>
                <a:spcPts val="70"/>
              </a:spcBef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Clean</a:t>
            </a:r>
            <a:r>
              <a:rPr sz="1600" spc="-6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-7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data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ts val="1895"/>
              </a:lnSpc>
              <a:buFont typeface="Arial"/>
              <a:buChar char="•"/>
              <a:tabLst>
                <a:tab pos="297815" algn="l"/>
              </a:tabLst>
            </a:pPr>
            <a:r>
              <a:rPr sz="1600" spc="-20" dirty="0">
                <a:latin typeface="Verdana"/>
                <a:cs typeface="Verdana"/>
              </a:rPr>
              <a:t>Split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into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training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spc="-95" dirty="0">
                <a:latin typeface="Verdana"/>
                <a:cs typeface="Verdana"/>
              </a:rPr>
              <a:t>&amp;</a:t>
            </a:r>
            <a:r>
              <a:rPr sz="1600" spc="-7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test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sets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Feature</a:t>
            </a:r>
            <a:r>
              <a:rPr sz="1600" spc="-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Scaling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15"/>
              </a:spcBef>
              <a:buFont typeface="Arial"/>
              <a:buChar char="•"/>
            </a:pP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latin typeface="Arial Black"/>
                <a:cs typeface="Arial Black"/>
              </a:rPr>
              <a:t>Modelling</a:t>
            </a:r>
            <a:endParaRPr sz="1600">
              <a:latin typeface="Arial Black"/>
              <a:cs typeface="Arial Black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Build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model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ts val="1910"/>
              </a:lnSpc>
              <a:spcBef>
                <a:spcPts val="70"/>
              </a:spcBef>
              <a:buFont typeface="Arial"/>
              <a:buChar char="•"/>
              <a:tabLst>
                <a:tab pos="297815" algn="l"/>
              </a:tabLst>
            </a:pPr>
            <a:r>
              <a:rPr sz="1600" spc="-25" dirty="0">
                <a:latin typeface="Verdana"/>
                <a:cs typeface="Verdana"/>
              </a:rPr>
              <a:t>Train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model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ts val="1910"/>
              </a:lnSpc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Make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predictions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37573" y="4663948"/>
            <a:ext cx="3469004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Arial Black"/>
                <a:cs typeface="Arial Black"/>
              </a:rPr>
              <a:t>Evaluation</a:t>
            </a:r>
            <a:endParaRPr sz="1600">
              <a:latin typeface="Arial Black"/>
              <a:cs typeface="Arial Black"/>
            </a:endParaRPr>
          </a:p>
          <a:p>
            <a:pPr marL="297815" indent="-285115">
              <a:lnSpc>
                <a:spcPct val="100000"/>
              </a:lnSpc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Calculate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performance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metrics</a:t>
            </a:r>
            <a:endParaRPr sz="1600">
              <a:latin typeface="Verdana"/>
              <a:cs typeface="Verdana"/>
            </a:endParaRPr>
          </a:p>
          <a:p>
            <a:pPr marL="297815" indent="-285115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97815" algn="l"/>
              </a:tabLst>
            </a:pPr>
            <a:r>
              <a:rPr sz="1600" dirty="0">
                <a:latin typeface="Verdana"/>
                <a:cs typeface="Verdana"/>
              </a:rPr>
              <a:t>Make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a</a:t>
            </a:r>
            <a:r>
              <a:rPr sz="1600" spc="-5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verdict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7300" y="179323"/>
            <a:ext cx="9253900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45" dirty="0"/>
              <a:t>M</a:t>
            </a:r>
            <a:r>
              <a:rPr lang="en-CA" sz="3600" spc="-10" dirty="0">
                <a:solidFill>
                  <a:srgbClr val="008CF5"/>
                </a:solidFill>
              </a:rPr>
              <a:t>Multiple</a:t>
            </a:r>
            <a:r>
              <a:rPr lang="en-CA" sz="3600" spc="-430" dirty="0">
                <a:solidFill>
                  <a:srgbClr val="008CF5"/>
                </a:solidFill>
              </a:rPr>
              <a:t> </a:t>
            </a:r>
            <a:r>
              <a:rPr lang="en-CA" sz="3600" spc="-90" dirty="0">
                <a:solidFill>
                  <a:srgbClr val="008CF5"/>
                </a:solidFill>
              </a:rPr>
              <a:t>Linear </a:t>
            </a:r>
            <a:r>
              <a:rPr lang="en-CA" sz="3600" spc="-10" dirty="0">
                <a:solidFill>
                  <a:srgbClr val="008CF5"/>
                </a:solidFill>
              </a:rPr>
              <a:t>Regression</a:t>
            </a:r>
            <a:r>
              <a:rPr sz="3500" spc="-45" dirty="0" err="1"/>
              <a:t>ultiple</a:t>
            </a:r>
            <a:r>
              <a:rPr sz="3500" spc="-204" dirty="0"/>
              <a:t> </a:t>
            </a:r>
            <a:r>
              <a:rPr sz="3500" spc="-114" dirty="0"/>
              <a:t>Linear</a:t>
            </a:r>
            <a:r>
              <a:rPr sz="3500" spc="-180" dirty="0"/>
              <a:t> </a:t>
            </a:r>
            <a:r>
              <a:rPr sz="3500" spc="-80" dirty="0"/>
              <a:t>Regression</a:t>
            </a:r>
            <a:endParaRPr sz="3500" dirty="0"/>
          </a:p>
        </p:txBody>
      </p:sp>
      <p:sp>
        <p:nvSpPr>
          <p:cNvPr id="9" name="object 9"/>
          <p:cNvSpPr txBox="1"/>
          <p:nvPr/>
        </p:nvSpPr>
        <p:spPr>
          <a:xfrm>
            <a:off x="843641" y="1971547"/>
            <a:ext cx="1021461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145030" algn="l"/>
                <a:tab pos="4330065" algn="l"/>
                <a:tab pos="6543040" algn="l"/>
                <a:tab pos="8730615" algn="l"/>
              </a:tabLst>
            </a:pPr>
            <a:r>
              <a:rPr sz="5400" spc="-2020" dirty="0">
                <a:latin typeface="Cambria Math"/>
                <a:cs typeface="Cambria Math"/>
              </a:rPr>
              <a:t>𝑦</a:t>
            </a:r>
            <a:r>
              <a:rPr sz="5400" spc="525" dirty="0">
                <a:latin typeface="Cambria Math"/>
                <a:cs typeface="Cambria Math"/>
              </a:rPr>
              <a:t> </a:t>
            </a:r>
            <a:r>
              <a:rPr lang="en-US" sz="5400" spc="525" dirty="0">
                <a:latin typeface="Cambria Math"/>
                <a:cs typeface="Cambria Math"/>
              </a:rPr>
              <a:t>'</a:t>
            </a:r>
            <a:r>
              <a:rPr sz="5400" dirty="0">
                <a:latin typeface="Cambria Math"/>
                <a:cs typeface="Cambria Math"/>
              </a:rPr>
              <a:t>=</a:t>
            </a:r>
            <a:r>
              <a:rPr sz="5400" spc="270" dirty="0">
                <a:latin typeface="Cambria Math"/>
                <a:cs typeface="Cambria Math"/>
              </a:rPr>
              <a:t> </a:t>
            </a:r>
            <a:r>
              <a:rPr sz="5400" spc="440" dirty="0">
                <a:latin typeface="Cambria Math"/>
                <a:cs typeface="Cambria Math"/>
              </a:rPr>
              <a:t>𝑏</a:t>
            </a:r>
            <a:r>
              <a:rPr lang="en-CA" sz="5850" spc="660" baseline="-15669" dirty="0">
                <a:latin typeface="Cambria Math"/>
                <a:cs typeface="Cambria Math"/>
              </a:rPr>
              <a:t>0</a:t>
            </a:r>
            <a:r>
              <a:rPr sz="5850" baseline="-15669" dirty="0">
                <a:latin typeface="Cambria Math"/>
                <a:cs typeface="Cambria Math"/>
              </a:rPr>
              <a:t>	</a:t>
            </a:r>
            <a:r>
              <a:rPr sz="5400" dirty="0">
                <a:latin typeface="Cambria Math"/>
                <a:cs typeface="Cambria Math"/>
              </a:rPr>
              <a:t>+</a:t>
            </a:r>
            <a:r>
              <a:rPr sz="5400" spc="-10" dirty="0">
                <a:latin typeface="Cambria Math"/>
                <a:cs typeface="Cambria Math"/>
              </a:rPr>
              <a:t> </a:t>
            </a:r>
            <a:r>
              <a:rPr sz="5400" spc="20" dirty="0">
                <a:latin typeface="Cambria Math"/>
                <a:cs typeface="Cambria Math"/>
              </a:rPr>
              <a:t>𝑏</a:t>
            </a:r>
            <a:r>
              <a:rPr lang="en-US" sz="5850" spc="839" baseline="-15669" dirty="0">
                <a:latin typeface="Cambria Math"/>
                <a:cs typeface="Cambria Math"/>
              </a:rPr>
              <a:t>1</a:t>
            </a:r>
            <a:r>
              <a:rPr sz="5400" spc="-45" dirty="0">
                <a:latin typeface="Cambria Math"/>
                <a:cs typeface="Cambria Math"/>
              </a:rPr>
              <a:t>𝑋</a:t>
            </a:r>
            <a:r>
              <a:rPr lang="en-US" sz="5850" spc="480" baseline="-15669" dirty="0">
                <a:latin typeface="Cambria Math"/>
                <a:cs typeface="Cambria Math"/>
              </a:rPr>
              <a:t>1</a:t>
            </a:r>
            <a:r>
              <a:rPr sz="5850" baseline="-15669" dirty="0">
                <a:latin typeface="Cambria Math"/>
                <a:cs typeface="Cambria Math"/>
              </a:rPr>
              <a:t>	</a:t>
            </a:r>
            <a:r>
              <a:rPr sz="5400" dirty="0">
                <a:latin typeface="Cambria Math"/>
                <a:cs typeface="Cambria Math"/>
              </a:rPr>
              <a:t>+</a:t>
            </a:r>
            <a:r>
              <a:rPr sz="5400" spc="-35" dirty="0">
                <a:latin typeface="Cambria Math"/>
                <a:cs typeface="Cambria Math"/>
              </a:rPr>
              <a:t> </a:t>
            </a:r>
            <a:r>
              <a:rPr sz="5400" spc="-20" dirty="0">
                <a:latin typeface="Cambria Math"/>
                <a:cs typeface="Cambria Math"/>
              </a:rPr>
              <a:t>𝑏</a:t>
            </a:r>
            <a:r>
              <a:rPr lang="en-US" sz="5850" spc="-30" baseline="-15669" dirty="0">
                <a:latin typeface="Cambria Math"/>
                <a:cs typeface="Cambria Math"/>
              </a:rPr>
              <a:t>2</a:t>
            </a:r>
            <a:r>
              <a:rPr sz="5400" spc="-20" dirty="0">
                <a:latin typeface="Cambria Math"/>
                <a:cs typeface="Cambria Math"/>
              </a:rPr>
              <a:t>𝑋</a:t>
            </a:r>
            <a:r>
              <a:rPr lang="en-US" sz="5850" spc="-30" baseline="-15669" dirty="0">
                <a:latin typeface="Cambria Math"/>
                <a:cs typeface="Cambria Math"/>
              </a:rPr>
              <a:t>2</a:t>
            </a:r>
            <a:r>
              <a:rPr sz="5850" baseline="-15669" dirty="0">
                <a:latin typeface="Cambria Math"/>
                <a:cs typeface="Cambria Math"/>
              </a:rPr>
              <a:t>	</a:t>
            </a:r>
            <a:r>
              <a:rPr sz="5400" dirty="0">
                <a:latin typeface="Cambria Math"/>
                <a:cs typeface="Cambria Math"/>
              </a:rPr>
              <a:t>+</a:t>
            </a:r>
            <a:r>
              <a:rPr sz="5400" spc="-25" dirty="0">
                <a:latin typeface="Cambria Math"/>
                <a:cs typeface="Cambria Math"/>
              </a:rPr>
              <a:t> </a:t>
            </a:r>
            <a:r>
              <a:rPr sz="5400" dirty="0">
                <a:latin typeface="Cambria Math"/>
                <a:cs typeface="Cambria Math"/>
              </a:rPr>
              <a:t>⋯</a:t>
            </a:r>
            <a:r>
              <a:rPr sz="5400" spc="-300" dirty="0">
                <a:latin typeface="Cambria Math"/>
                <a:cs typeface="Cambria Math"/>
              </a:rPr>
              <a:t> </a:t>
            </a:r>
            <a:r>
              <a:rPr sz="5400" spc="-50" dirty="0">
                <a:latin typeface="Cambria Math"/>
                <a:cs typeface="Cambria Math"/>
              </a:rPr>
              <a:t>+</a:t>
            </a:r>
            <a:r>
              <a:rPr sz="5400" dirty="0">
                <a:latin typeface="Cambria Math"/>
                <a:cs typeface="Cambria Math"/>
              </a:rPr>
              <a:t>	</a:t>
            </a:r>
            <a:r>
              <a:rPr sz="5400" spc="70" dirty="0">
                <a:latin typeface="Cambria Math"/>
                <a:cs typeface="Cambria Math"/>
              </a:rPr>
              <a:t>𝑏</a:t>
            </a:r>
            <a:r>
              <a:rPr lang="en-US" sz="5850" spc="847" baseline="-15669" dirty="0">
                <a:latin typeface="Cambria Math"/>
                <a:cs typeface="Cambria Math"/>
              </a:rPr>
              <a:t>n</a:t>
            </a:r>
            <a:r>
              <a:rPr sz="5400" spc="5" dirty="0">
                <a:latin typeface="Cambria Math"/>
                <a:cs typeface="Cambria Math"/>
              </a:rPr>
              <a:t>𝑋</a:t>
            </a:r>
            <a:r>
              <a:rPr lang="en-US" sz="5850" spc="367" baseline="-15669" dirty="0">
                <a:latin typeface="Cambria Math"/>
                <a:cs typeface="Cambria Math"/>
              </a:rPr>
              <a:t>n</a:t>
            </a:r>
            <a:endParaRPr sz="5850" baseline="-15669" dirty="0">
              <a:latin typeface="Cambria Math"/>
              <a:cs typeface="Cambria Math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027315" y="3021675"/>
            <a:ext cx="849630" cy="1647825"/>
            <a:chOff x="2027315" y="3021675"/>
            <a:chExt cx="849630" cy="1647825"/>
          </a:xfrm>
        </p:grpSpPr>
        <p:sp>
          <p:nvSpPr>
            <p:cNvPr id="11" name="object 11"/>
            <p:cNvSpPr/>
            <p:nvPr/>
          </p:nvSpPr>
          <p:spPr>
            <a:xfrm>
              <a:off x="2027315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30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53749" y="3070404"/>
              <a:ext cx="0" cy="1598930"/>
            </a:xfrm>
            <a:custGeom>
              <a:avLst/>
              <a:gdLst/>
              <a:ahLst/>
              <a:cxnLst/>
              <a:rect l="l" t="t" r="r" b="b"/>
              <a:pathLst>
                <a:path h="1598929">
                  <a:moveTo>
                    <a:pt x="0" y="0"/>
                  </a:moveTo>
                  <a:lnTo>
                    <a:pt x="1" y="1598873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393386" y="3021675"/>
            <a:ext cx="1725295" cy="1647825"/>
            <a:chOff x="3393386" y="3021675"/>
            <a:chExt cx="1725295" cy="1647825"/>
          </a:xfrm>
        </p:grpSpPr>
        <p:sp>
          <p:nvSpPr>
            <p:cNvPr id="14" name="object 14"/>
            <p:cNvSpPr/>
            <p:nvPr/>
          </p:nvSpPr>
          <p:spPr>
            <a:xfrm>
              <a:off x="339338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9819" y="3070404"/>
              <a:ext cx="0" cy="1598930"/>
            </a:xfrm>
            <a:custGeom>
              <a:avLst/>
              <a:gdLst/>
              <a:ahLst/>
              <a:cxnLst/>
              <a:rect l="l" t="t" r="r" b="b"/>
              <a:pathLst>
                <a:path h="1598929">
                  <a:moveTo>
                    <a:pt x="0" y="0"/>
                  </a:moveTo>
                  <a:lnTo>
                    <a:pt x="1" y="1598873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6887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95309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34181" y="3021675"/>
            <a:ext cx="849630" cy="766445"/>
            <a:chOff x="734181" y="3021675"/>
            <a:chExt cx="849630" cy="766445"/>
          </a:xfrm>
        </p:grpSpPr>
        <p:sp>
          <p:nvSpPr>
            <p:cNvPr id="19" name="object 19"/>
            <p:cNvSpPr/>
            <p:nvPr/>
          </p:nvSpPr>
          <p:spPr>
            <a:xfrm>
              <a:off x="734181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30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60616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3518" y="3839971"/>
            <a:ext cx="1543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Dependent</a:t>
            </a:r>
            <a:r>
              <a:rPr sz="1200" spc="15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variable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07087" y="3839971"/>
            <a:ext cx="17653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Independent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variable</a:t>
            </a:r>
            <a:r>
              <a:rPr sz="1200" spc="15" dirty="0">
                <a:latin typeface="Verdana"/>
                <a:cs typeface="Verdana"/>
              </a:rPr>
              <a:t> </a:t>
            </a:r>
            <a:r>
              <a:rPr sz="1200" spc="-390" dirty="0">
                <a:latin typeface="Verdana"/>
                <a:cs typeface="Verdana"/>
              </a:rPr>
              <a:t>1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17933" y="4714747"/>
            <a:ext cx="86868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5085" marR="5080" indent="-33020">
              <a:lnSpc>
                <a:spcPct val="103299"/>
              </a:lnSpc>
              <a:spcBef>
                <a:spcPts val="50"/>
              </a:spcBef>
            </a:pPr>
            <a:r>
              <a:rPr sz="1200" spc="-90" dirty="0">
                <a:latin typeface="Verdana"/>
                <a:cs typeface="Verdana"/>
              </a:rPr>
              <a:t>y-</a:t>
            </a:r>
            <a:r>
              <a:rPr sz="1200" spc="-10" dirty="0">
                <a:latin typeface="Verdana"/>
                <a:cs typeface="Verdana"/>
              </a:rPr>
              <a:t>intercept (constant)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98135" y="4714747"/>
            <a:ext cx="13887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Verdana"/>
                <a:cs typeface="Verdana"/>
              </a:rPr>
              <a:t>Slope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coefficient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390" dirty="0">
                <a:latin typeface="Verdana"/>
                <a:cs typeface="Verdana"/>
              </a:rPr>
              <a:t>1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567785" y="3021675"/>
            <a:ext cx="1725295" cy="1647825"/>
            <a:chOff x="5567785" y="3021675"/>
            <a:chExt cx="1725295" cy="1647825"/>
          </a:xfrm>
        </p:grpSpPr>
        <p:sp>
          <p:nvSpPr>
            <p:cNvPr id="26" name="object 26"/>
            <p:cNvSpPr/>
            <p:nvPr/>
          </p:nvSpPr>
          <p:spPr>
            <a:xfrm>
              <a:off x="5567785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94219" y="3070404"/>
              <a:ext cx="0" cy="1598930"/>
            </a:xfrm>
            <a:custGeom>
              <a:avLst/>
              <a:gdLst/>
              <a:ahLst/>
              <a:cxnLst/>
              <a:rect l="l" t="t" r="r" b="b"/>
              <a:pathLst>
                <a:path h="1598929">
                  <a:moveTo>
                    <a:pt x="0" y="0"/>
                  </a:moveTo>
                  <a:lnTo>
                    <a:pt x="1" y="1598873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4327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69709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265612" y="3839971"/>
            <a:ext cx="1797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Independent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variable</a:t>
            </a:r>
            <a:r>
              <a:rPr sz="1200" spc="1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2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56660" y="4714747"/>
            <a:ext cx="1420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Verdana"/>
                <a:cs typeface="Verdana"/>
              </a:rPr>
              <a:t>Slope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coefficient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2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434486" y="3021675"/>
            <a:ext cx="1725295" cy="1647825"/>
            <a:chOff x="9434486" y="3021675"/>
            <a:chExt cx="1725295" cy="1647825"/>
          </a:xfrm>
        </p:grpSpPr>
        <p:sp>
          <p:nvSpPr>
            <p:cNvPr id="33" name="object 33"/>
            <p:cNvSpPr/>
            <p:nvPr/>
          </p:nvSpPr>
          <p:spPr>
            <a:xfrm>
              <a:off x="9434486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860921" y="3070404"/>
              <a:ext cx="0" cy="1598930"/>
            </a:xfrm>
            <a:custGeom>
              <a:avLst/>
              <a:gdLst/>
              <a:ahLst/>
              <a:cxnLst/>
              <a:rect l="l" t="t" r="r" b="b"/>
              <a:pathLst>
                <a:path h="1598929">
                  <a:moveTo>
                    <a:pt x="0" y="0"/>
                  </a:moveTo>
                  <a:lnTo>
                    <a:pt x="1" y="1598873"/>
                  </a:lnTo>
                </a:path>
              </a:pathLst>
            </a:custGeom>
            <a:ln w="1905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309977" y="3031200"/>
              <a:ext cx="849630" cy="0"/>
            </a:xfrm>
            <a:custGeom>
              <a:avLst/>
              <a:gdLst/>
              <a:ahLst/>
              <a:cxnLst/>
              <a:rect l="l" t="t" r="r" b="b"/>
              <a:pathLst>
                <a:path w="849629">
                  <a:moveTo>
                    <a:pt x="0" y="0"/>
                  </a:moveTo>
                  <a:lnTo>
                    <a:pt x="849600" y="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736410" y="3070404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0"/>
                  </a:moveTo>
                  <a:lnTo>
                    <a:pt x="1" y="717191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124376" y="3839971"/>
            <a:ext cx="1813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Independent</a:t>
            </a:r>
            <a:r>
              <a:rPr sz="1200" spc="1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variable</a:t>
            </a:r>
            <a:r>
              <a:rPr sz="1200" spc="1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15424" y="4714747"/>
            <a:ext cx="1437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Verdana"/>
                <a:cs typeface="Verdana"/>
              </a:rPr>
              <a:t>Slope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coefficient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n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22252" y="2596536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85204" y="40374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85203" y="403748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40175" y="3125326"/>
              <a:ext cx="4707890" cy="858519"/>
            </a:xfrm>
            <a:custGeom>
              <a:avLst/>
              <a:gdLst/>
              <a:ahLst/>
              <a:cxnLst/>
              <a:rect l="l" t="t" r="r" b="b"/>
              <a:pathLst>
                <a:path w="4707890" h="858520">
                  <a:moveTo>
                    <a:pt x="0" y="858208"/>
                  </a:moveTo>
                  <a:lnTo>
                    <a:pt x="4707639" y="0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587936" y="406400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87936" y="406422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728600" y="260349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28602" y="2602886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446373" y="41092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74833" y="4324874"/>
              <a:ext cx="179705" cy="75565"/>
            </a:xfrm>
            <a:custGeom>
              <a:avLst/>
              <a:gdLst/>
              <a:ahLst/>
              <a:cxnLst/>
              <a:rect l="l" t="t" r="r" b="b"/>
              <a:pathLst>
                <a:path w="179704" h="75564">
                  <a:moveTo>
                    <a:pt x="68392" y="0"/>
                  </a:moveTo>
                  <a:lnTo>
                    <a:pt x="0" y="50800"/>
                  </a:lnTo>
                  <a:lnTo>
                    <a:pt x="81674" y="75034"/>
                  </a:lnTo>
                  <a:lnTo>
                    <a:pt x="76532" y="45982"/>
                  </a:lnTo>
                  <a:lnTo>
                    <a:pt x="63634" y="45982"/>
                  </a:lnTo>
                  <a:lnTo>
                    <a:pt x="61421" y="33478"/>
                  </a:lnTo>
                  <a:lnTo>
                    <a:pt x="73926" y="31264"/>
                  </a:lnTo>
                  <a:lnTo>
                    <a:pt x="68392" y="0"/>
                  </a:lnTo>
                  <a:close/>
                </a:path>
                <a:path w="179704" h="75564">
                  <a:moveTo>
                    <a:pt x="73926" y="31264"/>
                  </a:moveTo>
                  <a:lnTo>
                    <a:pt x="61421" y="33478"/>
                  </a:lnTo>
                  <a:lnTo>
                    <a:pt x="63634" y="45982"/>
                  </a:lnTo>
                  <a:lnTo>
                    <a:pt x="76140" y="43769"/>
                  </a:lnTo>
                  <a:lnTo>
                    <a:pt x="73926" y="31264"/>
                  </a:lnTo>
                  <a:close/>
                </a:path>
                <a:path w="179704" h="75564">
                  <a:moveTo>
                    <a:pt x="76140" y="43769"/>
                  </a:moveTo>
                  <a:lnTo>
                    <a:pt x="63634" y="45982"/>
                  </a:lnTo>
                  <a:lnTo>
                    <a:pt x="76532" y="45982"/>
                  </a:lnTo>
                  <a:lnTo>
                    <a:pt x="76140" y="43769"/>
                  </a:lnTo>
                  <a:close/>
                </a:path>
                <a:path w="179704" h="75564">
                  <a:moveTo>
                    <a:pt x="177260" y="12971"/>
                  </a:moveTo>
                  <a:lnTo>
                    <a:pt x="73926" y="31264"/>
                  </a:lnTo>
                  <a:lnTo>
                    <a:pt x="76140" y="43769"/>
                  </a:lnTo>
                  <a:lnTo>
                    <a:pt x="179473" y="25477"/>
                  </a:lnTo>
                  <a:lnTo>
                    <a:pt x="177260" y="1297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70426" y="266107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92244" y="2828110"/>
              <a:ext cx="525780" cy="205104"/>
            </a:xfrm>
            <a:custGeom>
              <a:avLst/>
              <a:gdLst/>
              <a:ahLst/>
              <a:cxnLst/>
              <a:rect l="l" t="t" r="r" b="b"/>
              <a:pathLst>
                <a:path w="525779" h="205105">
                  <a:moveTo>
                    <a:pt x="451787" y="29866"/>
                  </a:moveTo>
                  <a:lnTo>
                    <a:pt x="0" y="192816"/>
                  </a:lnTo>
                  <a:lnTo>
                    <a:pt x="4309" y="204763"/>
                  </a:lnTo>
                  <a:lnTo>
                    <a:pt x="456096" y="41813"/>
                  </a:lnTo>
                  <a:lnTo>
                    <a:pt x="451787" y="29866"/>
                  </a:lnTo>
                  <a:close/>
                </a:path>
                <a:path w="525779" h="205105">
                  <a:moveTo>
                    <a:pt x="510793" y="25557"/>
                  </a:moveTo>
                  <a:lnTo>
                    <a:pt x="463734" y="25557"/>
                  </a:lnTo>
                  <a:lnTo>
                    <a:pt x="468043" y="37504"/>
                  </a:lnTo>
                  <a:lnTo>
                    <a:pt x="456096" y="41813"/>
                  </a:lnTo>
                  <a:lnTo>
                    <a:pt x="466868" y="71680"/>
                  </a:lnTo>
                  <a:lnTo>
                    <a:pt x="510793" y="25557"/>
                  </a:lnTo>
                  <a:close/>
                </a:path>
                <a:path w="525779" h="205105">
                  <a:moveTo>
                    <a:pt x="463734" y="25557"/>
                  </a:moveTo>
                  <a:lnTo>
                    <a:pt x="451787" y="29866"/>
                  </a:lnTo>
                  <a:lnTo>
                    <a:pt x="456096" y="41813"/>
                  </a:lnTo>
                  <a:lnTo>
                    <a:pt x="468043" y="37504"/>
                  </a:lnTo>
                  <a:lnTo>
                    <a:pt x="463734" y="25557"/>
                  </a:lnTo>
                  <a:close/>
                </a:path>
                <a:path w="525779" h="205105">
                  <a:moveTo>
                    <a:pt x="441015" y="0"/>
                  </a:moveTo>
                  <a:lnTo>
                    <a:pt x="451787" y="29866"/>
                  </a:lnTo>
                  <a:lnTo>
                    <a:pt x="463734" y="25557"/>
                  </a:lnTo>
                  <a:lnTo>
                    <a:pt x="510793" y="25557"/>
                  </a:lnTo>
                  <a:lnTo>
                    <a:pt x="525622" y="9986"/>
                  </a:lnTo>
                  <a:lnTo>
                    <a:pt x="441015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85204" y="40374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85203" y="403748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681653" y="298068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46373" y="41092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6373" y="41092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70424" y="266107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0426" y="266107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87936" y="406400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87936" y="406422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8600" y="260349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28602" y="2602886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0329"/>
            <a:ext cx="6236970" cy="3556635"/>
            <a:chOff x="3127076" y="2030329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033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096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403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09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09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07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11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2899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289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930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291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125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13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637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491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6531"/>
              <a:ext cx="172116" cy="1721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46373" y="411187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6373" y="411187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70424" y="266367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0426" y="266367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87936" y="4066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87936" y="40668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8600" y="26060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28602" y="260548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45000" y="2324652"/>
              <a:ext cx="3793490" cy="2709545"/>
            </a:xfrm>
            <a:custGeom>
              <a:avLst/>
              <a:gdLst/>
              <a:ahLst/>
              <a:cxnLst/>
              <a:rect l="l" t="t" r="r" b="b"/>
              <a:pathLst>
                <a:path w="3793490" h="2709545">
                  <a:moveTo>
                    <a:pt x="0" y="0"/>
                  </a:moveTo>
                  <a:lnTo>
                    <a:pt x="3793067" y="2709333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0329"/>
            <a:ext cx="6236970" cy="3556635"/>
            <a:chOff x="3127076" y="2030329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033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096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403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09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09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07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11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2899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289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930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291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125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13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637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491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6531"/>
              <a:ext cx="172116" cy="1721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46373" y="411187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6373" y="411187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70424" y="266367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0426" y="266367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87936" y="4066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87936" y="40668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8600" y="26060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28602" y="260548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445000" y="2324652"/>
              <a:ext cx="3793490" cy="2709545"/>
            </a:xfrm>
            <a:custGeom>
              <a:avLst/>
              <a:gdLst/>
              <a:ahLst/>
              <a:cxnLst/>
              <a:rect l="l" t="t" r="r" b="b"/>
              <a:pathLst>
                <a:path w="3793490" h="2709545">
                  <a:moveTo>
                    <a:pt x="0" y="0"/>
                  </a:moveTo>
                  <a:lnTo>
                    <a:pt x="3793067" y="2709333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446373" y="41092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446373" y="41092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70424" y="266107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0426" y="266107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87936" y="406400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87936" y="406422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28600" y="260349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28602" y="2602886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56532" y="417652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38409" y="288912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54704" y="2819509"/>
              <a:ext cx="158750" cy="208915"/>
            </a:xfrm>
            <a:custGeom>
              <a:avLst/>
              <a:gdLst/>
              <a:ahLst/>
              <a:cxnLst/>
              <a:rect l="l" t="t" r="r" b="b"/>
              <a:pathLst>
                <a:path w="158750" h="208914">
                  <a:moveTo>
                    <a:pt x="107675" y="151215"/>
                  </a:moveTo>
                  <a:lnTo>
                    <a:pt x="82273" y="170262"/>
                  </a:lnTo>
                  <a:lnTo>
                    <a:pt x="158469" y="208370"/>
                  </a:lnTo>
                  <a:lnTo>
                    <a:pt x="149930" y="161376"/>
                  </a:lnTo>
                  <a:lnTo>
                    <a:pt x="115294" y="161376"/>
                  </a:lnTo>
                  <a:lnTo>
                    <a:pt x="107675" y="151215"/>
                  </a:lnTo>
                  <a:close/>
                </a:path>
                <a:path w="158750" h="208914">
                  <a:moveTo>
                    <a:pt x="117835" y="143596"/>
                  </a:moveTo>
                  <a:lnTo>
                    <a:pt x="107675" y="151215"/>
                  </a:lnTo>
                  <a:lnTo>
                    <a:pt x="115294" y="161376"/>
                  </a:lnTo>
                  <a:lnTo>
                    <a:pt x="125454" y="153757"/>
                  </a:lnTo>
                  <a:lnTo>
                    <a:pt x="117835" y="143596"/>
                  </a:lnTo>
                  <a:close/>
                </a:path>
                <a:path w="158750" h="208914">
                  <a:moveTo>
                    <a:pt x="143238" y="124548"/>
                  </a:moveTo>
                  <a:lnTo>
                    <a:pt x="117835" y="143596"/>
                  </a:lnTo>
                  <a:lnTo>
                    <a:pt x="125454" y="153757"/>
                  </a:lnTo>
                  <a:lnTo>
                    <a:pt x="115294" y="161376"/>
                  </a:lnTo>
                  <a:lnTo>
                    <a:pt x="149930" y="161376"/>
                  </a:lnTo>
                  <a:lnTo>
                    <a:pt x="143238" y="124548"/>
                  </a:lnTo>
                  <a:close/>
                </a:path>
                <a:path w="158750" h="208914">
                  <a:moveTo>
                    <a:pt x="10161" y="0"/>
                  </a:moveTo>
                  <a:lnTo>
                    <a:pt x="0" y="7618"/>
                  </a:lnTo>
                  <a:lnTo>
                    <a:pt x="107675" y="151215"/>
                  </a:lnTo>
                  <a:lnTo>
                    <a:pt x="117835" y="143596"/>
                  </a:lnTo>
                  <a:lnTo>
                    <a:pt x="10161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03254" y="4356472"/>
              <a:ext cx="257175" cy="143510"/>
            </a:xfrm>
            <a:custGeom>
              <a:avLst/>
              <a:gdLst/>
              <a:ahLst/>
              <a:cxnLst/>
              <a:rect l="l" t="t" r="r" b="b"/>
              <a:pathLst>
                <a:path w="257175" h="143510">
                  <a:moveTo>
                    <a:pt x="48785" y="73497"/>
                  </a:moveTo>
                  <a:lnTo>
                    <a:pt x="0" y="143341"/>
                  </a:lnTo>
                  <a:lnTo>
                    <a:pt x="85145" y="140463"/>
                  </a:lnTo>
                  <a:lnTo>
                    <a:pt x="73286" y="118620"/>
                  </a:lnTo>
                  <a:lnTo>
                    <a:pt x="58834" y="118620"/>
                  </a:lnTo>
                  <a:lnTo>
                    <a:pt x="52774" y="107459"/>
                  </a:lnTo>
                  <a:lnTo>
                    <a:pt x="63935" y="101399"/>
                  </a:lnTo>
                  <a:lnTo>
                    <a:pt x="48785" y="73497"/>
                  </a:lnTo>
                  <a:close/>
                </a:path>
                <a:path w="257175" h="143510">
                  <a:moveTo>
                    <a:pt x="63935" y="101399"/>
                  </a:moveTo>
                  <a:lnTo>
                    <a:pt x="52774" y="107459"/>
                  </a:lnTo>
                  <a:lnTo>
                    <a:pt x="58834" y="118620"/>
                  </a:lnTo>
                  <a:lnTo>
                    <a:pt x="69995" y="112560"/>
                  </a:lnTo>
                  <a:lnTo>
                    <a:pt x="63935" y="101399"/>
                  </a:lnTo>
                  <a:close/>
                </a:path>
                <a:path w="257175" h="143510">
                  <a:moveTo>
                    <a:pt x="69995" y="112560"/>
                  </a:moveTo>
                  <a:lnTo>
                    <a:pt x="58834" y="118620"/>
                  </a:lnTo>
                  <a:lnTo>
                    <a:pt x="73286" y="118620"/>
                  </a:lnTo>
                  <a:lnTo>
                    <a:pt x="69995" y="112560"/>
                  </a:lnTo>
                  <a:close/>
                </a:path>
                <a:path w="257175" h="143510">
                  <a:moveTo>
                    <a:pt x="250686" y="0"/>
                  </a:moveTo>
                  <a:lnTo>
                    <a:pt x="63935" y="101399"/>
                  </a:lnTo>
                  <a:lnTo>
                    <a:pt x="69995" y="112560"/>
                  </a:lnTo>
                  <a:lnTo>
                    <a:pt x="256747" y="11160"/>
                  </a:lnTo>
                  <a:lnTo>
                    <a:pt x="25068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2252" y="2596536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38409" y="288912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38409" y="288912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56531" y="417652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56532" y="417652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0329"/>
            <a:ext cx="6236970" cy="3556635"/>
            <a:chOff x="3127076" y="2030329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033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096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403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09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09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07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11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2899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289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930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291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125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13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637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491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6531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586" y="406047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2252" y="2599137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38409" y="289172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38409" y="289172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28904" y="2204449"/>
              <a:ext cx="2990850" cy="2774950"/>
            </a:xfrm>
            <a:custGeom>
              <a:avLst/>
              <a:gdLst/>
              <a:ahLst/>
              <a:cxnLst/>
              <a:rect l="l" t="t" r="r" b="b"/>
              <a:pathLst>
                <a:path w="2990850" h="2774950">
                  <a:moveTo>
                    <a:pt x="0" y="0"/>
                  </a:moveTo>
                  <a:lnTo>
                    <a:pt x="2990849" y="2774951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56531" y="41791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56532" y="41791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0329"/>
            <a:ext cx="6236970" cy="3556635"/>
            <a:chOff x="3127076" y="2030329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0336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096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403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09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098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079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11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2899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289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930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291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125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13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6379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491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6531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586" y="406047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2252" y="2599137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638409" y="289172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38409" y="289172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56531" y="41791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256532" y="41791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28904" y="2204449"/>
              <a:ext cx="2990850" cy="2774950"/>
            </a:xfrm>
            <a:custGeom>
              <a:avLst/>
              <a:gdLst/>
              <a:ahLst/>
              <a:cxnLst/>
              <a:rect l="l" t="t" r="r" b="b"/>
              <a:pathLst>
                <a:path w="2990850" h="2774950">
                  <a:moveTo>
                    <a:pt x="0" y="0"/>
                  </a:moveTo>
                  <a:lnTo>
                    <a:pt x="2990849" y="2774951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5154245" y="4201910"/>
              <a:ext cx="227329" cy="227329"/>
            </a:xfrm>
            <a:custGeom>
              <a:avLst/>
              <a:gdLst/>
              <a:ahLst/>
              <a:cxnLst/>
              <a:rect l="l" t="t" r="r" b="b"/>
              <a:pathLst>
                <a:path w="227329" h="227329">
                  <a:moveTo>
                    <a:pt x="5702" y="221228"/>
                  </a:moveTo>
                  <a:lnTo>
                    <a:pt x="0" y="0"/>
                  </a:lnTo>
                  <a:lnTo>
                    <a:pt x="221228" y="5702"/>
                  </a:lnTo>
                  <a:lnTo>
                    <a:pt x="226931" y="226931"/>
                  </a:lnTo>
                  <a:lnTo>
                    <a:pt x="5702" y="22122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029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2252" y="2596536"/>
              <a:ext cx="172116" cy="1721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60601" y="30478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17340" y="2928321"/>
              <a:ext cx="156845" cy="248920"/>
            </a:xfrm>
            <a:custGeom>
              <a:avLst/>
              <a:gdLst/>
              <a:ahLst/>
              <a:cxnLst/>
              <a:rect l="l" t="t" r="r" b="b"/>
              <a:pathLst>
                <a:path w="156845" h="248919">
                  <a:moveTo>
                    <a:pt x="7505" y="164043"/>
                  </a:moveTo>
                  <a:lnTo>
                    <a:pt x="0" y="248906"/>
                  </a:lnTo>
                  <a:lnTo>
                    <a:pt x="72393" y="203993"/>
                  </a:lnTo>
                  <a:lnTo>
                    <a:pt x="62921" y="198161"/>
                  </a:lnTo>
                  <a:lnTo>
                    <a:pt x="38699" y="198161"/>
                  </a:lnTo>
                  <a:lnTo>
                    <a:pt x="27884" y="191504"/>
                  </a:lnTo>
                  <a:lnTo>
                    <a:pt x="34542" y="180689"/>
                  </a:lnTo>
                  <a:lnTo>
                    <a:pt x="7505" y="164043"/>
                  </a:lnTo>
                  <a:close/>
                </a:path>
                <a:path w="156845" h="248919">
                  <a:moveTo>
                    <a:pt x="34542" y="180689"/>
                  </a:moveTo>
                  <a:lnTo>
                    <a:pt x="27884" y="191504"/>
                  </a:lnTo>
                  <a:lnTo>
                    <a:pt x="38699" y="198161"/>
                  </a:lnTo>
                  <a:lnTo>
                    <a:pt x="45357" y="187347"/>
                  </a:lnTo>
                  <a:lnTo>
                    <a:pt x="34542" y="180689"/>
                  </a:lnTo>
                  <a:close/>
                </a:path>
                <a:path w="156845" h="248919">
                  <a:moveTo>
                    <a:pt x="45357" y="187347"/>
                  </a:moveTo>
                  <a:lnTo>
                    <a:pt x="38699" y="198161"/>
                  </a:lnTo>
                  <a:lnTo>
                    <a:pt x="62921" y="198161"/>
                  </a:lnTo>
                  <a:lnTo>
                    <a:pt x="45357" y="187347"/>
                  </a:lnTo>
                  <a:close/>
                </a:path>
                <a:path w="156845" h="248919">
                  <a:moveTo>
                    <a:pt x="145788" y="0"/>
                  </a:moveTo>
                  <a:lnTo>
                    <a:pt x="34542" y="180689"/>
                  </a:lnTo>
                  <a:lnTo>
                    <a:pt x="45357" y="187347"/>
                  </a:lnTo>
                  <a:lnTo>
                    <a:pt x="156603" y="6658"/>
                  </a:lnTo>
                  <a:lnTo>
                    <a:pt x="145788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50182" y="4170172"/>
              <a:ext cx="300234" cy="39295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638409" y="288912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38409" y="288912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45" dirty="0"/>
              <a:t>Multiple</a:t>
            </a:r>
            <a:r>
              <a:rPr sz="3500" spc="-204" dirty="0"/>
              <a:t> </a:t>
            </a:r>
            <a:r>
              <a:rPr sz="3500" spc="-114" dirty="0"/>
              <a:t>Linear</a:t>
            </a:r>
            <a:r>
              <a:rPr sz="3500" spc="-180" dirty="0"/>
              <a:t> </a:t>
            </a:r>
            <a:r>
              <a:rPr sz="3500" spc="-80" dirty="0"/>
              <a:t>Regression</a:t>
            </a:r>
            <a:endParaRPr sz="3500"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6343" y="2312780"/>
            <a:ext cx="2053474" cy="140921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6301" y="2312780"/>
            <a:ext cx="1321896" cy="132189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08474" y="2369668"/>
            <a:ext cx="1265006" cy="126500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40650" y="2341223"/>
            <a:ext cx="1265006" cy="126500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788141" y="2281428"/>
            <a:ext cx="7493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" dirty="0">
                <a:latin typeface="Cambria Math"/>
                <a:cs typeface="Cambria Math"/>
              </a:rPr>
              <a:t>~</a:t>
            </a:r>
            <a:endParaRPr sz="80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614" y="4303267"/>
            <a:ext cx="9645015" cy="51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340"/>
              </a:lnSpc>
              <a:spcBef>
                <a:spcPts val="100"/>
              </a:spcBef>
              <a:tabLst>
                <a:tab pos="1698625" algn="l"/>
                <a:tab pos="2980055" algn="l"/>
                <a:tab pos="3225800" algn="l"/>
                <a:tab pos="5425440" algn="l"/>
                <a:tab pos="8731885" algn="l"/>
              </a:tabLst>
            </a:pPr>
            <a:r>
              <a:rPr sz="2400" dirty="0">
                <a:latin typeface="Cambria Math"/>
                <a:cs typeface="Cambria Math"/>
              </a:rPr>
              <a:t>𝑃𝑜𝑡𝑎𝑡𝑜𝑒𝑠</a:t>
            </a:r>
            <a:r>
              <a:rPr lang="en-US" sz="2400" spc="300" dirty="0">
                <a:latin typeface="Cambria Math"/>
                <a:cs typeface="Cambria Math"/>
              </a:rPr>
              <a:t>[</a:t>
            </a:r>
            <a:r>
              <a:rPr sz="2400" spc="-50" dirty="0">
                <a:latin typeface="Cambria Math"/>
                <a:cs typeface="Cambria Math"/>
              </a:rPr>
              <a:t>𝑡</a:t>
            </a:r>
            <a:r>
              <a:rPr lang="en-US" sz="2400" spc="-50" dirty="0">
                <a:latin typeface="Cambria Math"/>
                <a:cs typeface="Cambria Math"/>
              </a:rPr>
              <a:t>]</a:t>
            </a:r>
            <a:r>
              <a:rPr sz="2400" dirty="0">
                <a:latin typeface="Cambria Math"/>
                <a:cs typeface="Cambria Math"/>
              </a:rPr>
              <a:t>	=</a:t>
            </a:r>
            <a:r>
              <a:rPr sz="2400" spc="125" dirty="0"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008CF5"/>
                </a:solidFill>
                <a:latin typeface="Cambria Math"/>
                <a:cs typeface="Cambria Math"/>
              </a:rPr>
              <a:t>8𝑡</a:t>
            </a:r>
            <a:r>
              <a:rPr sz="2400" spc="65" dirty="0">
                <a:solidFill>
                  <a:srgbClr val="008CF5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+ </a:t>
            </a:r>
            <a:r>
              <a:rPr sz="2400" spc="-50" dirty="0">
                <a:solidFill>
                  <a:srgbClr val="FDAF1C"/>
                </a:solidFill>
                <a:latin typeface="Cambria Math"/>
                <a:cs typeface="Cambria Math"/>
              </a:rPr>
              <a:t>3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	</a:t>
            </a:r>
            <a:r>
              <a:rPr lang="en-US" sz="2400" dirty="0">
                <a:solidFill>
                  <a:srgbClr val="FDAF1C"/>
                </a:solidFill>
                <a:latin typeface="Cambria Math"/>
                <a:cs typeface="Cambria Math"/>
              </a:rPr>
              <a:t>t</a:t>
            </a:r>
            <a:r>
              <a:rPr sz="2700" baseline="43209" dirty="0">
                <a:solidFill>
                  <a:srgbClr val="FDAF1C"/>
                </a:solidFill>
                <a:latin typeface="Cambria Math"/>
                <a:cs typeface="Cambria Math"/>
              </a:rPr>
              <a:t>	</a:t>
            </a:r>
            <a:r>
              <a:rPr sz="2400" dirty="0">
                <a:latin typeface="Cambria Math"/>
                <a:cs typeface="Cambria Math"/>
              </a:rPr>
              <a:t>×𝐹𝑒𝑟𝑡𝑖𝑙𝑖𝑧𝑒𝑟</a:t>
            </a:r>
            <a:r>
              <a:rPr lang="en-US" sz="2400" dirty="0">
                <a:latin typeface="Cambria Math"/>
                <a:cs typeface="Cambria Math"/>
              </a:rPr>
              <a:t>[</a:t>
            </a:r>
            <a:r>
              <a:rPr sz="2400" spc="-25" dirty="0">
                <a:latin typeface="Cambria Math"/>
                <a:cs typeface="Cambria Math"/>
              </a:rPr>
              <a:t>𝑘𝑔</a:t>
            </a:r>
            <a:r>
              <a:rPr lang="en-US" sz="2400" spc="-25" dirty="0">
                <a:latin typeface="Cambria Math"/>
                <a:cs typeface="Cambria Math"/>
              </a:rPr>
              <a:t>]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−</a:t>
            </a:r>
            <a:r>
              <a:rPr sz="2400" spc="-50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0.54</a:t>
            </a:r>
            <a:r>
              <a:rPr sz="2400" spc="270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lang="en-US" sz="2400" spc="270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lang="en-US" sz="2700" spc="270" baseline="43209" dirty="0">
                <a:solidFill>
                  <a:srgbClr val="FDAF1C"/>
                </a:solidFill>
                <a:latin typeface="Cambria Math"/>
                <a:cs typeface="Cambria Math"/>
              </a:rPr>
              <a:t>t</a:t>
            </a:r>
            <a:r>
              <a:rPr sz="2700" spc="667" baseline="43209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×𝐴𝑣𝑔𝑇𝑒𝑚𝑝</a:t>
            </a:r>
            <a:r>
              <a:rPr sz="2400" spc="26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°𝐶</a:t>
            </a:r>
            <a:r>
              <a:rPr sz="2400" dirty="0">
                <a:latin typeface="Cambria Math"/>
                <a:cs typeface="Cambria Math"/>
              </a:rPr>
              <a:t>	</a:t>
            </a:r>
            <a:r>
              <a:rPr sz="2400" dirty="0">
                <a:solidFill>
                  <a:srgbClr val="FDAF1C"/>
                </a:solidFill>
                <a:latin typeface="Cambria Math"/>
                <a:cs typeface="Cambria Math"/>
              </a:rPr>
              <a:t>+</a:t>
            </a:r>
            <a:r>
              <a:rPr sz="2400" spc="-15" dirty="0">
                <a:solidFill>
                  <a:srgbClr val="FDAF1C"/>
                </a:solidFill>
                <a:latin typeface="Cambria Math"/>
                <a:cs typeface="Cambria Math"/>
              </a:rPr>
              <a:t> </a:t>
            </a:r>
            <a:r>
              <a:rPr sz="2400" spc="-20" dirty="0">
                <a:solidFill>
                  <a:srgbClr val="FDAF1C"/>
                </a:solidFill>
                <a:latin typeface="Cambria Math"/>
                <a:cs typeface="Cambria Math"/>
              </a:rPr>
              <a:t>0.04</a:t>
            </a:r>
            <a:endParaRPr sz="2400" dirty="0">
              <a:latin typeface="Cambria Math"/>
              <a:cs typeface="Cambria Math"/>
            </a:endParaRPr>
          </a:p>
          <a:p>
            <a:pPr marL="2889250">
              <a:lnSpc>
                <a:spcPts val="1620"/>
              </a:lnSpc>
              <a:tabLst>
                <a:tab pos="6337935" algn="l"/>
              </a:tabLst>
            </a:pPr>
            <a:r>
              <a:rPr lang="en-US" spc="90" dirty="0">
                <a:solidFill>
                  <a:srgbClr val="FDAF1C"/>
                </a:solidFill>
                <a:latin typeface="Cambria Math"/>
                <a:cs typeface="Cambria Math"/>
              </a:rPr>
              <a:t>kg</a:t>
            </a:r>
            <a:r>
              <a:rPr lang="en-CA" sz="1800" dirty="0">
                <a:solidFill>
                  <a:srgbClr val="FDAF1C"/>
                </a:solidFill>
                <a:latin typeface="Cambria Math"/>
                <a:cs typeface="Cambria Math"/>
              </a:rPr>
              <a:t>	</a:t>
            </a:r>
            <a:r>
              <a:rPr sz="1800" spc="-25" dirty="0">
                <a:solidFill>
                  <a:srgbClr val="FDAF1C"/>
                </a:solidFill>
                <a:latin typeface="Cambria Math"/>
                <a:cs typeface="Cambria Math"/>
              </a:rPr>
              <a:t>°</a:t>
            </a:r>
            <a:r>
              <a:rPr lang="en-US" sz="1800" spc="-25" dirty="0">
                <a:solidFill>
                  <a:srgbClr val="FDAF1C"/>
                </a:solidFill>
                <a:latin typeface="Cambria Math"/>
                <a:cs typeface="Cambria Math"/>
              </a:rPr>
              <a:t>c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09216" y="4199635"/>
            <a:ext cx="734983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55" dirty="0">
                <a:solidFill>
                  <a:srgbClr val="FDAF1C"/>
                </a:solidFill>
                <a:latin typeface="Cambria Math"/>
                <a:cs typeface="Cambria Math"/>
              </a:rPr>
              <a:t>t</a:t>
            </a:r>
            <a:endParaRPr sz="1800" dirty="0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51549" y="4531867"/>
            <a:ext cx="66405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605" dirty="0">
                <a:solidFill>
                  <a:srgbClr val="FDAF1C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 Math"/>
              </a:rPr>
              <a:t>mm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22083" y="4303267"/>
            <a:ext cx="1612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mbria Math"/>
                <a:cs typeface="Cambria Math"/>
              </a:rPr>
              <a:t>×𝑅𝑎𝑖𝑛[𝑚𝑚]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04CBFD84-F38B-4F76-DF40-395E7E51B6DB}"/>
              </a:ext>
            </a:extLst>
          </p:cNvPr>
          <p:cNvSpPr txBox="1">
            <a:spLocks/>
          </p:cNvSpPr>
          <p:nvPr/>
        </p:nvSpPr>
        <p:spPr>
          <a:xfrm>
            <a:off x="347300" y="179323"/>
            <a:ext cx="9253900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z="3500" spc="-45"/>
              <a:t>M</a:t>
            </a:r>
            <a:r>
              <a:rPr lang="en-CA" spc="-10">
                <a:solidFill>
                  <a:srgbClr val="008CF5"/>
                </a:solidFill>
              </a:rPr>
              <a:t>Multiple</a:t>
            </a:r>
            <a:r>
              <a:rPr lang="en-CA" spc="-430">
                <a:solidFill>
                  <a:srgbClr val="008CF5"/>
                </a:solidFill>
              </a:rPr>
              <a:t> </a:t>
            </a:r>
            <a:r>
              <a:rPr lang="en-CA" spc="-90">
                <a:solidFill>
                  <a:srgbClr val="008CF5"/>
                </a:solidFill>
              </a:rPr>
              <a:t>Linear </a:t>
            </a:r>
            <a:r>
              <a:rPr lang="en-CA" spc="-10">
                <a:solidFill>
                  <a:srgbClr val="008CF5"/>
                </a:solidFill>
              </a:rPr>
              <a:t>Regression</a:t>
            </a:r>
            <a:r>
              <a:rPr lang="en-CA" sz="3500" spc="-45"/>
              <a:t>ultiple</a:t>
            </a:r>
            <a:r>
              <a:rPr lang="en-CA" sz="3500" spc="-204"/>
              <a:t> </a:t>
            </a:r>
            <a:r>
              <a:rPr lang="en-CA" sz="3500" spc="-114"/>
              <a:t>Linear</a:t>
            </a:r>
            <a:r>
              <a:rPr lang="en-CA" sz="3500" spc="-180"/>
              <a:t> </a:t>
            </a:r>
            <a:r>
              <a:rPr lang="en-CA" sz="3500" spc="-80"/>
              <a:t>Regression</a:t>
            </a:r>
            <a:endParaRPr lang="en-CA" sz="35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CBDB89-DCF2-0C67-62F6-EDC593B47151}"/>
              </a:ext>
            </a:extLst>
          </p:cNvPr>
          <p:cNvCxnSpPr/>
          <p:nvPr/>
        </p:nvCxnSpPr>
        <p:spPr>
          <a:xfrm>
            <a:off x="3124200" y="4572000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C028EF-269E-A8E0-445C-51851D05BD3D}"/>
              </a:ext>
            </a:extLst>
          </p:cNvPr>
          <p:cNvCxnSpPr/>
          <p:nvPr/>
        </p:nvCxnSpPr>
        <p:spPr>
          <a:xfrm>
            <a:off x="9900502" y="4531867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CC2F70-37AE-FD52-BA16-232F95AF957D}"/>
              </a:ext>
            </a:extLst>
          </p:cNvPr>
          <p:cNvCxnSpPr/>
          <p:nvPr/>
        </p:nvCxnSpPr>
        <p:spPr>
          <a:xfrm>
            <a:off x="6477000" y="4487632"/>
            <a:ext cx="304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7727"/>
            <a:ext cx="6236970" cy="3556635"/>
            <a:chOff x="3127076" y="2027727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7732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8497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747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451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0298"/>
              <a:ext cx="172116" cy="1721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17694" y="417702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17699" y="4176642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6360" y="454670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5866" y="381031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63082" y="404864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6969" y="373953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72754" y="307377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56000" y="2292308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07509" y="238392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81586" y="4057877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2252" y="2596536"/>
              <a:ext cx="172116" cy="1721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560601" y="30478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60601" y="304787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28686"/>
            <a:ext cx="6236970" cy="3556635"/>
            <a:chOff x="3127076" y="2028686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2869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63" y="3262096"/>
                  </a:lnTo>
                  <a:lnTo>
                    <a:pt x="6114313" y="3264395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403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63" y="3378809"/>
                  </a:lnTo>
                  <a:lnTo>
                    <a:pt x="6114313" y="3392436"/>
                  </a:lnTo>
                  <a:lnTo>
                    <a:pt x="6123063" y="3394748"/>
                  </a:lnTo>
                  <a:lnTo>
                    <a:pt x="6212268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29456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38436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547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125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125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7665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127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49608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049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473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326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4888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586" y="4058836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2252" y="2597495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81175" y="2366796"/>
              <a:ext cx="2650490" cy="2806700"/>
            </a:xfrm>
            <a:custGeom>
              <a:avLst/>
              <a:gdLst/>
              <a:ahLst/>
              <a:cxnLst/>
              <a:rect l="l" t="t" r="r" b="b"/>
              <a:pathLst>
                <a:path w="2650490" h="2806700">
                  <a:moveTo>
                    <a:pt x="0" y="0"/>
                  </a:moveTo>
                  <a:lnTo>
                    <a:pt x="2650019" y="2806107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60601" y="3048831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60601" y="304883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1146"/>
            <a:ext cx="6236970" cy="3556635"/>
            <a:chOff x="3127076" y="2031146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1148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916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897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93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371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371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50125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3735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2068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95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719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5726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7349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1586" y="4061296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2252" y="2599955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681175" y="2369256"/>
              <a:ext cx="2650490" cy="2806700"/>
            </a:xfrm>
            <a:custGeom>
              <a:avLst/>
              <a:gdLst/>
              <a:ahLst/>
              <a:cxnLst/>
              <a:rect l="l" t="t" r="r" b="b"/>
              <a:pathLst>
                <a:path w="2650490" h="2806700">
                  <a:moveTo>
                    <a:pt x="0" y="0"/>
                  </a:moveTo>
                  <a:lnTo>
                    <a:pt x="2650019" y="2806107"/>
                  </a:lnTo>
                </a:path>
              </a:pathLst>
            </a:custGeom>
            <a:ln w="1905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60601" y="3051291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60601" y="305129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12167" y="2121239"/>
              <a:ext cx="1931670" cy="1938655"/>
            </a:xfrm>
            <a:custGeom>
              <a:avLst/>
              <a:gdLst/>
              <a:ahLst/>
              <a:cxnLst/>
              <a:rect l="l" t="t" r="r" b="b"/>
              <a:pathLst>
                <a:path w="1931670" h="1938654">
                  <a:moveTo>
                    <a:pt x="232833" y="1584023"/>
                  </a:moveTo>
                  <a:lnTo>
                    <a:pt x="202345" y="1545868"/>
                  </a:lnTo>
                  <a:lnTo>
                    <a:pt x="174021" y="1506706"/>
                  </a:lnTo>
                  <a:lnTo>
                    <a:pt x="147854" y="1466616"/>
                  </a:lnTo>
                  <a:lnTo>
                    <a:pt x="123840" y="1425675"/>
                  </a:lnTo>
                  <a:lnTo>
                    <a:pt x="101971" y="1383962"/>
                  </a:lnTo>
                  <a:lnTo>
                    <a:pt x="82243" y="1341555"/>
                  </a:lnTo>
                  <a:lnTo>
                    <a:pt x="64648" y="1298533"/>
                  </a:lnTo>
                  <a:lnTo>
                    <a:pt x="49181" y="1254972"/>
                  </a:lnTo>
                  <a:lnTo>
                    <a:pt x="35837" y="1210952"/>
                  </a:lnTo>
                  <a:lnTo>
                    <a:pt x="24608" y="1166550"/>
                  </a:lnTo>
                  <a:lnTo>
                    <a:pt x="15490" y="1121846"/>
                  </a:lnTo>
                  <a:lnTo>
                    <a:pt x="8476" y="1076916"/>
                  </a:lnTo>
                  <a:lnTo>
                    <a:pt x="3560" y="1031839"/>
                  </a:lnTo>
                  <a:lnTo>
                    <a:pt x="737" y="986693"/>
                  </a:lnTo>
                  <a:lnTo>
                    <a:pt x="0" y="941557"/>
                  </a:lnTo>
                  <a:lnTo>
                    <a:pt x="1343" y="896509"/>
                  </a:lnTo>
                  <a:lnTo>
                    <a:pt x="4761" y="851626"/>
                  </a:lnTo>
                  <a:lnTo>
                    <a:pt x="10247" y="806986"/>
                  </a:lnTo>
                  <a:lnTo>
                    <a:pt x="17796" y="762669"/>
                  </a:lnTo>
                  <a:lnTo>
                    <a:pt x="27401" y="718752"/>
                  </a:lnTo>
                  <a:lnTo>
                    <a:pt x="39057" y="675314"/>
                  </a:lnTo>
                  <a:lnTo>
                    <a:pt x="52758" y="632432"/>
                  </a:lnTo>
                  <a:lnTo>
                    <a:pt x="68498" y="590184"/>
                  </a:lnTo>
                  <a:lnTo>
                    <a:pt x="86270" y="548649"/>
                  </a:lnTo>
                  <a:lnTo>
                    <a:pt x="106070" y="507905"/>
                  </a:lnTo>
                  <a:lnTo>
                    <a:pt x="127890" y="468031"/>
                  </a:lnTo>
                  <a:lnTo>
                    <a:pt x="151725" y="429103"/>
                  </a:lnTo>
                  <a:lnTo>
                    <a:pt x="177569" y="391201"/>
                  </a:lnTo>
                  <a:lnTo>
                    <a:pt x="205416" y="354403"/>
                  </a:lnTo>
                  <a:lnTo>
                    <a:pt x="235261" y="318786"/>
                  </a:lnTo>
                  <a:lnTo>
                    <a:pt x="267096" y="284429"/>
                  </a:lnTo>
                  <a:lnTo>
                    <a:pt x="300917" y="251411"/>
                  </a:lnTo>
                  <a:lnTo>
                    <a:pt x="336717" y="219808"/>
                  </a:lnTo>
                  <a:lnTo>
                    <a:pt x="374055" y="190040"/>
                  </a:lnTo>
                  <a:lnTo>
                    <a:pt x="412445" y="162467"/>
                  </a:lnTo>
                  <a:lnTo>
                    <a:pt x="451808" y="137081"/>
                  </a:lnTo>
                  <a:lnTo>
                    <a:pt x="492066" y="113875"/>
                  </a:lnTo>
                  <a:lnTo>
                    <a:pt x="533141" y="92841"/>
                  </a:lnTo>
                  <a:lnTo>
                    <a:pt x="574955" y="73971"/>
                  </a:lnTo>
                  <a:lnTo>
                    <a:pt x="617430" y="57257"/>
                  </a:lnTo>
                  <a:lnTo>
                    <a:pt x="660488" y="42693"/>
                  </a:lnTo>
                  <a:lnTo>
                    <a:pt x="704051" y="30270"/>
                  </a:lnTo>
                  <a:lnTo>
                    <a:pt x="748041" y="19980"/>
                  </a:lnTo>
                  <a:lnTo>
                    <a:pt x="792380" y="11815"/>
                  </a:lnTo>
                  <a:lnTo>
                    <a:pt x="836990" y="5769"/>
                  </a:lnTo>
                  <a:lnTo>
                    <a:pt x="881793" y="1833"/>
                  </a:lnTo>
                  <a:lnTo>
                    <a:pt x="926710" y="0"/>
                  </a:lnTo>
                  <a:lnTo>
                    <a:pt x="971665" y="261"/>
                  </a:lnTo>
                  <a:lnTo>
                    <a:pt x="1016579" y="2609"/>
                  </a:lnTo>
                  <a:lnTo>
                    <a:pt x="1061373" y="7037"/>
                  </a:lnTo>
                  <a:lnTo>
                    <a:pt x="1105971" y="13537"/>
                  </a:lnTo>
                  <a:lnTo>
                    <a:pt x="1150293" y="22101"/>
                  </a:lnTo>
                  <a:lnTo>
                    <a:pt x="1194263" y="32721"/>
                  </a:lnTo>
                  <a:lnTo>
                    <a:pt x="1237801" y="45389"/>
                  </a:lnTo>
                  <a:lnTo>
                    <a:pt x="1280830" y="60099"/>
                  </a:lnTo>
                  <a:lnTo>
                    <a:pt x="1323273" y="76842"/>
                  </a:lnTo>
                  <a:lnTo>
                    <a:pt x="1365050" y="95610"/>
                  </a:lnTo>
                  <a:lnTo>
                    <a:pt x="1406084" y="116395"/>
                  </a:lnTo>
                  <a:lnTo>
                    <a:pt x="1446297" y="139191"/>
                  </a:lnTo>
                  <a:lnTo>
                    <a:pt x="1485611" y="163990"/>
                  </a:lnTo>
                  <a:lnTo>
                    <a:pt x="1523948" y="190782"/>
                  </a:lnTo>
                  <a:lnTo>
                    <a:pt x="1561229" y="219562"/>
                  </a:lnTo>
                  <a:lnTo>
                    <a:pt x="1597378" y="250321"/>
                  </a:lnTo>
                  <a:lnTo>
                    <a:pt x="1632315" y="283052"/>
                  </a:lnTo>
                  <a:lnTo>
                    <a:pt x="1665964" y="317746"/>
                  </a:lnTo>
                  <a:lnTo>
                    <a:pt x="1698245" y="354396"/>
                  </a:lnTo>
                  <a:lnTo>
                    <a:pt x="1728733" y="392551"/>
                  </a:lnTo>
                  <a:lnTo>
                    <a:pt x="1757057" y="431713"/>
                  </a:lnTo>
                  <a:lnTo>
                    <a:pt x="1783223" y="471803"/>
                  </a:lnTo>
                  <a:lnTo>
                    <a:pt x="1807238" y="512744"/>
                  </a:lnTo>
                  <a:lnTo>
                    <a:pt x="1829107" y="554457"/>
                  </a:lnTo>
                  <a:lnTo>
                    <a:pt x="1848835" y="596864"/>
                  </a:lnTo>
                  <a:lnTo>
                    <a:pt x="1866430" y="639886"/>
                  </a:lnTo>
                  <a:lnTo>
                    <a:pt x="1881897" y="683447"/>
                  </a:lnTo>
                  <a:lnTo>
                    <a:pt x="1895241" y="727467"/>
                  </a:lnTo>
                  <a:lnTo>
                    <a:pt x="1906470" y="771869"/>
                  </a:lnTo>
                  <a:lnTo>
                    <a:pt x="1915588" y="816573"/>
                  </a:lnTo>
                  <a:lnTo>
                    <a:pt x="1922602" y="861503"/>
                  </a:lnTo>
                  <a:lnTo>
                    <a:pt x="1927518" y="906580"/>
                  </a:lnTo>
                  <a:lnTo>
                    <a:pt x="1930341" y="951726"/>
                  </a:lnTo>
                  <a:lnTo>
                    <a:pt x="1931078" y="996862"/>
                  </a:lnTo>
                  <a:lnTo>
                    <a:pt x="1929735" y="1041910"/>
                  </a:lnTo>
                  <a:lnTo>
                    <a:pt x="1926317" y="1086793"/>
                  </a:lnTo>
                  <a:lnTo>
                    <a:pt x="1920831" y="1131433"/>
                  </a:lnTo>
                  <a:lnTo>
                    <a:pt x="1913282" y="1175750"/>
                  </a:lnTo>
                  <a:lnTo>
                    <a:pt x="1903676" y="1219667"/>
                  </a:lnTo>
                  <a:lnTo>
                    <a:pt x="1892020" y="1263105"/>
                  </a:lnTo>
                  <a:lnTo>
                    <a:pt x="1878319" y="1305988"/>
                  </a:lnTo>
                  <a:lnTo>
                    <a:pt x="1862580" y="1348235"/>
                  </a:lnTo>
                  <a:lnTo>
                    <a:pt x="1844807" y="1389770"/>
                  </a:lnTo>
                  <a:lnTo>
                    <a:pt x="1825008" y="1430514"/>
                  </a:lnTo>
                  <a:lnTo>
                    <a:pt x="1803188" y="1470388"/>
                  </a:lnTo>
                  <a:lnTo>
                    <a:pt x="1779353" y="1509316"/>
                  </a:lnTo>
                  <a:lnTo>
                    <a:pt x="1753509" y="1547218"/>
                  </a:lnTo>
                  <a:lnTo>
                    <a:pt x="1725661" y="1584016"/>
                  </a:lnTo>
                  <a:lnTo>
                    <a:pt x="1695817" y="1619633"/>
                  </a:lnTo>
                  <a:lnTo>
                    <a:pt x="1663982" y="1653990"/>
                  </a:lnTo>
                  <a:lnTo>
                    <a:pt x="1630161" y="1687008"/>
                  </a:lnTo>
                  <a:lnTo>
                    <a:pt x="1594361" y="1718611"/>
                  </a:lnTo>
                  <a:lnTo>
                    <a:pt x="1557022" y="1748379"/>
                  </a:lnTo>
                  <a:lnTo>
                    <a:pt x="1518632" y="1775952"/>
                  </a:lnTo>
                  <a:lnTo>
                    <a:pt x="1479269" y="1801338"/>
                  </a:lnTo>
                  <a:lnTo>
                    <a:pt x="1439011" y="1824544"/>
                  </a:lnTo>
                  <a:lnTo>
                    <a:pt x="1397936" y="1845578"/>
                  </a:lnTo>
                  <a:lnTo>
                    <a:pt x="1356122" y="1864448"/>
                  </a:lnTo>
                  <a:lnTo>
                    <a:pt x="1313647" y="1881162"/>
                  </a:lnTo>
                  <a:lnTo>
                    <a:pt x="1270589" y="1895726"/>
                  </a:lnTo>
                  <a:lnTo>
                    <a:pt x="1227027" y="1908149"/>
                  </a:lnTo>
                  <a:lnTo>
                    <a:pt x="1183037" y="1918439"/>
                  </a:lnTo>
                  <a:lnTo>
                    <a:pt x="1138698" y="1926604"/>
                  </a:lnTo>
                  <a:lnTo>
                    <a:pt x="1094088" y="1932650"/>
                  </a:lnTo>
                  <a:lnTo>
                    <a:pt x="1049285" y="1936586"/>
                  </a:lnTo>
                  <a:lnTo>
                    <a:pt x="1004367" y="1938420"/>
                  </a:lnTo>
                  <a:lnTo>
                    <a:pt x="959413" y="1938158"/>
                  </a:lnTo>
                  <a:lnTo>
                    <a:pt x="914499" y="1935810"/>
                  </a:lnTo>
                  <a:lnTo>
                    <a:pt x="869704" y="1931382"/>
                  </a:lnTo>
                  <a:lnTo>
                    <a:pt x="825107" y="1924882"/>
                  </a:lnTo>
                  <a:lnTo>
                    <a:pt x="780784" y="1916318"/>
                  </a:lnTo>
                  <a:lnTo>
                    <a:pt x="736815" y="1905698"/>
                  </a:lnTo>
                  <a:lnTo>
                    <a:pt x="693277" y="1893030"/>
                  </a:lnTo>
                  <a:lnTo>
                    <a:pt x="650247" y="1878320"/>
                  </a:lnTo>
                  <a:lnTo>
                    <a:pt x="607805" y="1861578"/>
                  </a:lnTo>
                  <a:lnTo>
                    <a:pt x="566028" y="1842809"/>
                  </a:lnTo>
                  <a:lnTo>
                    <a:pt x="524994" y="1822024"/>
                  </a:lnTo>
                  <a:lnTo>
                    <a:pt x="484781" y="1799228"/>
                  </a:lnTo>
                  <a:lnTo>
                    <a:pt x="445467" y="1774429"/>
                  </a:lnTo>
                  <a:lnTo>
                    <a:pt x="407130" y="1747637"/>
                  </a:lnTo>
                  <a:lnTo>
                    <a:pt x="369849" y="1718857"/>
                  </a:lnTo>
                  <a:lnTo>
                    <a:pt x="333700" y="1688098"/>
                  </a:lnTo>
                  <a:lnTo>
                    <a:pt x="298762" y="1655367"/>
                  </a:lnTo>
                  <a:lnTo>
                    <a:pt x="265114" y="1620673"/>
                  </a:lnTo>
                  <a:lnTo>
                    <a:pt x="232833" y="1584023"/>
                  </a:lnTo>
                  <a:close/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15053" y="3715650"/>
              <a:ext cx="2499995" cy="1248410"/>
            </a:xfrm>
            <a:custGeom>
              <a:avLst/>
              <a:gdLst/>
              <a:ahLst/>
              <a:cxnLst/>
              <a:rect l="l" t="t" r="r" b="b"/>
              <a:pathLst>
                <a:path w="2499995" h="1248410">
                  <a:moveTo>
                    <a:pt x="1361337" y="48801"/>
                  </a:moveTo>
                  <a:lnTo>
                    <a:pt x="1425248" y="61976"/>
                  </a:lnTo>
                  <a:lnTo>
                    <a:pt x="1488033" y="76460"/>
                  </a:lnTo>
                  <a:lnTo>
                    <a:pt x="1549620" y="92203"/>
                  </a:lnTo>
                  <a:lnTo>
                    <a:pt x="1609938" y="109153"/>
                  </a:lnTo>
                  <a:lnTo>
                    <a:pt x="1668915" y="127257"/>
                  </a:lnTo>
                  <a:lnTo>
                    <a:pt x="1726482" y="146467"/>
                  </a:lnTo>
                  <a:lnTo>
                    <a:pt x="1782566" y="166729"/>
                  </a:lnTo>
                  <a:lnTo>
                    <a:pt x="1837096" y="187992"/>
                  </a:lnTo>
                  <a:lnTo>
                    <a:pt x="1890001" y="210206"/>
                  </a:lnTo>
                  <a:lnTo>
                    <a:pt x="1941210" y="233319"/>
                  </a:lnTo>
                  <a:lnTo>
                    <a:pt x="1990651" y="257280"/>
                  </a:lnTo>
                  <a:lnTo>
                    <a:pt x="2038254" y="282037"/>
                  </a:lnTo>
                  <a:lnTo>
                    <a:pt x="2083947" y="307539"/>
                  </a:lnTo>
                  <a:lnTo>
                    <a:pt x="2127659" y="333735"/>
                  </a:lnTo>
                  <a:lnTo>
                    <a:pt x="2169319" y="360573"/>
                  </a:lnTo>
                  <a:lnTo>
                    <a:pt x="2208855" y="388002"/>
                  </a:lnTo>
                  <a:lnTo>
                    <a:pt x="2246197" y="415971"/>
                  </a:lnTo>
                  <a:lnTo>
                    <a:pt x="2281273" y="444429"/>
                  </a:lnTo>
                  <a:lnTo>
                    <a:pt x="2314012" y="473324"/>
                  </a:lnTo>
                  <a:lnTo>
                    <a:pt x="2344343" y="502605"/>
                  </a:lnTo>
                  <a:lnTo>
                    <a:pt x="2372194" y="532220"/>
                  </a:lnTo>
                  <a:lnTo>
                    <a:pt x="2397495" y="562119"/>
                  </a:lnTo>
                  <a:lnTo>
                    <a:pt x="2440159" y="622560"/>
                  </a:lnTo>
                  <a:lnTo>
                    <a:pt x="2471767" y="683520"/>
                  </a:lnTo>
                  <a:lnTo>
                    <a:pt x="2491748" y="744586"/>
                  </a:lnTo>
                  <a:lnTo>
                    <a:pt x="2499533" y="805348"/>
                  </a:lnTo>
                  <a:lnTo>
                    <a:pt x="2498674" y="835488"/>
                  </a:lnTo>
                  <a:lnTo>
                    <a:pt x="2487192" y="894678"/>
                  </a:lnTo>
                  <a:lnTo>
                    <a:pt x="2463219" y="950199"/>
                  </a:lnTo>
                  <a:lnTo>
                    <a:pt x="2427481" y="1001524"/>
                  </a:lnTo>
                  <a:lnTo>
                    <a:pt x="2380658" y="1048487"/>
                  </a:lnTo>
                  <a:lnTo>
                    <a:pt x="2323433" y="1090919"/>
                  </a:lnTo>
                  <a:lnTo>
                    <a:pt x="2256488" y="1128653"/>
                  </a:lnTo>
                  <a:lnTo>
                    <a:pt x="2219583" y="1145706"/>
                  </a:lnTo>
                  <a:lnTo>
                    <a:pt x="2180504" y="1161522"/>
                  </a:lnTo>
                  <a:lnTo>
                    <a:pt x="2139335" y="1176079"/>
                  </a:lnTo>
                  <a:lnTo>
                    <a:pt x="2096163" y="1189357"/>
                  </a:lnTo>
                  <a:lnTo>
                    <a:pt x="2051072" y="1201334"/>
                  </a:lnTo>
                  <a:lnTo>
                    <a:pt x="2004147" y="1211990"/>
                  </a:lnTo>
                  <a:lnTo>
                    <a:pt x="1955474" y="1221304"/>
                  </a:lnTo>
                  <a:lnTo>
                    <a:pt x="1905137" y="1229255"/>
                  </a:lnTo>
                  <a:lnTo>
                    <a:pt x="1853223" y="1235821"/>
                  </a:lnTo>
                  <a:lnTo>
                    <a:pt x="1799816" y="1240983"/>
                  </a:lnTo>
                  <a:lnTo>
                    <a:pt x="1745002" y="1244718"/>
                  </a:lnTo>
                  <a:lnTo>
                    <a:pt x="1688865" y="1247007"/>
                  </a:lnTo>
                  <a:lnTo>
                    <a:pt x="1631492" y="1247827"/>
                  </a:lnTo>
                  <a:lnTo>
                    <a:pt x="1572966" y="1247158"/>
                  </a:lnTo>
                  <a:lnTo>
                    <a:pt x="1513374" y="1244980"/>
                  </a:lnTo>
                  <a:lnTo>
                    <a:pt x="1452801" y="1241270"/>
                  </a:lnTo>
                  <a:lnTo>
                    <a:pt x="1391332" y="1236009"/>
                  </a:lnTo>
                  <a:lnTo>
                    <a:pt x="1329051" y="1229175"/>
                  </a:lnTo>
                  <a:lnTo>
                    <a:pt x="1266045" y="1220747"/>
                  </a:lnTo>
                  <a:lnTo>
                    <a:pt x="1202399" y="1210704"/>
                  </a:lnTo>
                  <a:lnTo>
                    <a:pt x="1138197" y="1199026"/>
                  </a:lnTo>
                  <a:lnTo>
                    <a:pt x="1074286" y="1185851"/>
                  </a:lnTo>
                  <a:lnTo>
                    <a:pt x="1011501" y="1171366"/>
                  </a:lnTo>
                  <a:lnTo>
                    <a:pt x="949914" y="1155623"/>
                  </a:lnTo>
                  <a:lnTo>
                    <a:pt x="889596" y="1138674"/>
                  </a:lnTo>
                  <a:lnTo>
                    <a:pt x="830618" y="1120569"/>
                  </a:lnTo>
                  <a:lnTo>
                    <a:pt x="773052" y="1101360"/>
                  </a:lnTo>
                  <a:lnTo>
                    <a:pt x="716968" y="1081098"/>
                  </a:lnTo>
                  <a:lnTo>
                    <a:pt x="662438" y="1059834"/>
                  </a:lnTo>
                  <a:lnTo>
                    <a:pt x="609533" y="1037620"/>
                  </a:lnTo>
                  <a:lnTo>
                    <a:pt x="558324" y="1014507"/>
                  </a:lnTo>
                  <a:lnTo>
                    <a:pt x="508882" y="990546"/>
                  </a:lnTo>
                  <a:lnTo>
                    <a:pt x="461279" y="965789"/>
                  </a:lnTo>
                  <a:lnTo>
                    <a:pt x="415586" y="940287"/>
                  </a:lnTo>
                  <a:lnTo>
                    <a:pt x="371874" y="914092"/>
                  </a:lnTo>
                  <a:lnTo>
                    <a:pt x="330214" y="887253"/>
                  </a:lnTo>
                  <a:lnTo>
                    <a:pt x="290678" y="859824"/>
                  </a:lnTo>
                  <a:lnTo>
                    <a:pt x="253336" y="831855"/>
                  </a:lnTo>
                  <a:lnTo>
                    <a:pt x="218260" y="803397"/>
                  </a:lnTo>
                  <a:lnTo>
                    <a:pt x="185521" y="774502"/>
                  </a:lnTo>
                  <a:lnTo>
                    <a:pt x="155190" y="745222"/>
                  </a:lnTo>
                  <a:lnTo>
                    <a:pt x="127339" y="715606"/>
                  </a:lnTo>
                  <a:lnTo>
                    <a:pt x="102038" y="685708"/>
                  </a:lnTo>
                  <a:lnTo>
                    <a:pt x="59374" y="625266"/>
                  </a:lnTo>
                  <a:lnTo>
                    <a:pt x="27766" y="564307"/>
                  </a:lnTo>
                  <a:lnTo>
                    <a:pt x="7785" y="503240"/>
                  </a:lnTo>
                  <a:lnTo>
                    <a:pt x="0" y="442478"/>
                  </a:lnTo>
                  <a:lnTo>
                    <a:pt x="859" y="412339"/>
                  </a:lnTo>
                  <a:lnTo>
                    <a:pt x="12341" y="353148"/>
                  </a:lnTo>
                  <a:lnTo>
                    <a:pt x="36314" y="297628"/>
                  </a:lnTo>
                  <a:lnTo>
                    <a:pt x="72052" y="246302"/>
                  </a:lnTo>
                  <a:lnTo>
                    <a:pt x="118875" y="199339"/>
                  </a:lnTo>
                  <a:lnTo>
                    <a:pt x="176100" y="156907"/>
                  </a:lnTo>
                  <a:lnTo>
                    <a:pt x="243045" y="119173"/>
                  </a:lnTo>
                  <a:lnTo>
                    <a:pt x="279950" y="102120"/>
                  </a:lnTo>
                  <a:lnTo>
                    <a:pt x="319029" y="86305"/>
                  </a:lnTo>
                  <a:lnTo>
                    <a:pt x="360198" y="71747"/>
                  </a:lnTo>
                  <a:lnTo>
                    <a:pt x="403370" y="58470"/>
                  </a:lnTo>
                  <a:lnTo>
                    <a:pt x="448461" y="46492"/>
                  </a:lnTo>
                  <a:lnTo>
                    <a:pt x="495386" y="35836"/>
                  </a:lnTo>
                  <a:lnTo>
                    <a:pt x="544059" y="26522"/>
                  </a:lnTo>
                  <a:lnTo>
                    <a:pt x="594396" y="18571"/>
                  </a:lnTo>
                  <a:lnTo>
                    <a:pt x="646310" y="12005"/>
                  </a:lnTo>
                  <a:lnTo>
                    <a:pt x="699717" y="6843"/>
                  </a:lnTo>
                  <a:lnTo>
                    <a:pt x="754531" y="3108"/>
                  </a:lnTo>
                  <a:lnTo>
                    <a:pt x="810668" y="820"/>
                  </a:lnTo>
                  <a:lnTo>
                    <a:pt x="868042" y="0"/>
                  </a:lnTo>
                  <a:lnTo>
                    <a:pt x="926567" y="668"/>
                  </a:lnTo>
                  <a:lnTo>
                    <a:pt x="986159" y="2847"/>
                  </a:lnTo>
                  <a:lnTo>
                    <a:pt x="1046732" y="6556"/>
                  </a:lnTo>
                  <a:lnTo>
                    <a:pt x="1108202" y="11818"/>
                  </a:lnTo>
                  <a:lnTo>
                    <a:pt x="1170482" y="18652"/>
                  </a:lnTo>
                  <a:lnTo>
                    <a:pt x="1233488" y="27080"/>
                  </a:lnTo>
                  <a:lnTo>
                    <a:pt x="1297135" y="37122"/>
                  </a:lnTo>
                  <a:lnTo>
                    <a:pt x="1361337" y="48801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59876" y="421072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27076" y="2030472"/>
            <a:ext cx="6236970" cy="3556635"/>
            <a:chOff x="3127076" y="2030472"/>
            <a:chExt cx="6236970" cy="3556635"/>
          </a:xfrm>
        </p:grpSpPr>
        <p:sp>
          <p:nvSpPr>
            <p:cNvPr id="10" name="object 10"/>
            <p:cNvSpPr/>
            <p:nvPr/>
          </p:nvSpPr>
          <p:spPr>
            <a:xfrm>
              <a:off x="3127070" y="2030475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403"/>
                  </a:lnTo>
                  <a:lnTo>
                    <a:pt x="257403" y="122440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40"/>
                  </a:lnTo>
                  <a:lnTo>
                    <a:pt x="142989" y="130403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48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02610" y="3131240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7855" y="4540222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32781" y="3627260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66531" y="4453041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1349" y="4173035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6360" y="4549449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866" y="3813059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3082" y="405139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6969" y="374227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72754" y="3076521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56000" y="229505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7509" y="2386674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81586" y="4060620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2252" y="2599279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12167" y="2120565"/>
              <a:ext cx="1931670" cy="1938655"/>
            </a:xfrm>
            <a:custGeom>
              <a:avLst/>
              <a:gdLst/>
              <a:ahLst/>
              <a:cxnLst/>
              <a:rect l="l" t="t" r="r" b="b"/>
              <a:pathLst>
                <a:path w="1931670" h="1938654">
                  <a:moveTo>
                    <a:pt x="232833" y="1584023"/>
                  </a:moveTo>
                  <a:lnTo>
                    <a:pt x="202345" y="1545868"/>
                  </a:lnTo>
                  <a:lnTo>
                    <a:pt x="174021" y="1506706"/>
                  </a:lnTo>
                  <a:lnTo>
                    <a:pt x="147854" y="1466616"/>
                  </a:lnTo>
                  <a:lnTo>
                    <a:pt x="123840" y="1425675"/>
                  </a:lnTo>
                  <a:lnTo>
                    <a:pt x="101971" y="1383962"/>
                  </a:lnTo>
                  <a:lnTo>
                    <a:pt x="82243" y="1341555"/>
                  </a:lnTo>
                  <a:lnTo>
                    <a:pt x="64648" y="1298533"/>
                  </a:lnTo>
                  <a:lnTo>
                    <a:pt x="49181" y="1254972"/>
                  </a:lnTo>
                  <a:lnTo>
                    <a:pt x="35837" y="1210952"/>
                  </a:lnTo>
                  <a:lnTo>
                    <a:pt x="24608" y="1166550"/>
                  </a:lnTo>
                  <a:lnTo>
                    <a:pt x="15490" y="1121846"/>
                  </a:lnTo>
                  <a:lnTo>
                    <a:pt x="8476" y="1076916"/>
                  </a:lnTo>
                  <a:lnTo>
                    <a:pt x="3560" y="1031839"/>
                  </a:lnTo>
                  <a:lnTo>
                    <a:pt x="737" y="986693"/>
                  </a:lnTo>
                  <a:lnTo>
                    <a:pt x="0" y="941557"/>
                  </a:lnTo>
                  <a:lnTo>
                    <a:pt x="1343" y="896509"/>
                  </a:lnTo>
                  <a:lnTo>
                    <a:pt x="4761" y="851626"/>
                  </a:lnTo>
                  <a:lnTo>
                    <a:pt x="10247" y="806986"/>
                  </a:lnTo>
                  <a:lnTo>
                    <a:pt x="17796" y="762669"/>
                  </a:lnTo>
                  <a:lnTo>
                    <a:pt x="27401" y="718752"/>
                  </a:lnTo>
                  <a:lnTo>
                    <a:pt x="39057" y="675314"/>
                  </a:lnTo>
                  <a:lnTo>
                    <a:pt x="52758" y="632432"/>
                  </a:lnTo>
                  <a:lnTo>
                    <a:pt x="68498" y="590184"/>
                  </a:lnTo>
                  <a:lnTo>
                    <a:pt x="86270" y="548649"/>
                  </a:lnTo>
                  <a:lnTo>
                    <a:pt x="106070" y="507905"/>
                  </a:lnTo>
                  <a:lnTo>
                    <a:pt x="127890" y="468031"/>
                  </a:lnTo>
                  <a:lnTo>
                    <a:pt x="151725" y="429103"/>
                  </a:lnTo>
                  <a:lnTo>
                    <a:pt x="177569" y="391201"/>
                  </a:lnTo>
                  <a:lnTo>
                    <a:pt x="205416" y="354403"/>
                  </a:lnTo>
                  <a:lnTo>
                    <a:pt x="235261" y="318786"/>
                  </a:lnTo>
                  <a:lnTo>
                    <a:pt x="267096" y="284429"/>
                  </a:lnTo>
                  <a:lnTo>
                    <a:pt x="300917" y="251411"/>
                  </a:lnTo>
                  <a:lnTo>
                    <a:pt x="336717" y="219808"/>
                  </a:lnTo>
                  <a:lnTo>
                    <a:pt x="374055" y="190040"/>
                  </a:lnTo>
                  <a:lnTo>
                    <a:pt x="412445" y="162467"/>
                  </a:lnTo>
                  <a:lnTo>
                    <a:pt x="451808" y="137081"/>
                  </a:lnTo>
                  <a:lnTo>
                    <a:pt x="492066" y="113875"/>
                  </a:lnTo>
                  <a:lnTo>
                    <a:pt x="533141" y="92841"/>
                  </a:lnTo>
                  <a:lnTo>
                    <a:pt x="574955" y="73971"/>
                  </a:lnTo>
                  <a:lnTo>
                    <a:pt x="617430" y="57257"/>
                  </a:lnTo>
                  <a:lnTo>
                    <a:pt x="660488" y="42693"/>
                  </a:lnTo>
                  <a:lnTo>
                    <a:pt x="704051" y="30270"/>
                  </a:lnTo>
                  <a:lnTo>
                    <a:pt x="748041" y="19980"/>
                  </a:lnTo>
                  <a:lnTo>
                    <a:pt x="792380" y="11815"/>
                  </a:lnTo>
                  <a:lnTo>
                    <a:pt x="836990" y="5769"/>
                  </a:lnTo>
                  <a:lnTo>
                    <a:pt x="881793" y="1833"/>
                  </a:lnTo>
                  <a:lnTo>
                    <a:pt x="926710" y="0"/>
                  </a:lnTo>
                  <a:lnTo>
                    <a:pt x="971665" y="261"/>
                  </a:lnTo>
                  <a:lnTo>
                    <a:pt x="1016579" y="2609"/>
                  </a:lnTo>
                  <a:lnTo>
                    <a:pt x="1061373" y="7037"/>
                  </a:lnTo>
                  <a:lnTo>
                    <a:pt x="1105971" y="13537"/>
                  </a:lnTo>
                  <a:lnTo>
                    <a:pt x="1150293" y="22101"/>
                  </a:lnTo>
                  <a:lnTo>
                    <a:pt x="1194263" y="32721"/>
                  </a:lnTo>
                  <a:lnTo>
                    <a:pt x="1237801" y="45389"/>
                  </a:lnTo>
                  <a:lnTo>
                    <a:pt x="1280830" y="60099"/>
                  </a:lnTo>
                  <a:lnTo>
                    <a:pt x="1323273" y="76842"/>
                  </a:lnTo>
                  <a:lnTo>
                    <a:pt x="1365050" y="95610"/>
                  </a:lnTo>
                  <a:lnTo>
                    <a:pt x="1406084" y="116395"/>
                  </a:lnTo>
                  <a:lnTo>
                    <a:pt x="1446297" y="139191"/>
                  </a:lnTo>
                  <a:lnTo>
                    <a:pt x="1485611" y="163990"/>
                  </a:lnTo>
                  <a:lnTo>
                    <a:pt x="1523948" y="190782"/>
                  </a:lnTo>
                  <a:lnTo>
                    <a:pt x="1561229" y="219562"/>
                  </a:lnTo>
                  <a:lnTo>
                    <a:pt x="1597378" y="250321"/>
                  </a:lnTo>
                  <a:lnTo>
                    <a:pt x="1632315" y="283052"/>
                  </a:lnTo>
                  <a:lnTo>
                    <a:pt x="1665964" y="317746"/>
                  </a:lnTo>
                  <a:lnTo>
                    <a:pt x="1698245" y="354396"/>
                  </a:lnTo>
                  <a:lnTo>
                    <a:pt x="1728733" y="392551"/>
                  </a:lnTo>
                  <a:lnTo>
                    <a:pt x="1757057" y="431713"/>
                  </a:lnTo>
                  <a:lnTo>
                    <a:pt x="1783223" y="471803"/>
                  </a:lnTo>
                  <a:lnTo>
                    <a:pt x="1807238" y="512744"/>
                  </a:lnTo>
                  <a:lnTo>
                    <a:pt x="1829107" y="554457"/>
                  </a:lnTo>
                  <a:lnTo>
                    <a:pt x="1848835" y="596864"/>
                  </a:lnTo>
                  <a:lnTo>
                    <a:pt x="1866430" y="639886"/>
                  </a:lnTo>
                  <a:lnTo>
                    <a:pt x="1881897" y="683447"/>
                  </a:lnTo>
                  <a:lnTo>
                    <a:pt x="1895241" y="727467"/>
                  </a:lnTo>
                  <a:lnTo>
                    <a:pt x="1906470" y="771869"/>
                  </a:lnTo>
                  <a:lnTo>
                    <a:pt x="1915588" y="816573"/>
                  </a:lnTo>
                  <a:lnTo>
                    <a:pt x="1922602" y="861503"/>
                  </a:lnTo>
                  <a:lnTo>
                    <a:pt x="1927518" y="906580"/>
                  </a:lnTo>
                  <a:lnTo>
                    <a:pt x="1930341" y="951726"/>
                  </a:lnTo>
                  <a:lnTo>
                    <a:pt x="1931078" y="996862"/>
                  </a:lnTo>
                  <a:lnTo>
                    <a:pt x="1929735" y="1041910"/>
                  </a:lnTo>
                  <a:lnTo>
                    <a:pt x="1926317" y="1086793"/>
                  </a:lnTo>
                  <a:lnTo>
                    <a:pt x="1920831" y="1131433"/>
                  </a:lnTo>
                  <a:lnTo>
                    <a:pt x="1913282" y="1175750"/>
                  </a:lnTo>
                  <a:lnTo>
                    <a:pt x="1903676" y="1219667"/>
                  </a:lnTo>
                  <a:lnTo>
                    <a:pt x="1892020" y="1263105"/>
                  </a:lnTo>
                  <a:lnTo>
                    <a:pt x="1878319" y="1305988"/>
                  </a:lnTo>
                  <a:lnTo>
                    <a:pt x="1862580" y="1348235"/>
                  </a:lnTo>
                  <a:lnTo>
                    <a:pt x="1844807" y="1389770"/>
                  </a:lnTo>
                  <a:lnTo>
                    <a:pt x="1825008" y="1430514"/>
                  </a:lnTo>
                  <a:lnTo>
                    <a:pt x="1803188" y="1470388"/>
                  </a:lnTo>
                  <a:lnTo>
                    <a:pt x="1779353" y="1509316"/>
                  </a:lnTo>
                  <a:lnTo>
                    <a:pt x="1753509" y="1547218"/>
                  </a:lnTo>
                  <a:lnTo>
                    <a:pt x="1725661" y="1584016"/>
                  </a:lnTo>
                  <a:lnTo>
                    <a:pt x="1695817" y="1619633"/>
                  </a:lnTo>
                  <a:lnTo>
                    <a:pt x="1663982" y="1653990"/>
                  </a:lnTo>
                  <a:lnTo>
                    <a:pt x="1630161" y="1687008"/>
                  </a:lnTo>
                  <a:lnTo>
                    <a:pt x="1594361" y="1718611"/>
                  </a:lnTo>
                  <a:lnTo>
                    <a:pt x="1557022" y="1748379"/>
                  </a:lnTo>
                  <a:lnTo>
                    <a:pt x="1518632" y="1775952"/>
                  </a:lnTo>
                  <a:lnTo>
                    <a:pt x="1479269" y="1801338"/>
                  </a:lnTo>
                  <a:lnTo>
                    <a:pt x="1439011" y="1824544"/>
                  </a:lnTo>
                  <a:lnTo>
                    <a:pt x="1397936" y="1845578"/>
                  </a:lnTo>
                  <a:lnTo>
                    <a:pt x="1356122" y="1864448"/>
                  </a:lnTo>
                  <a:lnTo>
                    <a:pt x="1313647" y="1881162"/>
                  </a:lnTo>
                  <a:lnTo>
                    <a:pt x="1270589" y="1895726"/>
                  </a:lnTo>
                  <a:lnTo>
                    <a:pt x="1227027" y="1908149"/>
                  </a:lnTo>
                  <a:lnTo>
                    <a:pt x="1183037" y="1918439"/>
                  </a:lnTo>
                  <a:lnTo>
                    <a:pt x="1138698" y="1926604"/>
                  </a:lnTo>
                  <a:lnTo>
                    <a:pt x="1094088" y="1932650"/>
                  </a:lnTo>
                  <a:lnTo>
                    <a:pt x="1049285" y="1936586"/>
                  </a:lnTo>
                  <a:lnTo>
                    <a:pt x="1004367" y="1938420"/>
                  </a:lnTo>
                  <a:lnTo>
                    <a:pt x="959413" y="1938158"/>
                  </a:lnTo>
                  <a:lnTo>
                    <a:pt x="914499" y="1935810"/>
                  </a:lnTo>
                  <a:lnTo>
                    <a:pt x="869704" y="1931382"/>
                  </a:lnTo>
                  <a:lnTo>
                    <a:pt x="825107" y="1924882"/>
                  </a:lnTo>
                  <a:lnTo>
                    <a:pt x="780784" y="1916318"/>
                  </a:lnTo>
                  <a:lnTo>
                    <a:pt x="736815" y="1905698"/>
                  </a:lnTo>
                  <a:lnTo>
                    <a:pt x="693277" y="1893030"/>
                  </a:lnTo>
                  <a:lnTo>
                    <a:pt x="650247" y="1878320"/>
                  </a:lnTo>
                  <a:lnTo>
                    <a:pt x="607805" y="1861578"/>
                  </a:lnTo>
                  <a:lnTo>
                    <a:pt x="566028" y="1842809"/>
                  </a:lnTo>
                  <a:lnTo>
                    <a:pt x="524994" y="1822024"/>
                  </a:lnTo>
                  <a:lnTo>
                    <a:pt x="484781" y="1799228"/>
                  </a:lnTo>
                  <a:lnTo>
                    <a:pt x="445467" y="1774429"/>
                  </a:lnTo>
                  <a:lnTo>
                    <a:pt x="407130" y="1747637"/>
                  </a:lnTo>
                  <a:lnTo>
                    <a:pt x="369849" y="1718857"/>
                  </a:lnTo>
                  <a:lnTo>
                    <a:pt x="333700" y="1688098"/>
                  </a:lnTo>
                  <a:lnTo>
                    <a:pt x="298762" y="1655367"/>
                  </a:lnTo>
                  <a:lnTo>
                    <a:pt x="265114" y="1620673"/>
                  </a:lnTo>
                  <a:lnTo>
                    <a:pt x="232833" y="1584023"/>
                  </a:lnTo>
                  <a:close/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15053" y="3714974"/>
              <a:ext cx="2499995" cy="1248410"/>
            </a:xfrm>
            <a:custGeom>
              <a:avLst/>
              <a:gdLst/>
              <a:ahLst/>
              <a:cxnLst/>
              <a:rect l="l" t="t" r="r" b="b"/>
              <a:pathLst>
                <a:path w="2499995" h="1248410">
                  <a:moveTo>
                    <a:pt x="1361337" y="48801"/>
                  </a:moveTo>
                  <a:lnTo>
                    <a:pt x="1425248" y="61976"/>
                  </a:lnTo>
                  <a:lnTo>
                    <a:pt x="1488033" y="76460"/>
                  </a:lnTo>
                  <a:lnTo>
                    <a:pt x="1549620" y="92203"/>
                  </a:lnTo>
                  <a:lnTo>
                    <a:pt x="1609938" y="109153"/>
                  </a:lnTo>
                  <a:lnTo>
                    <a:pt x="1668915" y="127257"/>
                  </a:lnTo>
                  <a:lnTo>
                    <a:pt x="1726482" y="146467"/>
                  </a:lnTo>
                  <a:lnTo>
                    <a:pt x="1782566" y="166729"/>
                  </a:lnTo>
                  <a:lnTo>
                    <a:pt x="1837096" y="187992"/>
                  </a:lnTo>
                  <a:lnTo>
                    <a:pt x="1890001" y="210206"/>
                  </a:lnTo>
                  <a:lnTo>
                    <a:pt x="1941210" y="233319"/>
                  </a:lnTo>
                  <a:lnTo>
                    <a:pt x="1990651" y="257280"/>
                  </a:lnTo>
                  <a:lnTo>
                    <a:pt x="2038254" y="282037"/>
                  </a:lnTo>
                  <a:lnTo>
                    <a:pt x="2083947" y="307539"/>
                  </a:lnTo>
                  <a:lnTo>
                    <a:pt x="2127659" y="333735"/>
                  </a:lnTo>
                  <a:lnTo>
                    <a:pt x="2169319" y="360573"/>
                  </a:lnTo>
                  <a:lnTo>
                    <a:pt x="2208855" y="388002"/>
                  </a:lnTo>
                  <a:lnTo>
                    <a:pt x="2246197" y="415971"/>
                  </a:lnTo>
                  <a:lnTo>
                    <a:pt x="2281273" y="444429"/>
                  </a:lnTo>
                  <a:lnTo>
                    <a:pt x="2314012" y="473324"/>
                  </a:lnTo>
                  <a:lnTo>
                    <a:pt x="2344343" y="502605"/>
                  </a:lnTo>
                  <a:lnTo>
                    <a:pt x="2372194" y="532220"/>
                  </a:lnTo>
                  <a:lnTo>
                    <a:pt x="2397495" y="562119"/>
                  </a:lnTo>
                  <a:lnTo>
                    <a:pt x="2440159" y="622560"/>
                  </a:lnTo>
                  <a:lnTo>
                    <a:pt x="2471767" y="683520"/>
                  </a:lnTo>
                  <a:lnTo>
                    <a:pt x="2491748" y="744586"/>
                  </a:lnTo>
                  <a:lnTo>
                    <a:pt x="2499533" y="805348"/>
                  </a:lnTo>
                  <a:lnTo>
                    <a:pt x="2498674" y="835488"/>
                  </a:lnTo>
                  <a:lnTo>
                    <a:pt x="2487192" y="894678"/>
                  </a:lnTo>
                  <a:lnTo>
                    <a:pt x="2463219" y="950199"/>
                  </a:lnTo>
                  <a:lnTo>
                    <a:pt x="2427481" y="1001524"/>
                  </a:lnTo>
                  <a:lnTo>
                    <a:pt x="2380658" y="1048487"/>
                  </a:lnTo>
                  <a:lnTo>
                    <a:pt x="2323433" y="1090919"/>
                  </a:lnTo>
                  <a:lnTo>
                    <a:pt x="2256488" y="1128653"/>
                  </a:lnTo>
                  <a:lnTo>
                    <a:pt x="2219583" y="1145706"/>
                  </a:lnTo>
                  <a:lnTo>
                    <a:pt x="2180504" y="1161522"/>
                  </a:lnTo>
                  <a:lnTo>
                    <a:pt x="2139335" y="1176079"/>
                  </a:lnTo>
                  <a:lnTo>
                    <a:pt x="2096163" y="1189357"/>
                  </a:lnTo>
                  <a:lnTo>
                    <a:pt x="2051072" y="1201334"/>
                  </a:lnTo>
                  <a:lnTo>
                    <a:pt x="2004147" y="1211990"/>
                  </a:lnTo>
                  <a:lnTo>
                    <a:pt x="1955474" y="1221304"/>
                  </a:lnTo>
                  <a:lnTo>
                    <a:pt x="1905137" y="1229255"/>
                  </a:lnTo>
                  <a:lnTo>
                    <a:pt x="1853223" y="1235821"/>
                  </a:lnTo>
                  <a:lnTo>
                    <a:pt x="1799816" y="1240983"/>
                  </a:lnTo>
                  <a:lnTo>
                    <a:pt x="1745002" y="1244718"/>
                  </a:lnTo>
                  <a:lnTo>
                    <a:pt x="1688865" y="1247007"/>
                  </a:lnTo>
                  <a:lnTo>
                    <a:pt x="1631492" y="1247827"/>
                  </a:lnTo>
                  <a:lnTo>
                    <a:pt x="1572966" y="1247158"/>
                  </a:lnTo>
                  <a:lnTo>
                    <a:pt x="1513374" y="1244980"/>
                  </a:lnTo>
                  <a:lnTo>
                    <a:pt x="1452801" y="1241270"/>
                  </a:lnTo>
                  <a:lnTo>
                    <a:pt x="1391332" y="1236009"/>
                  </a:lnTo>
                  <a:lnTo>
                    <a:pt x="1329051" y="1229175"/>
                  </a:lnTo>
                  <a:lnTo>
                    <a:pt x="1266045" y="1220747"/>
                  </a:lnTo>
                  <a:lnTo>
                    <a:pt x="1202399" y="1210704"/>
                  </a:lnTo>
                  <a:lnTo>
                    <a:pt x="1138197" y="1199026"/>
                  </a:lnTo>
                  <a:lnTo>
                    <a:pt x="1074286" y="1185851"/>
                  </a:lnTo>
                  <a:lnTo>
                    <a:pt x="1011501" y="1171366"/>
                  </a:lnTo>
                  <a:lnTo>
                    <a:pt x="949914" y="1155623"/>
                  </a:lnTo>
                  <a:lnTo>
                    <a:pt x="889596" y="1138674"/>
                  </a:lnTo>
                  <a:lnTo>
                    <a:pt x="830618" y="1120569"/>
                  </a:lnTo>
                  <a:lnTo>
                    <a:pt x="773052" y="1101360"/>
                  </a:lnTo>
                  <a:lnTo>
                    <a:pt x="716968" y="1081098"/>
                  </a:lnTo>
                  <a:lnTo>
                    <a:pt x="662438" y="1059834"/>
                  </a:lnTo>
                  <a:lnTo>
                    <a:pt x="609533" y="1037620"/>
                  </a:lnTo>
                  <a:lnTo>
                    <a:pt x="558324" y="1014507"/>
                  </a:lnTo>
                  <a:lnTo>
                    <a:pt x="508882" y="990546"/>
                  </a:lnTo>
                  <a:lnTo>
                    <a:pt x="461279" y="965789"/>
                  </a:lnTo>
                  <a:lnTo>
                    <a:pt x="415586" y="940287"/>
                  </a:lnTo>
                  <a:lnTo>
                    <a:pt x="371874" y="914092"/>
                  </a:lnTo>
                  <a:lnTo>
                    <a:pt x="330214" y="887253"/>
                  </a:lnTo>
                  <a:lnTo>
                    <a:pt x="290678" y="859824"/>
                  </a:lnTo>
                  <a:lnTo>
                    <a:pt x="253336" y="831855"/>
                  </a:lnTo>
                  <a:lnTo>
                    <a:pt x="218260" y="803397"/>
                  </a:lnTo>
                  <a:lnTo>
                    <a:pt x="185521" y="774502"/>
                  </a:lnTo>
                  <a:lnTo>
                    <a:pt x="155190" y="745222"/>
                  </a:lnTo>
                  <a:lnTo>
                    <a:pt x="127339" y="715606"/>
                  </a:lnTo>
                  <a:lnTo>
                    <a:pt x="102038" y="685708"/>
                  </a:lnTo>
                  <a:lnTo>
                    <a:pt x="59374" y="625266"/>
                  </a:lnTo>
                  <a:lnTo>
                    <a:pt x="27766" y="564307"/>
                  </a:lnTo>
                  <a:lnTo>
                    <a:pt x="7785" y="503240"/>
                  </a:lnTo>
                  <a:lnTo>
                    <a:pt x="0" y="442478"/>
                  </a:lnTo>
                  <a:lnTo>
                    <a:pt x="859" y="412339"/>
                  </a:lnTo>
                  <a:lnTo>
                    <a:pt x="12341" y="353148"/>
                  </a:lnTo>
                  <a:lnTo>
                    <a:pt x="36314" y="297628"/>
                  </a:lnTo>
                  <a:lnTo>
                    <a:pt x="72052" y="246302"/>
                  </a:lnTo>
                  <a:lnTo>
                    <a:pt x="118875" y="199339"/>
                  </a:lnTo>
                  <a:lnTo>
                    <a:pt x="176100" y="156907"/>
                  </a:lnTo>
                  <a:lnTo>
                    <a:pt x="243045" y="119173"/>
                  </a:lnTo>
                  <a:lnTo>
                    <a:pt x="279950" y="102120"/>
                  </a:lnTo>
                  <a:lnTo>
                    <a:pt x="319029" y="86305"/>
                  </a:lnTo>
                  <a:lnTo>
                    <a:pt x="360198" y="71747"/>
                  </a:lnTo>
                  <a:lnTo>
                    <a:pt x="403370" y="58470"/>
                  </a:lnTo>
                  <a:lnTo>
                    <a:pt x="448461" y="46492"/>
                  </a:lnTo>
                  <a:lnTo>
                    <a:pt x="495386" y="35836"/>
                  </a:lnTo>
                  <a:lnTo>
                    <a:pt x="544059" y="26522"/>
                  </a:lnTo>
                  <a:lnTo>
                    <a:pt x="594396" y="18571"/>
                  </a:lnTo>
                  <a:lnTo>
                    <a:pt x="646310" y="12005"/>
                  </a:lnTo>
                  <a:lnTo>
                    <a:pt x="699717" y="6843"/>
                  </a:lnTo>
                  <a:lnTo>
                    <a:pt x="754531" y="3108"/>
                  </a:lnTo>
                  <a:lnTo>
                    <a:pt x="810668" y="820"/>
                  </a:lnTo>
                  <a:lnTo>
                    <a:pt x="868042" y="0"/>
                  </a:lnTo>
                  <a:lnTo>
                    <a:pt x="926567" y="668"/>
                  </a:lnTo>
                  <a:lnTo>
                    <a:pt x="986159" y="2847"/>
                  </a:lnTo>
                  <a:lnTo>
                    <a:pt x="1046732" y="6556"/>
                  </a:lnTo>
                  <a:lnTo>
                    <a:pt x="1108202" y="11818"/>
                  </a:lnTo>
                  <a:lnTo>
                    <a:pt x="1170482" y="18652"/>
                  </a:lnTo>
                  <a:lnTo>
                    <a:pt x="1233488" y="27080"/>
                  </a:lnTo>
                  <a:lnTo>
                    <a:pt x="1297135" y="37122"/>
                  </a:lnTo>
                  <a:lnTo>
                    <a:pt x="1361337" y="48801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70" dirty="0"/>
              <a:t>Means</a:t>
            </a:r>
            <a:r>
              <a:rPr spc="-190" dirty="0"/>
              <a:t> </a:t>
            </a:r>
            <a:r>
              <a:rPr spc="-25" dirty="0"/>
              <a:t>Clustering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315710"/>
            <a:chOff x="0" y="0"/>
            <a:chExt cx="12192000" cy="6315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899" y="0"/>
              <a:ext cx="6769099" cy="5994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734050"/>
              <a:ext cx="7480300" cy="0"/>
            </a:xfrm>
            <a:custGeom>
              <a:avLst/>
              <a:gdLst/>
              <a:ahLst/>
              <a:cxnLst/>
              <a:rect l="l" t="t" r="r" b="b"/>
              <a:pathLst>
                <a:path w="7480300">
                  <a:moveTo>
                    <a:pt x="0" y="0"/>
                  </a:moveTo>
                  <a:lnTo>
                    <a:pt x="7480301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47301" y="5734050"/>
              <a:ext cx="2044700" cy="0"/>
            </a:xfrm>
            <a:custGeom>
              <a:avLst/>
              <a:gdLst/>
              <a:ahLst/>
              <a:cxnLst/>
              <a:rect l="l" t="t" r="r" b="b"/>
              <a:pathLst>
                <a:path w="2044700">
                  <a:moveTo>
                    <a:pt x="0" y="0"/>
                  </a:moveTo>
                  <a:lnTo>
                    <a:pt x="2044700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66623" y="1751329"/>
              <a:ext cx="2033270" cy="1747520"/>
            </a:xfrm>
            <a:custGeom>
              <a:avLst/>
              <a:gdLst/>
              <a:ahLst/>
              <a:cxnLst/>
              <a:rect l="l" t="t" r="r" b="b"/>
              <a:pathLst>
                <a:path w="2033270" h="1747520">
                  <a:moveTo>
                    <a:pt x="889342" y="400050"/>
                  </a:moveTo>
                  <a:lnTo>
                    <a:pt x="0" y="344170"/>
                  </a:lnTo>
                  <a:lnTo>
                    <a:pt x="69875" y="1244600"/>
                  </a:lnTo>
                  <a:lnTo>
                    <a:pt x="889342" y="400050"/>
                  </a:lnTo>
                  <a:close/>
                </a:path>
                <a:path w="2033270" h="1747520">
                  <a:moveTo>
                    <a:pt x="2032787" y="0"/>
                  </a:moveTo>
                  <a:lnTo>
                    <a:pt x="889342" y="400050"/>
                  </a:lnTo>
                  <a:lnTo>
                    <a:pt x="781354" y="1747520"/>
                  </a:lnTo>
                  <a:lnTo>
                    <a:pt x="2032787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6498" y="944879"/>
              <a:ext cx="2407920" cy="2825750"/>
            </a:xfrm>
            <a:custGeom>
              <a:avLst/>
              <a:gdLst/>
              <a:ahLst/>
              <a:cxnLst/>
              <a:rect l="l" t="t" r="r" b="b"/>
              <a:pathLst>
                <a:path w="2407920" h="2825750">
                  <a:moveTo>
                    <a:pt x="711479" y="2553970"/>
                  </a:moveTo>
                  <a:lnTo>
                    <a:pt x="0" y="2051050"/>
                  </a:lnTo>
                  <a:lnTo>
                    <a:pt x="400202" y="2825750"/>
                  </a:lnTo>
                  <a:lnTo>
                    <a:pt x="711479" y="2553970"/>
                  </a:lnTo>
                  <a:close/>
                </a:path>
                <a:path w="2407920" h="2825750">
                  <a:moveTo>
                    <a:pt x="819467" y="1206500"/>
                  </a:moveTo>
                  <a:lnTo>
                    <a:pt x="787704" y="0"/>
                  </a:lnTo>
                  <a:lnTo>
                    <a:pt x="285864" y="388620"/>
                  </a:lnTo>
                  <a:lnTo>
                    <a:pt x="819467" y="1206500"/>
                  </a:lnTo>
                  <a:close/>
                </a:path>
                <a:path w="2407920" h="2825750">
                  <a:moveTo>
                    <a:pt x="2407589" y="2407920"/>
                  </a:moveTo>
                  <a:lnTo>
                    <a:pt x="1962912" y="806450"/>
                  </a:lnTo>
                  <a:lnTo>
                    <a:pt x="711479" y="2553970"/>
                  </a:lnTo>
                  <a:lnTo>
                    <a:pt x="2407589" y="240792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36700" y="760729"/>
              <a:ext cx="2839720" cy="3606800"/>
            </a:xfrm>
            <a:custGeom>
              <a:avLst/>
              <a:gdLst/>
              <a:ahLst/>
              <a:cxnLst/>
              <a:rect l="l" t="t" r="r" b="b"/>
              <a:pathLst>
                <a:path w="2839720" h="3606800">
                  <a:moveTo>
                    <a:pt x="311277" y="2738120"/>
                  </a:moveTo>
                  <a:lnTo>
                    <a:pt x="0" y="3009900"/>
                  </a:lnTo>
                  <a:lnTo>
                    <a:pt x="247751" y="3606800"/>
                  </a:lnTo>
                  <a:lnTo>
                    <a:pt x="311277" y="2738120"/>
                  </a:lnTo>
                  <a:close/>
                </a:path>
                <a:path w="2839720" h="3606800">
                  <a:moveTo>
                    <a:pt x="1893036" y="133350"/>
                  </a:moveTo>
                  <a:lnTo>
                    <a:pt x="1181569" y="0"/>
                  </a:lnTo>
                  <a:lnTo>
                    <a:pt x="1562709" y="990600"/>
                  </a:lnTo>
                  <a:lnTo>
                    <a:pt x="1893036" y="133350"/>
                  </a:lnTo>
                  <a:close/>
                </a:path>
                <a:path w="2839720" h="3606800">
                  <a:moveTo>
                    <a:pt x="2629928" y="2425700"/>
                  </a:moveTo>
                  <a:lnTo>
                    <a:pt x="2007387" y="2592070"/>
                  </a:lnTo>
                  <a:lnTo>
                    <a:pt x="2077262" y="3467100"/>
                  </a:lnTo>
                  <a:lnTo>
                    <a:pt x="2629928" y="2425700"/>
                  </a:lnTo>
                  <a:close/>
                </a:path>
                <a:path w="2839720" h="3606800">
                  <a:moveTo>
                    <a:pt x="2839555" y="1562100"/>
                  </a:moveTo>
                  <a:lnTo>
                    <a:pt x="1562709" y="990600"/>
                  </a:lnTo>
                  <a:lnTo>
                    <a:pt x="2629928" y="2425700"/>
                  </a:lnTo>
                  <a:lnTo>
                    <a:pt x="2839555" y="15621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38555" y="4227828"/>
              <a:ext cx="1575435" cy="1105535"/>
            </a:xfrm>
            <a:custGeom>
              <a:avLst/>
              <a:gdLst/>
              <a:ahLst/>
              <a:cxnLst/>
              <a:rect l="l" t="t" r="r" b="b"/>
              <a:pathLst>
                <a:path w="1575434" h="1105535">
                  <a:moveTo>
                    <a:pt x="1575413" y="0"/>
                  </a:moveTo>
                  <a:lnTo>
                    <a:pt x="0" y="1105535"/>
                  </a:lnTo>
                  <a:lnTo>
                    <a:pt x="1505535" y="666750"/>
                  </a:lnTo>
                  <a:lnTo>
                    <a:pt x="1575413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38555" y="4894578"/>
              <a:ext cx="1505585" cy="438784"/>
            </a:xfrm>
            <a:custGeom>
              <a:avLst/>
              <a:gdLst/>
              <a:ahLst/>
              <a:cxnLst/>
              <a:rect l="l" t="t" r="r" b="b"/>
              <a:pathLst>
                <a:path w="1505584" h="438785">
                  <a:moveTo>
                    <a:pt x="1505535" y="0"/>
                  </a:moveTo>
                  <a:lnTo>
                    <a:pt x="0" y="438784"/>
                  </a:lnTo>
                  <a:lnTo>
                    <a:pt x="1365782" y="438784"/>
                  </a:lnTo>
                  <a:lnTo>
                    <a:pt x="1505535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6791" y="5701664"/>
              <a:ext cx="1416685" cy="247650"/>
            </a:xfrm>
            <a:custGeom>
              <a:avLst/>
              <a:gdLst/>
              <a:ahLst/>
              <a:cxnLst/>
              <a:rect l="l" t="t" r="r" b="b"/>
              <a:pathLst>
                <a:path w="1416684" h="247650">
                  <a:moveTo>
                    <a:pt x="0" y="0"/>
                  </a:moveTo>
                  <a:lnTo>
                    <a:pt x="235041" y="247649"/>
                  </a:lnTo>
                  <a:lnTo>
                    <a:pt x="1416601" y="25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06791" y="5333364"/>
              <a:ext cx="1416685" cy="920115"/>
            </a:xfrm>
            <a:custGeom>
              <a:avLst/>
              <a:gdLst/>
              <a:ahLst/>
              <a:cxnLst/>
              <a:rect l="l" t="t" r="r" b="b"/>
              <a:pathLst>
                <a:path w="1416684" h="920114">
                  <a:moveTo>
                    <a:pt x="1003681" y="920115"/>
                  </a:moveTo>
                  <a:lnTo>
                    <a:pt x="235038" y="615950"/>
                  </a:lnTo>
                  <a:lnTo>
                    <a:pt x="458647" y="920115"/>
                  </a:lnTo>
                  <a:lnTo>
                    <a:pt x="1003681" y="920115"/>
                  </a:lnTo>
                  <a:close/>
                </a:path>
                <a:path w="1416684" h="920114">
                  <a:moveTo>
                    <a:pt x="1416596" y="393700"/>
                  </a:moveTo>
                  <a:lnTo>
                    <a:pt x="31762" y="0"/>
                  </a:lnTo>
                  <a:lnTo>
                    <a:pt x="0" y="368300"/>
                  </a:lnTo>
                  <a:lnTo>
                    <a:pt x="1416596" y="3937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8923" y="4191633"/>
              <a:ext cx="349885" cy="1141730"/>
            </a:xfrm>
            <a:custGeom>
              <a:avLst/>
              <a:gdLst/>
              <a:ahLst/>
              <a:cxnLst/>
              <a:rect l="l" t="t" r="r" b="b"/>
              <a:pathLst>
                <a:path w="349884" h="1141729">
                  <a:moveTo>
                    <a:pt x="349385" y="0"/>
                  </a:moveTo>
                  <a:lnTo>
                    <a:pt x="0" y="722630"/>
                  </a:lnTo>
                  <a:lnTo>
                    <a:pt x="209632" y="1141730"/>
                  </a:lnTo>
                  <a:lnTo>
                    <a:pt x="349385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47979" y="3498850"/>
              <a:ext cx="1766570" cy="728980"/>
            </a:xfrm>
            <a:custGeom>
              <a:avLst/>
              <a:gdLst/>
              <a:ahLst/>
              <a:cxnLst/>
              <a:rect l="l" t="t" r="r" b="b"/>
              <a:pathLst>
                <a:path w="1766570" h="728979">
                  <a:moveTo>
                    <a:pt x="0" y="0"/>
                  </a:moveTo>
                  <a:lnTo>
                    <a:pt x="330329" y="692785"/>
                  </a:lnTo>
                  <a:lnTo>
                    <a:pt x="1765987" y="728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34247" y="513080"/>
              <a:ext cx="5774690" cy="4091304"/>
            </a:xfrm>
            <a:custGeom>
              <a:avLst/>
              <a:gdLst/>
              <a:ahLst/>
              <a:cxnLst/>
              <a:rect l="l" t="t" r="r" b="b"/>
              <a:pathLst>
                <a:path w="5774690" h="4091304">
                  <a:moveTo>
                    <a:pt x="624447" y="2033270"/>
                  </a:moveTo>
                  <a:lnTo>
                    <a:pt x="5717" y="2033270"/>
                  </a:lnTo>
                  <a:lnTo>
                    <a:pt x="0" y="2038985"/>
                  </a:lnTo>
                  <a:lnTo>
                    <a:pt x="0" y="2052955"/>
                  </a:lnTo>
                  <a:lnTo>
                    <a:pt x="5717" y="2058670"/>
                  </a:lnTo>
                  <a:lnTo>
                    <a:pt x="625082" y="2058670"/>
                  </a:lnTo>
                  <a:lnTo>
                    <a:pt x="630165" y="2052955"/>
                  </a:lnTo>
                  <a:lnTo>
                    <a:pt x="630165" y="2038985"/>
                  </a:lnTo>
                  <a:lnTo>
                    <a:pt x="624447" y="2033270"/>
                  </a:lnTo>
                  <a:close/>
                </a:path>
                <a:path w="5774690" h="4091304">
                  <a:moveTo>
                    <a:pt x="5768680" y="2033270"/>
                  </a:moveTo>
                  <a:lnTo>
                    <a:pt x="5149949" y="2033270"/>
                  </a:lnTo>
                  <a:lnTo>
                    <a:pt x="5144231" y="2038985"/>
                  </a:lnTo>
                  <a:lnTo>
                    <a:pt x="5144231" y="2052955"/>
                  </a:lnTo>
                  <a:lnTo>
                    <a:pt x="5149949" y="2058670"/>
                  </a:lnTo>
                  <a:lnTo>
                    <a:pt x="5768680" y="2058670"/>
                  </a:lnTo>
                  <a:lnTo>
                    <a:pt x="5774396" y="2052955"/>
                  </a:lnTo>
                  <a:lnTo>
                    <a:pt x="5774396" y="2038985"/>
                  </a:lnTo>
                  <a:lnTo>
                    <a:pt x="5768680" y="2033270"/>
                  </a:lnTo>
                  <a:close/>
                </a:path>
                <a:path w="5774690" h="4091304">
                  <a:moveTo>
                    <a:pt x="4495645" y="3635375"/>
                  </a:moveTo>
                  <a:lnTo>
                    <a:pt x="4488022" y="3635375"/>
                  </a:lnTo>
                  <a:lnTo>
                    <a:pt x="4477857" y="3645535"/>
                  </a:lnTo>
                  <a:lnTo>
                    <a:pt x="4477857" y="3653155"/>
                  </a:lnTo>
                  <a:lnTo>
                    <a:pt x="4911096" y="4086225"/>
                  </a:lnTo>
                  <a:lnTo>
                    <a:pt x="4915542" y="4091305"/>
                  </a:lnTo>
                  <a:lnTo>
                    <a:pt x="4923801" y="4091305"/>
                  </a:lnTo>
                  <a:lnTo>
                    <a:pt x="4933965" y="4081145"/>
                  </a:lnTo>
                  <a:lnTo>
                    <a:pt x="4933965" y="4073525"/>
                  </a:lnTo>
                  <a:lnTo>
                    <a:pt x="4495645" y="3635375"/>
                  </a:lnTo>
                  <a:close/>
                </a:path>
                <a:path w="5774690" h="4091304">
                  <a:moveTo>
                    <a:pt x="858219" y="0"/>
                  </a:moveTo>
                  <a:lnTo>
                    <a:pt x="850596" y="0"/>
                  </a:lnTo>
                  <a:lnTo>
                    <a:pt x="840432" y="10160"/>
                  </a:lnTo>
                  <a:lnTo>
                    <a:pt x="840432" y="17780"/>
                  </a:lnTo>
                  <a:lnTo>
                    <a:pt x="1273671" y="450850"/>
                  </a:lnTo>
                  <a:lnTo>
                    <a:pt x="1278752" y="455295"/>
                  </a:lnTo>
                  <a:lnTo>
                    <a:pt x="1286376" y="455295"/>
                  </a:lnTo>
                  <a:lnTo>
                    <a:pt x="1291457" y="450850"/>
                  </a:lnTo>
                  <a:lnTo>
                    <a:pt x="1296540" y="445770"/>
                  </a:lnTo>
                  <a:lnTo>
                    <a:pt x="1296540" y="438150"/>
                  </a:lnTo>
                  <a:lnTo>
                    <a:pt x="858219" y="0"/>
                  </a:lnTo>
                  <a:close/>
                </a:path>
                <a:path w="5774690" h="4091304">
                  <a:moveTo>
                    <a:pt x="4923801" y="0"/>
                  </a:moveTo>
                  <a:lnTo>
                    <a:pt x="4916177" y="0"/>
                  </a:lnTo>
                  <a:lnTo>
                    <a:pt x="4477857" y="438150"/>
                  </a:lnTo>
                  <a:lnTo>
                    <a:pt x="4477857" y="445770"/>
                  </a:lnTo>
                  <a:lnTo>
                    <a:pt x="4482939" y="450850"/>
                  </a:lnTo>
                  <a:lnTo>
                    <a:pt x="4488022" y="455295"/>
                  </a:lnTo>
                  <a:lnTo>
                    <a:pt x="4495645" y="455295"/>
                  </a:lnTo>
                  <a:lnTo>
                    <a:pt x="4500727" y="450850"/>
                  </a:lnTo>
                  <a:lnTo>
                    <a:pt x="4933965" y="17780"/>
                  </a:lnTo>
                  <a:lnTo>
                    <a:pt x="4933965" y="10160"/>
                  </a:lnTo>
                  <a:lnTo>
                    <a:pt x="4923801" y="0"/>
                  </a:lnTo>
                  <a:close/>
                </a:path>
                <a:path w="5774690" h="4091304">
                  <a:moveTo>
                    <a:pt x="1286376" y="3635375"/>
                  </a:moveTo>
                  <a:lnTo>
                    <a:pt x="1278752" y="3635375"/>
                  </a:lnTo>
                  <a:lnTo>
                    <a:pt x="840432" y="4073525"/>
                  </a:lnTo>
                  <a:lnTo>
                    <a:pt x="840432" y="4081145"/>
                  </a:lnTo>
                  <a:lnTo>
                    <a:pt x="850596" y="4091305"/>
                  </a:lnTo>
                  <a:lnTo>
                    <a:pt x="858854" y="4091305"/>
                  </a:lnTo>
                  <a:lnTo>
                    <a:pt x="863301" y="4086225"/>
                  </a:lnTo>
                  <a:lnTo>
                    <a:pt x="1296540" y="3653155"/>
                  </a:lnTo>
                  <a:lnTo>
                    <a:pt x="1296540" y="3645535"/>
                  </a:lnTo>
                  <a:lnTo>
                    <a:pt x="1286376" y="3635375"/>
                  </a:lnTo>
                  <a:close/>
                </a:path>
              </a:pathLst>
            </a:custGeom>
            <a:solidFill>
              <a:srgbClr val="0050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4134" y="715009"/>
              <a:ext cx="3434385" cy="5600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78509" y="686434"/>
              <a:ext cx="534035" cy="417830"/>
            </a:xfrm>
            <a:custGeom>
              <a:avLst/>
              <a:gdLst/>
              <a:ahLst/>
              <a:cxnLst/>
              <a:rect l="l" t="t" r="r" b="b"/>
              <a:pathLst>
                <a:path w="534035" h="417830">
                  <a:moveTo>
                    <a:pt x="133402" y="0"/>
                  </a:moveTo>
                  <a:lnTo>
                    <a:pt x="0" y="417829"/>
                  </a:lnTo>
                  <a:lnTo>
                    <a:pt x="533607" y="217804"/>
                  </a:lnTo>
                  <a:lnTo>
                    <a:pt x="133402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41635" y="805815"/>
              <a:ext cx="553085" cy="419100"/>
            </a:xfrm>
            <a:custGeom>
              <a:avLst/>
              <a:gdLst/>
              <a:ahLst/>
              <a:cxnLst/>
              <a:rect l="l" t="t" r="r" b="b"/>
              <a:pathLst>
                <a:path w="553084" h="419100">
                  <a:moveTo>
                    <a:pt x="343032" y="0"/>
                  </a:moveTo>
                  <a:lnTo>
                    <a:pt x="0" y="349250"/>
                  </a:lnTo>
                  <a:lnTo>
                    <a:pt x="552664" y="419100"/>
                  </a:lnTo>
                  <a:lnTo>
                    <a:pt x="343032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79750" y="3174363"/>
              <a:ext cx="419734" cy="495300"/>
            </a:xfrm>
            <a:custGeom>
              <a:avLst/>
              <a:gdLst/>
              <a:ahLst/>
              <a:cxnLst/>
              <a:rect l="l" t="t" r="r" b="b"/>
              <a:pathLst>
                <a:path w="419734" h="495300">
                  <a:moveTo>
                    <a:pt x="304918" y="0"/>
                  </a:moveTo>
                  <a:lnTo>
                    <a:pt x="0" y="304800"/>
                  </a:lnTo>
                  <a:lnTo>
                    <a:pt x="419262" y="495300"/>
                  </a:lnTo>
                  <a:lnTo>
                    <a:pt x="304918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9575" y="3047363"/>
              <a:ext cx="629285" cy="660400"/>
            </a:xfrm>
            <a:custGeom>
              <a:avLst/>
              <a:gdLst/>
              <a:ahLst/>
              <a:cxnLst/>
              <a:rect l="l" t="t" r="r" b="b"/>
              <a:pathLst>
                <a:path w="629285" h="660400">
                  <a:moveTo>
                    <a:pt x="431967" y="0"/>
                  </a:moveTo>
                  <a:lnTo>
                    <a:pt x="0" y="457200"/>
                  </a:lnTo>
                  <a:lnTo>
                    <a:pt x="628895" y="660400"/>
                  </a:lnTo>
                  <a:lnTo>
                    <a:pt x="431967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7300" y="2556764"/>
            <a:ext cx="384238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155" dirty="0">
                <a:solidFill>
                  <a:srgbClr val="008CF5"/>
                </a:solidFill>
              </a:rPr>
              <a:t>The</a:t>
            </a:r>
            <a:r>
              <a:rPr sz="5400" spc="-280" dirty="0">
                <a:solidFill>
                  <a:srgbClr val="008CF5"/>
                </a:solidFill>
              </a:rPr>
              <a:t> </a:t>
            </a:r>
            <a:r>
              <a:rPr sz="5400" spc="-35" dirty="0">
                <a:solidFill>
                  <a:srgbClr val="008CF5"/>
                </a:solidFill>
              </a:rPr>
              <a:t>Elbow </a:t>
            </a:r>
            <a:r>
              <a:rPr sz="5400" spc="-10" dirty="0">
                <a:solidFill>
                  <a:srgbClr val="008CF5"/>
                </a:solidFill>
              </a:rPr>
              <a:t>Method</a:t>
            </a:r>
            <a:endParaRPr sz="540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7254" y="3624266"/>
            <a:ext cx="172116" cy="17211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18603" y="1762398"/>
            <a:ext cx="6236970" cy="3601720"/>
            <a:chOff x="2918603" y="1762398"/>
            <a:chExt cx="6236970" cy="3601720"/>
          </a:xfrm>
        </p:grpSpPr>
        <p:sp>
          <p:nvSpPr>
            <p:cNvPr id="11" name="object 11"/>
            <p:cNvSpPr/>
            <p:nvPr/>
          </p:nvSpPr>
          <p:spPr>
            <a:xfrm>
              <a:off x="2918599" y="1807273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72"/>
                  </a:lnTo>
                  <a:lnTo>
                    <a:pt x="6155550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70"/>
                  </a:lnTo>
                  <a:lnTo>
                    <a:pt x="207657" y="3556470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487681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382554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31437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256868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336719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3919001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500" y="294134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79037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2" y="2560341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80" y="2639415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222247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9" y="220090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8063" y="1762398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150586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179341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459699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69743" y="2502830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8527" y="2869934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7678" y="2862745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9235" y="2653794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7490" y="4141849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30340" y="3832736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6782" y="4300001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7348" y="4551605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65224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92338" y="429281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3983699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39706" y="3897436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602700"/>
              <a:ext cx="172116" cy="172116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2607" y="5660135"/>
            <a:ext cx="4276344" cy="11978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1686" y="3223550"/>
            <a:ext cx="7699024" cy="56512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769902" y="3243579"/>
            <a:ext cx="24955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latin typeface="Cambria"/>
                <a:cs typeface="Cambria"/>
              </a:rPr>
              <a:t>...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493" y="2180844"/>
            <a:ext cx="39846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5" dirty="0">
                <a:latin typeface="Verdana"/>
                <a:cs typeface="Verdana"/>
              </a:rPr>
              <a:t>Within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Cluster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Sum</a:t>
            </a:r>
            <a:r>
              <a:rPr sz="2000" spc="-15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60" dirty="0">
                <a:latin typeface="Verdana"/>
                <a:cs typeface="Verdana"/>
              </a:rPr>
              <a:t> </a:t>
            </a:r>
            <a:r>
              <a:rPr sz="2000" spc="-50" dirty="0">
                <a:latin typeface="Verdana"/>
                <a:cs typeface="Verdana"/>
              </a:rPr>
              <a:t>Squares: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7254" y="3211516"/>
            <a:ext cx="172116" cy="17211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18603" y="1349648"/>
            <a:ext cx="6236970" cy="3601720"/>
            <a:chOff x="2918603" y="1349648"/>
            <a:chExt cx="6236970" cy="3601720"/>
          </a:xfrm>
        </p:grpSpPr>
        <p:sp>
          <p:nvSpPr>
            <p:cNvPr id="11" name="object 11"/>
            <p:cNvSpPr/>
            <p:nvPr/>
          </p:nvSpPr>
          <p:spPr>
            <a:xfrm>
              <a:off x="2918599" y="1394523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074931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341279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3901627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3844119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2923969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3506252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500" y="2528591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377627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2" y="2147591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80" y="2226665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180972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9" y="178815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8063" y="1349648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3121" y="1737836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084" y="1766591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4330" y="2046949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69743" y="2090080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2457184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7678" y="2449995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9235" y="2241044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7490" y="3729099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30340" y="3419986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6782" y="3887251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7348" y="4138855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23949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92338" y="388006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3570949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39706" y="3484686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4008" y="3189951"/>
              <a:ext cx="172116" cy="172116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993996"/>
            <a:ext cx="6296025" cy="4186554"/>
            <a:chOff x="2918603" y="993996"/>
            <a:chExt cx="6296025" cy="4186554"/>
          </a:xfrm>
        </p:grpSpPr>
        <p:sp>
          <p:nvSpPr>
            <p:cNvPr id="10" name="object 10"/>
            <p:cNvSpPr/>
            <p:nvPr/>
          </p:nvSpPr>
          <p:spPr>
            <a:xfrm>
              <a:off x="2918599" y="1388554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51" y="3262096"/>
                  </a:lnTo>
                  <a:lnTo>
                    <a:pt x="6114313" y="3264408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37" y="3342716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49"/>
                  </a:lnTo>
                  <a:lnTo>
                    <a:pt x="6123051" y="3394748"/>
                  </a:lnTo>
                  <a:lnTo>
                    <a:pt x="6212256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3940" y="3071601"/>
              <a:ext cx="172116" cy="1721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610" y="3409468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383" y="3898298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0055" y="384078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251" y="3208186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2920639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3502921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499" y="2525260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5289" y="2374298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0" y="2144260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79" y="2223335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18063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8" y="178482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8063" y="1346318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03120" y="1734506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2" y="1763261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27" y="2043619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69742" y="2086750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8527" y="2453854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7676" y="2446663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9234" y="2237714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7489" y="3725769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30339" y="3416655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56782" y="3883920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7346" y="4135523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236167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192335" y="3876732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3567619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39703" y="3481355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7" y="3186620"/>
              <a:ext cx="172116" cy="17211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154383" y="1000346"/>
              <a:ext cx="6054090" cy="4173854"/>
            </a:xfrm>
            <a:custGeom>
              <a:avLst/>
              <a:gdLst/>
              <a:ahLst/>
              <a:cxnLst/>
              <a:rect l="l" t="t" r="r" b="b"/>
              <a:pathLst>
                <a:path w="6054090" h="4173854">
                  <a:moveTo>
                    <a:pt x="33300" y="2761530"/>
                  </a:moveTo>
                  <a:lnTo>
                    <a:pt x="18682" y="2687064"/>
                  </a:lnTo>
                  <a:lnTo>
                    <a:pt x="8300" y="2612365"/>
                  </a:lnTo>
                  <a:lnTo>
                    <a:pt x="2093" y="2537498"/>
                  </a:lnTo>
                  <a:lnTo>
                    <a:pt x="0" y="2462526"/>
                  </a:lnTo>
                  <a:lnTo>
                    <a:pt x="476" y="2425020"/>
                  </a:lnTo>
                  <a:lnTo>
                    <a:pt x="4436" y="2350011"/>
                  </a:lnTo>
                  <a:lnTo>
                    <a:pt x="12356" y="2275057"/>
                  </a:lnTo>
                  <a:lnTo>
                    <a:pt x="24174" y="2200223"/>
                  </a:lnTo>
                  <a:lnTo>
                    <a:pt x="39827" y="2125572"/>
                  </a:lnTo>
                  <a:lnTo>
                    <a:pt x="49073" y="2088335"/>
                  </a:lnTo>
                  <a:lnTo>
                    <a:pt x="59255" y="2051168"/>
                  </a:lnTo>
                  <a:lnTo>
                    <a:pt x="70365" y="2014079"/>
                  </a:lnTo>
                  <a:lnTo>
                    <a:pt x="82395" y="1977076"/>
                  </a:lnTo>
                  <a:lnTo>
                    <a:pt x="95339" y="1940167"/>
                  </a:lnTo>
                  <a:lnTo>
                    <a:pt x="109187" y="1903360"/>
                  </a:lnTo>
                  <a:lnTo>
                    <a:pt x="123933" y="1866662"/>
                  </a:lnTo>
                  <a:lnTo>
                    <a:pt x="139568" y="1830083"/>
                  </a:lnTo>
                  <a:lnTo>
                    <a:pt x="156086" y="1793629"/>
                  </a:lnTo>
                  <a:lnTo>
                    <a:pt x="173478" y="1757309"/>
                  </a:lnTo>
                  <a:lnTo>
                    <a:pt x="191736" y="1721131"/>
                  </a:lnTo>
                  <a:lnTo>
                    <a:pt x="210854" y="1685103"/>
                  </a:lnTo>
                  <a:lnTo>
                    <a:pt x="230822" y="1649233"/>
                  </a:lnTo>
                  <a:lnTo>
                    <a:pt x="251634" y="1613528"/>
                  </a:lnTo>
                  <a:lnTo>
                    <a:pt x="273282" y="1577998"/>
                  </a:lnTo>
                  <a:lnTo>
                    <a:pt x="295758" y="1542649"/>
                  </a:lnTo>
                  <a:lnTo>
                    <a:pt x="319054" y="1507491"/>
                  </a:lnTo>
                  <a:lnTo>
                    <a:pt x="343163" y="1472530"/>
                  </a:lnTo>
                  <a:lnTo>
                    <a:pt x="368077" y="1437775"/>
                  </a:lnTo>
                  <a:lnTo>
                    <a:pt x="393789" y="1403234"/>
                  </a:lnTo>
                  <a:lnTo>
                    <a:pt x="420290" y="1368915"/>
                  </a:lnTo>
                  <a:lnTo>
                    <a:pt x="447572" y="1334826"/>
                  </a:lnTo>
                  <a:lnTo>
                    <a:pt x="475629" y="1300975"/>
                  </a:lnTo>
                  <a:lnTo>
                    <a:pt x="504453" y="1267370"/>
                  </a:lnTo>
                  <a:lnTo>
                    <a:pt x="534035" y="1234018"/>
                  </a:lnTo>
                  <a:lnTo>
                    <a:pt x="564369" y="1200929"/>
                  </a:lnTo>
                  <a:lnTo>
                    <a:pt x="595446" y="1168109"/>
                  </a:lnTo>
                  <a:lnTo>
                    <a:pt x="627258" y="1135568"/>
                  </a:lnTo>
                  <a:lnTo>
                    <a:pt x="659799" y="1103312"/>
                  </a:lnTo>
                  <a:lnTo>
                    <a:pt x="693059" y="1071350"/>
                  </a:lnTo>
                  <a:lnTo>
                    <a:pt x="727033" y="1039690"/>
                  </a:lnTo>
                  <a:lnTo>
                    <a:pt x="761711" y="1008341"/>
                  </a:lnTo>
                  <a:lnTo>
                    <a:pt x="797087" y="977309"/>
                  </a:lnTo>
                  <a:lnTo>
                    <a:pt x="833152" y="946603"/>
                  </a:lnTo>
                  <a:lnTo>
                    <a:pt x="869899" y="916231"/>
                  </a:lnTo>
                  <a:lnTo>
                    <a:pt x="907320" y="886201"/>
                  </a:lnTo>
                  <a:lnTo>
                    <a:pt x="945407" y="856520"/>
                  </a:lnTo>
                  <a:lnTo>
                    <a:pt x="984153" y="827198"/>
                  </a:lnTo>
                  <a:lnTo>
                    <a:pt x="1023550" y="798242"/>
                  </a:lnTo>
                  <a:lnTo>
                    <a:pt x="1063590" y="769660"/>
                  </a:lnTo>
                  <a:lnTo>
                    <a:pt x="1104266" y="741459"/>
                  </a:lnTo>
                  <a:lnTo>
                    <a:pt x="1145570" y="713649"/>
                  </a:lnTo>
                  <a:lnTo>
                    <a:pt x="1187494" y="686237"/>
                  </a:lnTo>
                  <a:lnTo>
                    <a:pt x="1230031" y="659230"/>
                  </a:lnTo>
                  <a:lnTo>
                    <a:pt x="1273172" y="632638"/>
                  </a:lnTo>
                  <a:lnTo>
                    <a:pt x="1316911" y="606467"/>
                  </a:lnTo>
                  <a:lnTo>
                    <a:pt x="1361239" y="580727"/>
                  </a:lnTo>
                  <a:lnTo>
                    <a:pt x="1406148" y="555424"/>
                  </a:lnTo>
                  <a:lnTo>
                    <a:pt x="1451632" y="530568"/>
                  </a:lnTo>
                  <a:lnTo>
                    <a:pt x="1497682" y="506165"/>
                  </a:lnTo>
                  <a:lnTo>
                    <a:pt x="1544290" y="482224"/>
                  </a:lnTo>
                  <a:lnTo>
                    <a:pt x="1591450" y="458754"/>
                  </a:lnTo>
                  <a:lnTo>
                    <a:pt x="1639152" y="435761"/>
                  </a:lnTo>
                  <a:lnTo>
                    <a:pt x="1687390" y="413254"/>
                  </a:lnTo>
                  <a:lnTo>
                    <a:pt x="1736156" y="391242"/>
                  </a:lnTo>
                  <a:lnTo>
                    <a:pt x="1785442" y="369731"/>
                  </a:lnTo>
                  <a:lnTo>
                    <a:pt x="1835241" y="348731"/>
                  </a:lnTo>
                  <a:lnTo>
                    <a:pt x="1885544" y="328248"/>
                  </a:lnTo>
                  <a:lnTo>
                    <a:pt x="1936344" y="308291"/>
                  </a:lnTo>
                  <a:lnTo>
                    <a:pt x="1987633" y="288869"/>
                  </a:lnTo>
                  <a:lnTo>
                    <a:pt x="2039404" y="269988"/>
                  </a:lnTo>
                  <a:lnTo>
                    <a:pt x="2091649" y="251657"/>
                  </a:lnTo>
                  <a:lnTo>
                    <a:pt x="2144360" y="233885"/>
                  </a:lnTo>
                  <a:lnTo>
                    <a:pt x="2197530" y="216678"/>
                  </a:lnTo>
                  <a:lnTo>
                    <a:pt x="2251151" y="200046"/>
                  </a:lnTo>
                  <a:lnTo>
                    <a:pt x="2305214" y="183995"/>
                  </a:lnTo>
                  <a:lnTo>
                    <a:pt x="2359713" y="168535"/>
                  </a:lnTo>
                  <a:lnTo>
                    <a:pt x="2414640" y="153672"/>
                  </a:lnTo>
                  <a:lnTo>
                    <a:pt x="2469986" y="139416"/>
                  </a:lnTo>
                  <a:lnTo>
                    <a:pt x="2525745" y="125773"/>
                  </a:lnTo>
                  <a:lnTo>
                    <a:pt x="2581909" y="112753"/>
                  </a:lnTo>
                  <a:lnTo>
                    <a:pt x="2638226" y="100415"/>
                  </a:lnTo>
                  <a:lnTo>
                    <a:pt x="2694445" y="88813"/>
                  </a:lnTo>
                  <a:lnTo>
                    <a:pt x="2750555" y="77942"/>
                  </a:lnTo>
                  <a:lnTo>
                    <a:pt x="2806546" y="67799"/>
                  </a:lnTo>
                  <a:lnTo>
                    <a:pt x="2862407" y="58380"/>
                  </a:lnTo>
                  <a:lnTo>
                    <a:pt x="2918128" y="49680"/>
                  </a:lnTo>
                  <a:lnTo>
                    <a:pt x="2973698" y="41697"/>
                  </a:lnTo>
                  <a:lnTo>
                    <a:pt x="3029107" y="34425"/>
                  </a:lnTo>
                  <a:lnTo>
                    <a:pt x="3084345" y="27861"/>
                  </a:lnTo>
                  <a:lnTo>
                    <a:pt x="3139402" y="22001"/>
                  </a:lnTo>
                  <a:lnTo>
                    <a:pt x="3194266" y="16842"/>
                  </a:lnTo>
                  <a:lnTo>
                    <a:pt x="3248928" y="12379"/>
                  </a:lnTo>
                  <a:lnTo>
                    <a:pt x="3303377" y="8608"/>
                  </a:lnTo>
                  <a:lnTo>
                    <a:pt x="3357603" y="5525"/>
                  </a:lnTo>
                  <a:lnTo>
                    <a:pt x="3411595" y="3127"/>
                  </a:lnTo>
                  <a:lnTo>
                    <a:pt x="3465343" y="1409"/>
                  </a:lnTo>
                  <a:lnTo>
                    <a:pt x="3518837" y="368"/>
                  </a:lnTo>
                  <a:lnTo>
                    <a:pt x="3572066" y="0"/>
                  </a:lnTo>
                  <a:lnTo>
                    <a:pt x="3625020" y="300"/>
                  </a:lnTo>
                  <a:lnTo>
                    <a:pt x="3677688" y="1265"/>
                  </a:lnTo>
                  <a:lnTo>
                    <a:pt x="3730061" y="2891"/>
                  </a:lnTo>
                  <a:lnTo>
                    <a:pt x="3782127" y="5174"/>
                  </a:lnTo>
                  <a:lnTo>
                    <a:pt x="3833876" y="8110"/>
                  </a:lnTo>
                  <a:lnTo>
                    <a:pt x="3885298" y="11696"/>
                  </a:lnTo>
                  <a:lnTo>
                    <a:pt x="3936383" y="15926"/>
                  </a:lnTo>
                  <a:lnTo>
                    <a:pt x="3987119" y="20798"/>
                  </a:lnTo>
                  <a:lnTo>
                    <a:pt x="4037498" y="26307"/>
                  </a:lnTo>
                  <a:lnTo>
                    <a:pt x="4087508" y="32449"/>
                  </a:lnTo>
                  <a:lnTo>
                    <a:pt x="4137138" y="39221"/>
                  </a:lnTo>
                  <a:lnTo>
                    <a:pt x="4186379" y="46619"/>
                  </a:lnTo>
                  <a:lnTo>
                    <a:pt x="4235221" y="54638"/>
                  </a:lnTo>
                  <a:lnTo>
                    <a:pt x="4283652" y="63275"/>
                  </a:lnTo>
                  <a:lnTo>
                    <a:pt x="4331663" y="72526"/>
                  </a:lnTo>
                  <a:lnTo>
                    <a:pt x="4379242" y="82387"/>
                  </a:lnTo>
                  <a:lnTo>
                    <a:pt x="4426380" y="92853"/>
                  </a:lnTo>
                  <a:lnTo>
                    <a:pt x="4473067" y="103922"/>
                  </a:lnTo>
                  <a:lnTo>
                    <a:pt x="4519291" y="115589"/>
                  </a:lnTo>
                  <a:lnTo>
                    <a:pt x="4565043" y="127850"/>
                  </a:lnTo>
                  <a:lnTo>
                    <a:pt x="4610311" y="140701"/>
                  </a:lnTo>
                  <a:lnTo>
                    <a:pt x="4655087" y="154139"/>
                  </a:lnTo>
                  <a:lnTo>
                    <a:pt x="4699358" y="168159"/>
                  </a:lnTo>
                  <a:lnTo>
                    <a:pt x="4743116" y="182757"/>
                  </a:lnTo>
                  <a:lnTo>
                    <a:pt x="4786349" y="197930"/>
                  </a:lnTo>
                  <a:lnTo>
                    <a:pt x="4829047" y="213674"/>
                  </a:lnTo>
                  <a:lnTo>
                    <a:pt x="4871200" y="229985"/>
                  </a:lnTo>
                  <a:lnTo>
                    <a:pt x="4912797" y="246858"/>
                  </a:lnTo>
                  <a:lnTo>
                    <a:pt x="4953828" y="264290"/>
                  </a:lnTo>
                  <a:lnTo>
                    <a:pt x="4994283" y="282277"/>
                  </a:lnTo>
                  <a:lnTo>
                    <a:pt x="5034150" y="300815"/>
                  </a:lnTo>
                  <a:lnTo>
                    <a:pt x="5073421" y="319900"/>
                  </a:lnTo>
                  <a:lnTo>
                    <a:pt x="5112084" y="339528"/>
                  </a:lnTo>
                  <a:lnTo>
                    <a:pt x="5150129" y="359696"/>
                  </a:lnTo>
                  <a:lnTo>
                    <a:pt x="5187546" y="380399"/>
                  </a:lnTo>
                  <a:lnTo>
                    <a:pt x="5224323" y="401633"/>
                  </a:lnTo>
                  <a:lnTo>
                    <a:pt x="5260452" y="423395"/>
                  </a:lnTo>
                  <a:lnTo>
                    <a:pt x="5295921" y="445680"/>
                  </a:lnTo>
                  <a:lnTo>
                    <a:pt x="5330720" y="468485"/>
                  </a:lnTo>
                  <a:lnTo>
                    <a:pt x="5364839" y="491805"/>
                  </a:lnTo>
                  <a:lnTo>
                    <a:pt x="5398267" y="515638"/>
                  </a:lnTo>
                  <a:lnTo>
                    <a:pt x="5430994" y="539978"/>
                  </a:lnTo>
                  <a:lnTo>
                    <a:pt x="5463009" y="564822"/>
                  </a:lnTo>
                  <a:lnTo>
                    <a:pt x="5494303" y="590166"/>
                  </a:lnTo>
                  <a:lnTo>
                    <a:pt x="5524864" y="616006"/>
                  </a:lnTo>
                  <a:lnTo>
                    <a:pt x="5554683" y="642339"/>
                  </a:lnTo>
                  <a:lnTo>
                    <a:pt x="5583748" y="669159"/>
                  </a:lnTo>
                  <a:lnTo>
                    <a:pt x="5612050" y="696464"/>
                  </a:lnTo>
                  <a:lnTo>
                    <a:pt x="5639578" y="724249"/>
                  </a:lnTo>
                  <a:lnTo>
                    <a:pt x="5666322" y="752511"/>
                  </a:lnTo>
                  <a:lnTo>
                    <a:pt x="5692272" y="781245"/>
                  </a:lnTo>
                  <a:lnTo>
                    <a:pt x="5717416" y="810448"/>
                  </a:lnTo>
                  <a:lnTo>
                    <a:pt x="5741745" y="840115"/>
                  </a:lnTo>
                  <a:lnTo>
                    <a:pt x="5765248" y="870244"/>
                  </a:lnTo>
                  <a:lnTo>
                    <a:pt x="5809736" y="931867"/>
                  </a:lnTo>
                  <a:lnTo>
                    <a:pt x="5850796" y="995285"/>
                  </a:lnTo>
                  <a:lnTo>
                    <a:pt x="5888345" y="1060469"/>
                  </a:lnTo>
                  <a:lnTo>
                    <a:pt x="5922300" y="1127385"/>
                  </a:lnTo>
                  <a:lnTo>
                    <a:pt x="5952577" y="1196004"/>
                  </a:lnTo>
                  <a:lnTo>
                    <a:pt x="5979095" y="1266292"/>
                  </a:lnTo>
                  <a:lnTo>
                    <a:pt x="6001769" y="1338220"/>
                  </a:lnTo>
                  <a:lnTo>
                    <a:pt x="6020517" y="1411755"/>
                  </a:lnTo>
                  <a:lnTo>
                    <a:pt x="6035135" y="1486221"/>
                  </a:lnTo>
                  <a:lnTo>
                    <a:pt x="6045516" y="1560920"/>
                  </a:lnTo>
                  <a:lnTo>
                    <a:pt x="6051723" y="1635787"/>
                  </a:lnTo>
                  <a:lnTo>
                    <a:pt x="6053817" y="1710759"/>
                  </a:lnTo>
                  <a:lnTo>
                    <a:pt x="6053341" y="1748264"/>
                  </a:lnTo>
                  <a:lnTo>
                    <a:pt x="6049380" y="1823274"/>
                  </a:lnTo>
                  <a:lnTo>
                    <a:pt x="6041460" y="1898227"/>
                  </a:lnTo>
                  <a:lnTo>
                    <a:pt x="6029643" y="1973062"/>
                  </a:lnTo>
                  <a:lnTo>
                    <a:pt x="6013989" y="2047713"/>
                  </a:lnTo>
                  <a:lnTo>
                    <a:pt x="6004743" y="2084949"/>
                  </a:lnTo>
                  <a:lnTo>
                    <a:pt x="5994562" y="2122116"/>
                  </a:lnTo>
                  <a:lnTo>
                    <a:pt x="5983452" y="2159205"/>
                  </a:lnTo>
                  <a:lnTo>
                    <a:pt x="5971421" y="2196208"/>
                  </a:lnTo>
                  <a:lnTo>
                    <a:pt x="5958478" y="2233117"/>
                  </a:lnTo>
                  <a:lnTo>
                    <a:pt x="5944629" y="2269925"/>
                  </a:lnTo>
                  <a:lnTo>
                    <a:pt x="5929883" y="2306622"/>
                  </a:lnTo>
                  <a:lnTo>
                    <a:pt x="5914248" y="2343202"/>
                  </a:lnTo>
                  <a:lnTo>
                    <a:pt x="5897730" y="2379655"/>
                  </a:lnTo>
                  <a:lnTo>
                    <a:pt x="5880339" y="2415975"/>
                  </a:lnTo>
                  <a:lnTo>
                    <a:pt x="5862080" y="2452153"/>
                  </a:lnTo>
                  <a:lnTo>
                    <a:pt x="5842963" y="2488181"/>
                  </a:lnTo>
                  <a:lnTo>
                    <a:pt x="5822994" y="2524052"/>
                  </a:lnTo>
                  <a:lnTo>
                    <a:pt x="5802182" y="2559756"/>
                  </a:lnTo>
                  <a:lnTo>
                    <a:pt x="5780534" y="2595286"/>
                  </a:lnTo>
                  <a:lnTo>
                    <a:pt x="5758058" y="2630635"/>
                  </a:lnTo>
                  <a:lnTo>
                    <a:pt x="5734762" y="2665793"/>
                  </a:lnTo>
                  <a:lnTo>
                    <a:pt x="5710653" y="2700754"/>
                  </a:lnTo>
                  <a:lnTo>
                    <a:pt x="5685739" y="2735509"/>
                  </a:lnTo>
                  <a:lnTo>
                    <a:pt x="5660028" y="2770050"/>
                  </a:lnTo>
                  <a:lnTo>
                    <a:pt x="5633527" y="2804369"/>
                  </a:lnTo>
                  <a:lnTo>
                    <a:pt x="5606244" y="2838458"/>
                  </a:lnTo>
                  <a:lnTo>
                    <a:pt x="5578187" y="2872309"/>
                  </a:lnTo>
                  <a:lnTo>
                    <a:pt x="5549363" y="2905915"/>
                  </a:lnTo>
                  <a:lnTo>
                    <a:pt x="5519781" y="2939266"/>
                  </a:lnTo>
                  <a:lnTo>
                    <a:pt x="5489448" y="2972355"/>
                  </a:lnTo>
                  <a:lnTo>
                    <a:pt x="5458371" y="3005175"/>
                  </a:lnTo>
                  <a:lnTo>
                    <a:pt x="5426558" y="3037716"/>
                  </a:lnTo>
                  <a:lnTo>
                    <a:pt x="5394018" y="3069972"/>
                  </a:lnTo>
                  <a:lnTo>
                    <a:pt x="5360757" y="3101934"/>
                  </a:lnTo>
                  <a:lnTo>
                    <a:pt x="5326783" y="3133594"/>
                  </a:lnTo>
                  <a:lnTo>
                    <a:pt x="5292105" y="3164943"/>
                  </a:lnTo>
                  <a:lnTo>
                    <a:pt x="5256730" y="3195975"/>
                  </a:lnTo>
                  <a:lnTo>
                    <a:pt x="5220664" y="3226681"/>
                  </a:lnTo>
                  <a:lnTo>
                    <a:pt x="5183918" y="3257053"/>
                  </a:lnTo>
                  <a:lnTo>
                    <a:pt x="5146497" y="3287083"/>
                  </a:lnTo>
                  <a:lnTo>
                    <a:pt x="5108409" y="3316764"/>
                  </a:lnTo>
                  <a:lnTo>
                    <a:pt x="5069663" y="3346086"/>
                  </a:lnTo>
                  <a:lnTo>
                    <a:pt x="5030266" y="3375042"/>
                  </a:lnTo>
                  <a:lnTo>
                    <a:pt x="4990226" y="3403624"/>
                  </a:lnTo>
                  <a:lnTo>
                    <a:pt x="4949550" y="3431825"/>
                  </a:lnTo>
                  <a:lnTo>
                    <a:pt x="4908246" y="3459635"/>
                  </a:lnTo>
                  <a:lnTo>
                    <a:pt x="4866322" y="3487047"/>
                  </a:lnTo>
                  <a:lnTo>
                    <a:pt x="4823785" y="3514054"/>
                  </a:lnTo>
                  <a:lnTo>
                    <a:pt x="4780644" y="3540646"/>
                  </a:lnTo>
                  <a:lnTo>
                    <a:pt x="4736905" y="3566817"/>
                  </a:lnTo>
                  <a:lnTo>
                    <a:pt x="4692578" y="3592557"/>
                  </a:lnTo>
                  <a:lnTo>
                    <a:pt x="4647668" y="3617860"/>
                  </a:lnTo>
                  <a:lnTo>
                    <a:pt x="4602184" y="3642716"/>
                  </a:lnTo>
                  <a:lnTo>
                    <a:pt x="4556135" y="3667119"/>
                  </a:lnTo>
                  <a:lnTo>
                    <a:pt x="4509526" y="3691060"/>
                  </a:lnTo>
                  <a:lnTo>
                    <a:pt x="4462367" y="3714530"/>
                  </a:lnTo>
                  <a:lnTo>
                    <a:pt x="4414664" y="3737523"/>
                  </a:lnTo>
                  <a:lnTo>
                    <a:pt x="4366426" y="3760030"/>
                  </a:lnTo>
                  <a:lnTo>
                    <a:pt x="4317660" y="3782042"/>
                  </a:lnTo>
                  <a:lnTo>
                    <a:pt x="4268374" y="3803553"/>
                  </a:lnTo>
                  <a:lnTo>
                    <a:pt x="4218576" y="3824553"/>
                  </a:lnTo>
                  <a:lnTo>
                    <a:pt x="4168272" y="3845036"/>
                  </a:lnTo>
                  <a:lnTo>
                    <a:pt x="4117472" y="3864993"/>
                  </a:lnTo>
                  <a:lnTo>
                    <a:pt x="4066183" y="3884415"/>
                  </a:lnTo>
                  <a:lnTo>
                    <a:pt x="4014412" y="3903296"/>
                  </a:lnTo>
                  <a:lnTo>
                    <a:pt x="3962167" y="3921627"/>
                  </a:lnTo>
                  <a:lnTo>
                    <a:pt x="3909456" y="3939399"/>
                  </a:lnTo>
                  <a:lnTo>
                    <a:pt x="3856286" y="3956606"/>
                  </a:lnTo>
                  <a:lnTo>
                    <a:pt x="3802666" y="3973238"/>
                  </a:lnTo>
                  <a:lnTo>
                    <a:pt x="3748602" y="3989289"/>
                  </a:lnTo>
                  <a:lnTo>
                    <a:pt x="3694103" y="4004749"/>
                  </a:lnTo>
                  <a:lnTo>
                    <a:pt x="3639177" y="4019612"/>
                  </a:lnTo>
                  <a:lnTo>
                    <a:pt x="3583830" y="4033868"/>
                  </a:lnTo>
                  <a:lnTo>
                    <a:pt x="3528071" y="4047511"/>
                  </a:lnTo>
                  <a:lnTo>
                    <a:pt x="3471907" y="4060531"/>
                  </a:lnTo>
                  <a:lnTo>
                    <a:pt x="3415590" y="4072869"/>
                  </a:lnTo>
                  <a:lnTo>
                    <a:pt x="3359371" y="4084471"/>
                  </a:lnTo>
                  <a:lnTo>
                    <a:pt x="3303261" y="4095342"/>
                  </a:lnTo>
                  <a:lnTo>
                    <a:pt x="3247270" y="4105485"/>
                  </a:lnTo>
                  <a:lnTo>
                    <a:pt x="3191409" y="4114904"/>
                  </a:lnTo>
                  <a:lnTo>
                    <a:pt x="3135689" y="4123604"/>
                  </a:lnTo>
                  <a:lnTo>
                    <a:pt x="3080118" y="4131587"/>
                  </a:lnTo>
                  <a:lnTo>
                    <a:pt x="3024709" y="4138859"/>
                  </a:lnTo>
                  <a:lnTo>
                    <a:pt x="2969471" y="4145423"/>
                  </a:lnTo>
                  <a:lnTo>
                    <a:pt x="2914414" y="4151283"/>
                  </a:lnTo>
                  <a:lnTo>
                    <a:pt x="2859550" y="4156442"/>
                  </a:lnTo>
                  <a:lnTo>
                    <a:pt x="2804888" y="4160905"/>
                  </a:lnTo>
                  <a:lnTo>
                    <a:pt x="2750439" y="4164676"/>
                  </a:lnTo>
                  <a:lnTo>
                    <a:pt x="2696213" y="4167759"/>
                  </a:lnTo>
                  <a:lnTo>
                    <a:pt x="2642221" y="4170157"/>
                  </a:lnTo>
                  <a:lnTo>
                    <a:pt x="2588473" y="4171875"/>
                  </a:lnTo>
                  <a:lnTo>
                    <a:pt x="2534979" y="4172916"/>
                  </a:lnTo>
                  <a:lnTo>
                    <a:pt x="2481750" y="4173284"/>
                  </a:lnTo>
                  <a:lnTo>
                    <a:pt x="2428796" y="4172984"/>
                  </a:lnTo>
                  <a:lnTo>
                    <a:pt x="2376128" y="4172019"/>
                  </a:lnTo>
                  <a:lnTo>
                    <a:pt x="2323756" y="4170393"/>
                  </a:lnTo>
                  <a:lnTo>
                    <a:pt x="2271690" y="4168110"/>
                  </a:lnTo>
                  <a:lnTo>
                    <a:pt x="2219940" y="4165174"/>
                  </a:lnTo>
                  <a:lnTo>
                    <a:pt x="2168518" y="4161588"/>
                  </a:lnTo>
                  <a:lnTo>
                    <a:pt x="2117434" y="4157358"/>
                  </a:lnTo>
                  <a:lnTo>
                    <a:pt x="2066697" y="4152486"/>
                  </a:lnTo>
                  <a:lnTo>
                    <a:pt x="2016319" y="4146977"/>
                  </a:lnTo>
                  <a:lnTo>
                    <a:pt x="1966309" y="4140835"/>
                  </a:lnTo>
                  <a:lnTo>
                    <a:pt x="1916678" y="4134063"/>
                  </a:lnTo>
                  <a:lnTo>
                    <a:pt x="1867437" y="4126665"/>
                  </a:lnTo>
                  <a:lnTo>
                    <a:pt x="1818595" y="4118646"/>
                  </a:lnTo>
                  <a:lnTo>
                    <a:pt x="1770164" y="4110009"/>
                  </a:lnTo>
                  <a:lnTo>
                    <a:pt x="1722154" y="4100758"/>
                  </a:lnTo>
                  <a:lnTo>
                    <a:pt x="1674574" y="4090897"/>
                  </a:lnTo>
                  <a:lnTo>
                    <a:pt x="1627436" y="4080431"/>
                  </a:lnTo>
                  <a:lnTo>
                    <a:pt x="1580750" y="4069362"/>
                  </a:lnTo>
                  <a:lnTo>
                    <a:pt x="1534525" y="4057695"/>
                  </a:lnTo>
                  <a:lnTo>
                    <a:pt x="1488774" y="4045434"/>
                  </a:lnTo>
                  <a:lnTo>
                    <a:pt x="1443505" y="4032583"/>
                  </a:lnTo>
                  <a:lnTo>
                    <a:pt x="1398730" y="4019145"/>
                  </a:lnTo>
                  <a:lnTo>
                    <a:pt x="1354458" y="4005125"/>
                  </a:lnTo>
                  <a:lnTo>
                    <a:pt x="1310700" y="3990527"/>
                  </a:lnTo>
                  <a:lnTo>
                    <a:pt x="1267467" y="3975354"/>
                  </a:lnTo>
                  <a:lnTo>
                    <a:pt x="1224769" y="3959610"/>
                  </a:lnTo>
                  <a:lnTo>
                    <a:pt x="1182617" y="3943300"/>
                  </a:lnTo>
                  <a:lnTo>
                    <a:pt x="1141019" y="3926426"/>
                  </a:lnTo>
                  <a:lnTo>
                    <a:pt x="1099988" y="3908994"/>
                  </a:lnTo>
                  <a:lnTo>
                    <a:pt x="1059534" y="3891007"/>
                  </a:lnTo>
                  <a:lnTo>
                    <a:pt x="1019666" y="3872469"/>
                  </a:lnTo>
                  <a:lnTo>
                    <a:pt x="980395" y="3853384"/>
                  </a:lnTo>
                  <a:lnTo>
                    <a:pt x="941732" y="3833756"/>
                  </a:lnTo>
                  <a:lnTo>
                    <a:pt x="903687" y="3813588"/>
                  </a:lnTo>
                  <a:lnTo>
                    <a:pt x="866271" y="3792886"/>
                  </a:lnTo>
                  <a:lnTo>
                    <a:pt x="829493" y="3771651"/>
                  </a:lnTo>
                  <a:lnTo>
                    <a:pt x="793364" y="3749890"/>
                  </a:lnTo>
                  <a:lnTo>
                    <a:pt x="757895" y="3727604"/>
                  </a:lnTo>
                  <a:lnTo>
                    <a:pt x="723096" y="3704799"/>
                  </a:lnTo>
                  <a:lnTo>
                    <a:pt x="688977" y="3681479"/>
                  </a:lnTo>
                  <a:lnTo>
                    <a:pt x="655549" y="3657647"/>
                  </a:lnTo>
                  <a:lnTo>
                    <a:pt x="622822" y="3633306"/>
                  </a:lnTo>
                  <a:lnTo>
                    <a:pt x="590807" y="3608462"/>
                  </a:lnTo>
                  <a:lnTo>
                    <a:pt x="559514" y="3583118"/>
                  </a:lnTo>
                  <a:lnTo>
                    <a:pt x="528952" y="3557278"/>
                  </a:lnTo>
                  <a:lnTo>
                    <a:pt x="499134" y="3530946"/>
                  </a:lnTo>
                  <a:lnTo>
                    <a:pt x="470068" y="3504125"/>
                  </a:lnTo>
                  <a:lnTo>
                    <a:pt x="441766" y="3476820"/>
                  </a:lnTo>
                  <a:lnTo>
                    <a:pt x="414238" y="3449035"/>
                  </a:lnTo>
                  <a:lnTo>
                    <a:pt x="387494" y="3420774"/>
                  </a:lnTo>
                  <a:lnTo>
                    <a:pt x="361545" y="3392039"/>
                  </a:lnTo>
                  <a:lnTo>
                    <a:pt x="336400" y="3362837"/>
                  </a:lnTo>
                  <a:lnTo>
                    <a:pt x="312071" y="3333169"/>
                  </a:lnTo>
                  <a:lnTo>
                    <a:pt x="288568" y="3303041"/>
                  </a:lnTo>
                  <a:lnTo>
                    <a:pt x="244080" y="3241418"/>
                  </a:lnTo>
                  <a:lnTo>
                    <a:pt x="203021" y="3177999"/>
                  </a:lnTo>
                  <a:lnTo>
                    <a:pt x="165472" y="3112816"/>
                  </a:lnTo>
                  <a:lnTo>
                    <a:pt x="131517" y="3045899"/>
                  </a:lnTo>
                  <a:lnTo>
                    <a:pt x="101239" y="2977281"/>
                  </a:lnTo>
                  <a:lnTo>
                    <a:pt x="74722" y="2906993"/>
                  </a:lnTo>
                  <a:lnTo>
                    <a:pt x="52048" y="2835065"/>
                  </a:lnTo>
                  <a:lnTo>
                    <a:pt x="33300" y="2761530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464060" y="2707227"/>
            <a:ext cx="103822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spc="-56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251730" y="2583256"/>
            <a:ext cx="249554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25" dirty="0">
                <a:latin typeface="Verdana"/>
                <a:cs typeface="Verdana"/>
              </a:rPr>
              <a:t>C</a:t>
            </a:r>
            <a:r>
              <a:rPr sz="1050" spc="-2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126176" y="5258539"/>
            <a:ext cx="4192080" cy="565124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6043466" y="2917562"/>
            <a:ext cx="228600" cy="228600"/>
            <a:chOff x="6043466" y="2917562"/>
            <a:chExt cx="228600" cy="228600"/>
          </a:xfrm>
        </p:grpSpPr>
        <p:sp>
          <p:nvSpPr>
            <p:cNvPr id="46" name="object 46"/>
            <p:cNvSpPr/>
            <p:nvPr/>
          </p:nvSpPr>
          <p:spPr>
            <a:xfrm>
              <a:off x="6049816" y="2923911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49816" y="292391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233803" y="2799132"/>
            <a:ext cx="228600" cy="228600"/>
            <a:chOff x="4233803" y="2799132"/>
            <a:chExt cx="228600" cy="228600"/>
          </a:xfrm>
        </p:grpSpPr>
        <p:sp>
          <p:nvSpPr>
            <p:cNvPr id="10" name="object 10"/>
            <p:cNvSpPr/>
            <p:nvPr/>
          </p:nvSpPr>
          <p:spPr>
            <a:xfrm>
              <a:off x="4240154" y="280548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40153" y="280548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2918603" y="1346318"/>
            <a:ext cx="6236970" cy="3599179"/>
            <a:chOff x="2918603" y="1346318"/>
            <a:chExt cx="6236970" cy="3599179"/>
          </a:xfrm>
        </p:grpSpPr>
        <p:sp>
          <p:nvSpPr>
            <p:cNvPr id="13" name="object 13"/>
            <p:cNvSpPr/>
            <p:nvPr/>
          </p:nvSpPr>
          <p:spPr>
            <a:xfrm>
              <a:off x="2918599" y="1388554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51" y="3262096"/>
                  </a:lnTo>
                  <a:lnTo>
                    <a:pt x="6114313" y="3264408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37" y="3342716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49"/>
                  </a:lnTo>
                  <a:lnTo>
                    <a:pt x="6123051" y="3394748"/>
                  </a:lnTo>
                  <a:lnTo>
                    <a:pt x="6212256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3940" y="3071601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610" y="3409468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383" y="3898298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0055" y="3840788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251" y="320818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2920639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3502921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499" y="2525260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5289" y="2374298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0" y="2144260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79" y="2223335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1806392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8" y="1784827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8063" y="1346318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3120" y="1734506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082" y="1763261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4327" y="2043619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69742" y="2086750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18527" y="2453854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57676" y="2446663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69234" y="2237714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07489" y="3725769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30339" y="3416655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56782" y="3883920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97346" y="413552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4236167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92335" y="3876732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50874" y="3567619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39703" y="3481355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4007" y="3186620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485897" y="1706562"/>
              <a:ext cx="1881505" cy="2522220"/>
            </a:xfrm>
            <a:custGeom>
              <a:avLst/>
              <a:gdLst/>
              <a:ahLst/>
              <a:cxnLst/>
              <a:rect l="l" t="t" r="r" b="b"/>
              <a:pathLst>
                <a:path w="1881504" h="2522220">
                  <a:moveTo>
                    <a:pt x="79037" y="997425"/>
                  </a:moveTo>
                  <a:lnTo>
                    <a:pt x="96182" y="944196"/>
                  </a:lnTo>
                  <a:lnTo>
                    <a:pt x="114718" y="892028"/>
                  </a:lnTo>
                  <a:lnTo>
                    <a:pt x="134601" y="840959"/>
                  </a:lnTo>
                  <a:lnTo>
                    <a:pt x="155783" y="791024"/>
                  </a:lnTo>
                  <a:lnTo>
                    <a:pt x="178218" y="742260"/>
                  </a:lnTo>
                  <a:lnTo>
                    <a:pt x="201860" y="694704"/>
                  </a:lnTo>
                  <a:lnTo>
                    <a:pt x="226661" y="648392"/>
                  </a:lnTo>
                  <a:lnTo>
                    <a:pt x="252577" y="603359"/>
                  </a:lnTo>
                  <a:lnTo>
                    <a:pt x="279559" y="559644"/>
                  </a:lnTo>
                  <a:lnTo>
                    <a:pt x="307562" y="517281"/>
                  </a:lnTo>
                  <a:lnTo>
                    <a:pt x="336539" y="476307"/>
                  </a:lnTo>
                  <a:lnTo>
                    <a:pt x="366444" y="436760"/>
                  </a:lnTo>
                  <a:lnTo>
                    <a:pt x="397230" y="398674"/>
                  </a:lnTo>
                  <a:lnTo>
                    <a:pt x="428852" y="362087"/>
                  </a:lnTo>
                  <a:lnTo>
                    <a:pt x="461261" y="327034"/>
                  </a:lnTo>
                  <a:lnTo>
                    <a:pt x="494412" y="293553"/>
                  </a:lnTo>
                  <a:lnTo>
                    <a:pt x="528259" y="261679"/>
                  </a:lnTo>
                  <a:lnTo>
                    <a:pt x="562755" y="231449"/>
                  </a:lnTo>
                  <a:lnTo>
                    <a:pt x="597853" y="202899"/>
                  </a:lnTo>
                  <a:lnTo>
                    <a:pt x="633507" y="176066"/>
                  </a:lnTo>
                  <a:lnTo>
                    <a:pt x="669671" y="150986"/>
                  </a:lnTo>
                  <a:lnTo>
                    <a:pt x="706298" y="127695"/>
                  </a:lnTo>
                  <a:lnTo>
                    <a:pt x="743341" y="106231"/>
                  </a:lnTo>
                  <a:lnTo>
                    <a:pt x="780755" y="86628"/>
                  </a:lnTo>
                  <a:lnTo>
                    <a:pt x="818492" y="68924"/>
                  </a:lnTo>
                  <a:lnTo>
                    <a:pt x="856507" y="53154"/>
                  </a:lnTo>
                  <a:lnTo>
                    <a:pt x="894752" y="39356"/>
                  </a:lnTo>
                  <a:lnTo>
                    <a:pt x="933182" y="27565"/>
                  </a:lnTo>
                  <a:lnTo>
                    <a:pt x="971749" y="17819"/>
                  </a:lnTo>
                  <a:lnTo>
                    <a:pt x="1010408" y="10152"/>
                  </a:lnTo>
                  <a:lnTo>
                    <a:pt x="1049112" y="4603"/>
                  </a:lnTo>
                  <a:lnTo>
                    <a:pt x="1087814" y="1206"/>
                  </a:lnTo>
                  <a:lnTo>
                    <a:pt x="1126468" y="0"/>
                  </a:lnTo>
                  <a:lnTo>
                    <a:pt x="1165028" y="1018"/>
                  </a:lnTo>
                  <a:lnTo>
                    <a:pt x="1203447" y="4299"/>
                  </a:lnTo>
                  <a:lnTo>
                    <a:pt x="1241678" y="9879"/>
                  </a:lnTo>
                  <a:lnTo>
                    <a:pt x="1279676" y="17794"/>
                  </a:lnTo>
                  <a:lnTo>
                    <a:pt x="1317393" y="28080"/>
                  </a:lnTo>
                  <a:lnTo>
                    <a:pt x="1354414" y="40643"/>
                  </a:lnTo>
                  <a:lnTo>
                    <a:pt x="1390341" y="55330"/>
                  </a:lnTo>
                  <a:lnTo>
                    <a:pt x="1425156" y="72083"/>
                  </a:lnTo>
                  <a:lnTo>
                    <a:pt x="1458842" y="90846"/>
                  </a:lnTo>
                  <a:lnTo>
                    <a:pt x="1491379" y="111564"/>
                  </a:lnTo>
                  <a:lnTo>
                    <a:pt x="1522750" y="134180"/>
                  </a:lnTo>
                  <a:lnTo>
                    <a:pt x="1552936" y="158637"/>
                  </a:lnTo>
                  <a:lnTo>
                    <a:pt x="1581920" y="184881"/>
                  </a:lnTo>
                  <a:lnTo>
                    <a:pt x="1609682" y="212854"/>
                  </a:lnTo>
                  <a:lnTo>
                    <a:pt x="1636206" y="242501"/>
                  </a:lnTo>
                  <a:lnTo>
                    <a:pt x="1661472" y="273766"/>
                  </a:lnTo>
                  <a:lnTo>
                    <a:pt x="1685463" y="306591"/>
                  </a:lnTo>
                  <a:lnTo>
                    <a:pt x="1708161" y="340922"/>
                  </a:lnTo>
                  <a:lnTo>
                    <a:pt x="1729546" y="376702"/>
                  </a:lnTo>
                  <a:lnTo>
                    <a:pt x="1749602" y="413875"/>
                  </a:lnTo>
                  <a:lnTo>
                    <a:pt x="1768309" y="452385"/>
                  </a:lnTo>
                  <a:lnTo>
                    <a:pt x="1785650" y="492175"/>
                  </a:lnTo>
                  <a:lnTo>
                    <a:pt x="1801607" y="533190"/>
                  </a:lnTo>
                  <a:lnTo>
                    <a:pt x="1816161" y="575373"/>
                  </a:lnTo>
                  <a:lnTo>
                    <a:pt x="1829294" y="618669"/>
                  </a:lnTo>
                  <a:lnTo>
                    <a:pt x="1840988" y="663020"/>
                  </a:lnTo>
                  <a:lnTo>
                    <a:pt x="1851224" y="708372"/>
                  </a:lnTo>
                  <a:lnTo>
                    <a:pt x="1859985" y="754667"/>
                  </a:lnTo>
                  <a:lnTo>
                    <a:pt x="1867253" y="801850"/>
                  </a:lnTo>
                  <a:lnTo>
                    <a:pt x="1873009" y="849865"/>
                  </a:lnTo>
                  <a:lnTo>
                    <a:pt x="1877234" y="898655"/>
                  </a:lnTo>
                  <a:lnTo>
                    <a:pt x="1879912" y="948164"/>
                  </a:lnTo>
                  <a:lnTo>
                    <a:pt x="1881023" y="998336"/>
                  </a:lnTo>
                  <a:lnTo>
                    <a:pt x="1880550" y="1049116"/>
                  </a:lnTo>
                  <a:lnTo>
                    <a:pt x="1878474" y="1100446"/>
                  </a:lnTo>
                  <a:lnTo>
                    <a:pt x="1874777" y="1152271"/>
                  </a:lnTo>
                  <a:lnTo>
                    <a:pt x="1869441" y="1204534"/>
                  </a:lnTo>
                  <a:lnTo>
                    <a:pt x="1862447" y="1257181"/>
                  </a:lnTo>
                  <a:lnTo>
                    <a:pt x="1853778" y="1310153"/>
                  </a:lnTo>
                  <a:lnTo>
                    <a:pt x="1843416" y="1363396"/>
                  </a:lnTo>
                  <a:lnTo>
                    <a:pt x="1831342" y="1416852"/>
                  </a:lnTo>
                  <a:lnTo>
                    <a:pt x="1817538" y="1470467"/>
                  </a:lnTo>
                  <a:lnTo>
                    <a:pt x="1801985" y="1524183"/>
                  </a:lnTo>
                  <a:lnTo>
                    <a:pt x="1784841" y="1577413"/>
                  </a:lnTo>
                  <a:lnTo>
                    <a:pt x="1766304" y="1629581"/>
                  </a:lnTo>
                  <a:lnTo>
                    <a:pt x="1746422" y="1680650"/>
                  </a:lnTo>
                  <a:lnTo>
                    <a:pt x="1725240" y="1730585"/>
                  </a:lnTo>
                  <a:lnTo>
                    <a:pt x="1702804" y="1779349"/>
                  </a:lnTo>
                  <a:lnTo>
                    <a:pt x="1679163" y="1826905"/>
                  </a:lnTo>
                  <a:lnTo>
                    <a:pt x="1654361" y="1873217"/>
                  </a:lnTo>
                  <a:lnTo>
                    <a:pt x="1628446" y="1918249"/>
                  </a:lnTo>
                  <a:lnTo>
                    <a:pt x="1601464" y="1961965"/>
                  </a:lnTo>
                  <a:lnTo>
                    <a:pt x="1573461" y="2004328"/>
                  </a:lnTo>
                  <a:lnTo>
                    <a:pt x="1544483" y="2045301"/>
                  </a:lnTo>
                  <a:lnTo>
                    <a:pt x="1514578" y="2084849"/>
                  </a:lnTo>
                  <a:lnTo>
                    <a:pt x="1483792" y="2122935"/>
                  </a:lnTo>
                  <a:lnTo>
                    <a:pt x="1452171" y="2159522"/>
                  </a:lnTo>
                  <a:lnTo>
                    <a:pt x="1419762" y="2194575"/>
                  </a:lnTo>
                  <a:lnTo>
                    <a:pt x="1386610" y="2228056"/>
                  </a:lnTo>
                  <a:lnTo>
                    <a:pt x="1352764" y="2259930"/>
                  </a:lnTo>
                  <a:lnTo>
                    <a:pt x="1318268" y="2290160"/>
                  </a:lnTo>
                  <a:lnTo>
                    <a:pt x="1283170" y="2318709"/>
                  </a:lnTo>
                  <a:lnTo>
                    <a:pt x="1247515" y="2345542"/>
                  </a:lnTo>
                  <a:lnTo>
                    <a:pt x="1211352" y="2370623"/>
                  </a:lnTo>
                  <a:lnTo>
                    <a:pt x="1174725" y="2393913"/>
                  </a:lnTo>
                  <a:lnTo>
                    <a:pt x="1137681" y="2415378"/>
                  </a:lnTo>
                  <a:lnTo>
                    <a:pt x="1100268" y="2434981"/>
                  </a:lnTo>
                  <a:lnTo>
                    <a:pt x="1062530" y="2452685"/>
                  </a:lnTo>
                  <a:lnTo>
                    <a:pt x="1024516" y="2468455"/>
                  </a:lnTo>
                  <a:lnTo>
                    <a:pt x="986270" y="2482253"/>
                  </a:lnTo>
                  <a:lnTo>
                    <a:pt x="947841" y="2494043"/>
                  </a:lnTo>
                  <a:lnTo>
                    <a:pt x="909273" y="2503790"/>
                  </a:lnTo>
                  <a:lnTo>
                    <a:pt x="870614" y="2511456"/>
                  </a:lnTo>
                  <a:lnTo>
                    <a:pt x="831911" y="2517006"/>
                  </a:lnTo>
                  <a:lnTo>
                    <a:pt x="793208" y="2520402"/>
                  </a:lnTo>
                  <a:lnTo>
                    <a:pt x="754554" y="2521609"/>
                  </a:lnTo>
                  <a:lnTo>
                    <a:pt x="715994" y="2520590"/>
                  </a:lnTo>
                  <a:lnTo>
                    <a:pt x="677576" y="2517309"/>
                  </a:lnTo>
                  <a:lnTo>
                    <a:pt x="639344" y="2511730"/>
                  </a:lnTo>
                  <a:lnTo>
                    <a:pt x="601347" y="2503815"/>
                  </a:lnTo>
                  <a:lnTo>
                    <a:pt x="563630" y="2493529"/>
                  </a:lnTo>
                  <a:lnTo>
                    <a:pt x="526609" y="2480965"/>
                  </a:lnTo>
                  <a:lnTo>
                    <a:pt x="490682" y="2466279"/>
                  </a:lnTo>
                  <a:lnTo>
                    <a:pt x="455866" y="2449526"/>
                  </a:lnTo>
                  <a:lnTo>
                    <a:pt x="422181" y="2430762"/>
                  </a:lnTo>
                  <a:lnTo>
                    <a:pt x="389644" y="2410045"/>
                  </a:lnTo>
                  <a:lnTo>
                    <a:pt x="358273" y="2387429"/>
                  </a:lnTo>
                  <a:lnTo>
                    <a:pt x="328087" y="2362971"/>
                  </a:lnTo>
                  <a:lnTo>
                    <a:pt x="299103" y="2336728"/>
                  </a:lnTo>
                  <a:lnTo>
                    <a:pt x="271340" y="2308754"/>
                  </a:lnTo>
                  <a:lnTo>
                    <a:pt x="244817" y="2279107"/>
                  </a:lnTo>
                  <a:lnTo>
                    <a:pt x="219550" y="2247843"/>
                  </a:lnTo>
                  <a:lnTo>
                    <a:pt x="195559" y="2215017"/>
                  </a:lnTo>
                  <a:lnTo>
                    <a:pt x="172862" y="2180686"/>
                  </a:lnTo>
                  <a:lnTo>
                    <a:pt x="151476" y="2144906"/>
                  </a:lnTo>
                  <a:lnTo>
                    <a:pt x="131421" y="2107733"/>
                  </a:lnTo>
                  <a:lnTo>
                    <a:pt x="112713" y="2069224"/>
                  </a:lnTo>
                  <a:lnTo>
                    <a:pt x="95372" y="2029433"/>
                  </a:lnTo>
                  <a:lnTo>
                    <a:pt x="79416" y="1988419"/>
                  </a:lnTo>
                  <a:lnTo>
                    <a:pt x="64862" y="1946235"/>
                  </a:lnTo>
                  <a:lnTo>
                    <a:pt x="51729" y="1902940"/>
                  </a:lnTo>
                  <a:lnTo>
                    <a:pt x="40035" y="1858588"/>
                  </a:lnTo>
                  <a:lnTo>
                    <a:pt x="29798" y="1813237"/>
                  </a:lnTo>
                  <a:lnTo>
                    <a:pt x="21037" y="1766942"/>
                  </a:lnTo>
                  <a:lnTo>
                    <a:pt x="13770" y="1719759"/>
                  </a:lnTo>
                  <a:lnTo>
                    <a:pt x="8014" y="1671744"/>
                  </a:lnTo>
                  <a:lnTo>
                    <a:pt x="3788" y="1622954"/>
                  </a:lnTo>
                  <a:lnTo>
                    <a:pt x="1111" y="1573445"/>
                  </a:lnTo>
                  <a:lnTo>
                    <a:pt x="0" y="1523273"/>
                  </a:lnTo>
                  <a:lnTo>
                    <a:pt x="473" y="1472493"/>
                  </a:lnTo>
                  <a:lnTo>
                    <a:pt x="2549" y="1421163"/>
                  </a:lnTo>
                  <a:lnTo>
                    <a:pt x="6246" y="1369338"/>
                  </a:lnTo>
                  <a:lnTo>
                    <a:pt x="11582" y="1317074"/>
                  </a:lnTo>
                  <a:lnTo>
                    <a:pt x="18575" y="1264428"/>
                  </a:lnTo>
                  <a:lnTo>
                    <a:pt x="27244" y="1211456"/>
                  </a:lnTo>
                  <a:lnTo>
                    <a:pt x="37607" y="1158213"/>
                  </a:lnTo>
                  <a:lnTo>
                    <a:pt x="49681" y="1104756"/>
                  </a:lnTo>
                  <a:lnTo>
                    <a:pt x="63485" y="1051142"/>
                  </a:lnTo>
                  <a:lnTo>
                    <a:pt x="79037" y="99742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5420982" y="2704179"/>
            <a:ext cx="103822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spc="-56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969681" y="2496915"/>
            <a:ext cx="109220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1F497D"/>
                </a:solidFill>
                <a:latin typeface="Verdana"/>
                <a:cs typeface="Verdana"/>
              </a:rPr>
              <a:t>Cluster</a:t>
            </a:r>
            <a:r>
              <a:rPr sz="1850" spc="90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1850" spc="-50" dirty="0">
                <a:solidFill>
                  <a:srgbClr val="1F497D"/>
                </a:solidFill>
                <a:latin typeface="Verdana"/>
                <a:cs typeface="Verdana"/>
              </a:rPr>
              <a:t>2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58834" y="2790520"/>
            <a:ext cx="27876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50" dirty="0">
                <a:latin typeface="Verdana"/>
                <a:cs typeface="Verdana"/>
              </a:rPr>
              <a:t>C</a:t>
            </a:r>
            <a:r>
              <a:rPr sz="1050" spc="50" dirty="0"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348420" y="5271592"/>
            <a:ext cx="7515524" cy="565128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7779198" y="2800577"/>
            <a:ext cx="228600" cy="228600"/>
            <a:chOff x="7779198" y="2800577"/>
            <a:chExt cx="228600" cy="228600"/>
          </a:xfrm>
        </p:grpSpPr>
        <p:sp>
          <p:nvSpPr>
            <p:cNvPr id="51" name="object 51"/>
            <p:cNvSpPr/>
            <p:nvPr/>
          </p:nvSpPr>
          <p:spPr>
            <a:xfrm>
              <a:off x="7785548" y="280692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85548" y="280692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362577" y="2510103"/>
            <a:ext cx="249554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25" dirty="0">
                <a:latin typeface="Verdana"/>
                <a:cs typeface="Verdana"/>
              </a:rPr>
              <a:t>C</a:t>
            </a:r>
            <a:r>
              <a:rPr sz="1050" spc="-2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2899" y="0"/>
            <a:ext cx="6769099" cy="59943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62337" y="521360"/>
            <a:ext cx="5563235" cy="5636895"/>
            <a:chOff x="6062337" y="521360"/>
            <a:chExt cx="5563235" cy="5636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337" y="1081303"/>
              <a:ext cx="5563159" cy="5076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98341" y="521360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4" y="0"/>
                  </a:moveTo>
                  <a:lnTo>
                    <a:pt x="230759" y="1269"/>
                  </a:lnTo>
                  <a:lnTo>
                    <a:pt x="229487" y="4448"/>
                  </a:lnTo>
                  <a:lnTo>
                    <a:pt x="636" y="519266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3" y="528163"/>
                  </a:lnTo>
                  <a:lnTo>
                    <a:pt x="6357" y="528163"/>
                  </a:lnTo>
                  <a:lnTo>
                    <a:pt x="353467" y="514816"/>
                  </a:lnTo>
                  <a:lnTo>
                    <a:pt x="16529" y="514816"/>
                  </a:lnTo>
                  <a:lnTo>
                    <a:pt x="237116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4" y="1906"/>
                  </a:lnTo>
                  <a:lnTo>
                    <a:pt x="238387" y="1906"/>
                  </a:lnTo>
                  <a:lnTo>
                    <a:pt x="237751" y="1269"/>
                  </a:lnTo>
                  <a:lnTo>
                    <a:pt x="234574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6" y="18431"/>
                  </a:lnTo>
                  <a:lnTo>
                    <a:pt x="654135" y="490029"/>
                  </a:lnTo>
                  <a:lnTo>
                    <a:pt x="16529" y="514816"/>
                  </a:lnTo>
                  <a:lnTo>
                    <a:pt x="353467" y="514816"/>
                  </a:lnTo>
                  <a:lnTo>
                    <a:pt x="667484" y="502740"/>
                  </a:lnTo>
                  <a:lnTo>
                    <a:pt x="670027" y="502740"/>
                  </a:lnTo>
                  <a:lnTo>
                    <a:pt x="673841" y="498927"/>
                  </a:lnTo>
                  <a:lnTo>
                    <a:pt x="674477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7300" y="3760723"/>
            <a:ext cx="658368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sz="5400" spc="-45" dirty="0">
                <a:solidFill>
                  <a:srgbClr val="008CF5"/>
                </a:solidFill>
              </a:rPr>
              <a:t>Assumptions</a:t>
            </a:r>
            <a:r>
              <a:rPr sz="5400" spc="-380" dirty="0">
                <a:solidFill>
                  <a:srgbClr val="008CF5"/>
                </a:solidFill>
              </a:rPr>
              <a:t> </a:t>
            </a:r>
            <a:r>
              <a:rPr sz="5400" spc="30" dirty="0">
                <a:solidFill>
                  <a:srgbClr val="008CF5"/>
                </a:solidFill>
              </a:rPr>
              <a:t>Of </a:t>
            </a:r>
            <a:r>
              <a:rPr sz="5400" spc="-95" dirty="0">
                <a:solidFill>
                  <a:srgbClr val="008CF5"/>
                </a:solidFill>
              </a:rPr>
              <a:t>Linear</a:t>
            </a:r>
            <a:r>
              <a:rPr sz="5400" spc="-340" dirty="0">
                <a:solidFill>
                  <a:srgbClr val="008CF5"/>
                </a:solidFill>
              </a:rPr>
              <a:t> </a:t>
            </a:r>
            <a:r>
              <a:rPr sz="5400" spc="-95" dirty="0">
                <a:solidFill>
                  <a:srgbClr val="008CF5"/>
                </a:solidFill>
              </a:rPr>
              <a:t>Regression</a:t>
            </a:r>
            <a:endParaRPr sz="5400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960079" y="1937014"/>
            <a:ext cx="228600" cy="228600"/>
            <a:chOff x="7960079" y="1937014"/>
            <a:chExt cx="228600" cy="228600"/>
          </a:xfrm>
        </p:grpSpPr>
        <p:sp>
          <p:nvSpPr>
            <p:cNvPr id="10" name="object 10"/>
            <p:cNvSpPr/>
            <p:nvPr/>
          </p:nvSpPr>
          <p:spPr>
            <a:xfrm>
              <a:off x="7966429" y="194336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66429" y="194336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755194" y="3675414"/>
            <a:ext cx="228600" cy="228600"/>
            <a:chOff x="7755194" y="3675414"/>
            <a:chExt cx="228600" cy="228600"/>
          </a:xfrm>
        </p:grpSpPr>
        <p:sp>
          <p:nvSpPr>
            <p:cNvPr id="13" name="object 13"/>
            <p:cNvSpPr/>
            <p:nvPr/>
          </p:nvSpPr>
          <p:spPr>
            <a:xfrm>
              <a:off x="7761544" y="368176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61544" y="368176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918603" y="1289051"/>
            <a:ext cx="6236970" cy="3656329"/>
            <a:chOff x="2918603" y="1289051"/>
            <a:chExt cx="6236970" cy="3656329"/>
          </a:xfrm>
        </p:grpSpPr>
        <p:sp>
          <p:nvSpPr>
            <p:cNvPr id="16" name="object 16"/>
            <p:cNvSpPr/>
            <p:nvPr/>
          </p:nvSpPr>
          <p:spPr>
            <a:xfrm>
              <a:off x="4240153" y="280548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40153" y="280548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18599" y="1388554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56" y="3314141"/>
                  </a:lnTo>
                  <a:lnTo>
                    <a:pt x="6123051" y="3262096"/>
                  </a:lnTo>
                  <a:lnTo>
                    <a:pt x="6114313" y="3264408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37" y="3342716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49"/>
                  </a:lnTo>
                  <a:lnTo>
                    <a:pt x="6123051" y="3394748"/>
                  </a:lnTo>
                  <a:lnTo>
                    <a:pt x="6212256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3940" y="3071601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610" y="3409468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383" y="3898298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0055" y="3840788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251" y="3208186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2920639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3502921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499" y="2525260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5289" y="2374298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0" y="2144260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79" y="222333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1806392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8" y="1784827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8063" y="134631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3120" y="1734506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082" y="1763261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4327" y="2043619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69742" y="2086750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18527" y="2453854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57676" y="244666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369234" y="223771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07489" y="3725769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430339" y="3416655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56782" y="3883920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97346" y="4135523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4236167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92335" y="3876732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50874" y="3567619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339703" y="3481355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894007" y="3186620"/>
              <a:ext cx="172116" cy="17211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485897" y="1706562"/>
              <a:ext cx="1881505" cy="2522220"/>
            </a:xfrm>
            <a:custGeom>
              <a:avLst/>
              <a:gdLst/>
              <a:ahLst/>
              <a:cxnLst/>
              <a:rect l="l" t="t" r="r" b="b"/>
              <a:pathLst>
                <a:path w="1881504" h="2522220">
                  <a:moveTo>
                    <a:pt x="79037" y="997425"/>
                  </a:moveTo>
                  <a:lnTo>
                    <a:pt x="96182" y="944196"/>
                  </a:lnTo>
                  <a:lnTo>
                    <a:pt x="114718" y="892028"/>
                  </a:lnTo>
                  <a:lnTo>
                    <a:pt x="134601" y="840959"/>
                  </a:lnTo>
                  <a:lnTo>
                    <a:pt x="155783" y="791024"/>
                  </a:lnTo>
                  <a:lnTo>
                    <a:pt x="178218" y="742260"/>
                  </a:lnTo>
                  <a:lnTo>
                    <a:pt x="201860" y="694704"/>
                  </a:lnTo>
                  <a:lnTo>
                    <a:pt x="226661" y="648392"/>
                  </a:lnTo>
                  <a:lnTo>
                    <a:pt x="252577" y="603359"/>
                  </a:lnTo>
                  <a:lnTo>
                    <a:pt x="279559" y="559644"/>
                  </a:lnTo>
                  <a:lnTo>
                    <a:pt x="307562" y="517281"/>
                  </a:lnTo>
                  <a:lnTo>
                    <a:pt x="336539" y="476307"/>
                  </a:lnTo>
                  <a:lnTo>
                    <a:pt x="366444" y="436760"/>
                  </a:lnTo>
                  <a:lnTo>
                    <a:pt x="397230" y="398674"/>
                  </a:lnTo>
                  <a:lnTo>
                    <a:pt x="428852" y="362087"/>
                  </a:lnTo>
                  <a:lnTo>
                    <a:pt x="461261" y="327034"/>
                  </a:lnTo>
                  <a:lnTo>
                    <a:pt x="494412" y="293553"/>
                  </a:lnTo>
                  <a:lnTo>
                    <a:pt x="528259" y="261679"/>
                  </a:lnTo>
                  <a:lnTo>
                    <a:pt x="562755" y="231449"/>
                  </a:lnTo>
                  <a:lnTo>
                    <a:pt x="597853" y="202899"/>
                  </a:lnTo>
                  <a:lnTo>
                    <a:pt x="633507" y="176066"/>
                  </a:lnTo>
                  <a:lnTo>
                    <a:pt x="669671" y="150986"/>
                  </a:lnTo>
                  <a:lnTo>
                    <a:pt x="706298" y="127695"/>
                  </a:lnTo>
                  <a:lnTo>
                    <a:pt x="743341" y="106231"/>
                  </a:lnTo>
                  <a:lnTo>
                    <a:pt x="780755" y="86628"/>
                  </a:lnTo>
                  <a:lnTo>
                    <a:pt x="818492" y="68924"/>
                  </a:lnTo>
                  <a:lnTo>
                    <a:pt x="856507" y="53154"/>
                  </a:lnTo>
                  <a:lnTo>
                    <a:pt x="894752" y="39356"/>
                  </a:lnTo>
                  <a:lnTo>
                    <a:pt x="933182" y="27565"/>
                  </a:lnTo>
                  <a:lnTo>
                    <a:pt x="971749" y="17819"/>
                  </a:lnTo>
                  <a:lnTo>
                    <a:pt x="1010408" y="10152"/>
                  </a:lnTo>
                  <a:lnTo>
                    <a:pt x="1049112" y="4603"/>
                  </a:lnTo>
                  <a:lnTo>
                    <a:pt x="1087814" y="1206"/>
                  </a:lnTo>
                  <a:lnTo>
                    <a:pt x="1126468" y="0"/>
                  </a:lnTo>
                  <a:lnTo>
                    <a:pt x="1165028" y="1018"/>
                  </a:lnTo>
                  <a:lnTo>
                    <a:pt x="1203447" y="4299"/>
                  </a:lnTo>
                  <a:lnTo>
                    <a:pt x="1241678" y="9879"/>
                  </a:lnTo>
                  <a:lnTo>
                    <a:pt x="1279676" y="17794"/>
                  </a:lnTo>
                  <a:lnTo>
                    <a:pt x="1317393" y="28080"/>
                  </a:lnTo>
                  <a:lnTo>
                    <a:pt x="1354414" y="40643"/>
                  </a:lnTo>
                  <a:lnTo>
                    <a:pt x="1390341" y="55330"/>
                  </a:lnTo>
                  <a:lnTo>
                    <a:pt x="1425156" y="72083"/>
                  </a:lnTo>
                  <a:lnTo>
                    <a:pt x="1458842" y="90846"/>
                  </a:lnTo>
                  <a:lnTo>
                    <a:pt x="1491379" y="111564"/>
                  </a:lnTo>
                  <a:lnTo>
                    <a:pt x="1522750" y="134180"/>
                  </a:lnTo>
                  <a:lnTo>
                    <a:pt x="1552936" y="158637"/>
                  </a:lnTo>
                  <a:lnTo>
                    <a:pt x="1581920" y="184881"/>
                  </a:lnTo>
                  <a:lnTo>
                    <a:pt x="1609682" y="212854"/>
                  </a:lnTo>
                  <a:lnTo>
                    <a:pt x="1636206" y="242501"/>
                  </a:lnTo>
                  <a:lnTo>
                    <a:pt x="1661472" y="273766"/>
                  </a:lnTo>
                  <a:lnTo>
                    <a:pt x="1685463" y="306591"/>
                  </a:lnTo>
                  <a:lnTo>
                    <a:pt x="1708161" y="340922"/>
                  </a:lnTo>
                  <a:lnTo>
                    <a:pt x="1729546" y="376702"/>
                  </a:lnTo>
                  <a:lnTo>
                    <a:pt x="1749602" y="413875"/>
                  </a:lnTo>
                  <a:lnTo>
                    <a:pt x="1768309" y="452385"/>
                  </a:lnTo>
                  <a:lnTo>
                    <a:pt x="1785650" y="492175"/>
                  </a:lnTo>
                  <a:lnTo>
                    <a:pt x="1801607" y="533190"/>
                  </a:lnTo>
                  <a:lnTo>
                    <a:pt x="1816161" y="575373"/>
                  </a:lnTo>
                  <a:lnTo>
                    <a:pt x="1829294" y="618669"/>
                  </a:lnTo>
                  <a:lnTo>
                    <a:pt x="1840988" y="663020"/>
                  </a:lnTo>
                  <a:lnTo>
                    <a:pt x="1851224" y="708372"/>
                  </a:lnTo>
                  <a:lnTo>
                    <a:pt x="1859985" y="754667"/>
                  </a:lnTo>
                  <a:lnTo>
                    <a:pt x="1867253" y="801850"/>
                  </a:lnTo>
                  <a:lnTo>
                    <a:pt x="1873009" y="849865"/>
                  </a:lnTo>
                  <a:lnTo>
                    <a:pt x="1877234" y="898655"/>
                  </a:lnTo>
                  <a:lnTo>
                    <a:pt x="1879912" y="948164"/>
                  </a:lnTo>
                  <a:lnTo>
                    <a:pt x="1881023" y="998336"/>
                  </a:lnTo>
                  <a:lnTo>
                    <a:pt x="1880550" y="1049116"/>
                  </a:lnTo>
                  <a:lnTo>
                    <a:pt x="1878474" y="1100446"/>
                  </a:lnTo>
                  <a:lnTo>
                    <a:pt x="1874777" y="1152271"/>
                  </a:lnTo>
                  <a:lnTo>
                    <a:pt x="1869441" y="1204534"/>
                  </a:lnTo>
                  <a:lnTo>
                    <a:pt x="1862447" y="1257181"/>
                  </a:lnTo>
                  <a:lnTo>
                    <a:pt x="1853778" y="1310153"/>
                  </a:lnTo>
                  <a:lnTo>
                    <a:pt x="1843416" y="1363396"/>
                  </a:lnTo>
                  <a:lnTo>
                    <a:pt x="1831342" y="1416852"/>
                  </a:lnTo>
                  <a:lnTo>
                    <a:pt x="1817538" y="1470467"/>
                  </a:lnTo>
                  <a:lnTo>
                    <a:pt x="1801985" y="1524183"/>
                  </a:lnTo>
                  <a:lnTo>
                    <a:pt x="1784841" y="1577413"/>
                  </a:lnTo>
                  <a:lnTo>
                    <a:pt x="1766304" y="1629581"/>
                  </a:lnTo>
                  <a:lnTo>
                    <a:pt x="1746422" y="1680650"/>
                  </a:lnTo>
                  <a:lnTo>
                    <a:pt x="1725240" y="1730585"/>
                  </a:lnTo>
                  <a:lnTo>
                    <a:pt x="1702804" y="1779349"/>
                  </a:lnTo>
                  <a:lnTo>
                    <a:pt x="1679163" y="1826905"/>
                  </a:lnTo>
                  <a:lnTo>
                    <a:pt x="1654361" y="1873217"/>
                  </a:lnTo>
                  <a:lnTo>
                    <a:pt x="1628446" y="1918249"/>
                  </a:lnTo>
                  <a:lnTo>
                    <a:pt x="1601464" y="1961965"/>
                  </a:lnTo>
                  <a:lnTo>
                    <a:pt x="1573461" y="2004328"/>
                  </a:lnTo>
                  <a:lnTo>
                    <a:pt x="1544483" y="2045301"/>
                  </a:lnTo>
                  <a:lnTo>
                    <a:pt x="1514578" y="2084849"/>
                  </a:lnTo>
                  <a:lnTo>
                    <a:pt x="1483792" y="2122935"/>
                  </a:lnTo>
                  <a:lnTo>
                    <a:pt x="1452171" y="2159522"/>
                  </a:lnTo>
                  <a:lnTo>
                    <a:pt x="1419762" y="2194575"/>
                  </a:lnTo>
                  <a:lnTo>
                    <a:pt x="1386610" y="2228056"/>
                  </a:lnTo>
                  <a:lnTo>
                    <a:pt x="1352764" y="2259930"/>
                  </a:lnTo>
                  <a:lnTo>
                    <a:pt x="1318268" y="2290160"/>
                  </a:lnTo>
                  <a:lnTo>
                    <a:pt x="1283170" y="2318709"/>
                  </a:lnTo>
                  <a:lnTo>
                    <a:pt x="1247515" y="2345542"/>
                  </a:lnTo>
                  <a:lnTo>
                    <a:pt x="1211352" y="2370623"/>
                  </a:lnTo>
                  <a:lnTo>
                    <a:pt x="1174725" y="2393913"/>
                  </a:lnTo>
                  <a:lnTo>
                    <a:pt x="1137681" y="2415378"/>
                  </a:lnTo>
                  <a:lnTo>
                    <a:pt x="1100268" y="2434981"/>
                  </a:lnTo>
                  <a:lnTo>
                    <a:pt x="1062530" y="2452685"/>
                  </a:lnTo>
                  <a:lnTo>
                    <a:pt x="1024516" y="2468455"/>
                  </a:lnTo>
                  <a:lnTo>
                    <a:pt x="986270" y="2482253"/>
                  </a:lnTo>
                  <a:lnTo>
                    <a:pt x="947841" y="2494043"/>
                  </a:lnTo>
                  <a:lnTo>
                    <a:pt x="909273" y="2503790"/>
                  </a:lnTo>
                  <a:lnTo>
                    <a:pt x="870614" y="2511456"/>
                  </a:lnTo>
                  <a:lnTo>
                    <a:pt x="831911" y="2517006"/>
                  </a:lnTo>
                  <a:lnTo>
                    <a:pt x="793208" y="2520402"/>
                  </a:lnTo>
                  <a:lnTo>
                    <a:pt x="754554" y="2521609"/>
                  </a:lnTo>
                  <a:lnTo>
                    <a:pt x="715994" y="2520590"/>
                  </a:lnTo>
                  <a:lnTo>
                    <a:pt x="677576" y="2517309"/>
                  </a:lnTo>
                  <a:lnTo>
                    <a:pt x="639344" y="2511730"/>
                  </a:lnTo>
                  <a:lnTo>
                    <a:pt x="601347" y="2503815"/>
                  </a:lnTo>
                  <a:lnTo>
                    <a:pt x="563630" y="2493529"/>
                  </a:lnTo>
                  <a:lnTo>
                    <a:pt x="526609" y="2480965"/>
                  </a:lnTo>
                  <a:lnTo>
                    <a:pt x="490682" y="2466279"/>
                  </a:lnTo>
                  <a:lnTo>
                    <a:pt x="455866" y="2449526"/>
                  </a:lnTo>
                  <a:lnTo>
                    <a:pt x="422181" y="2430762"/>
                  </a:lnTo>
                  <a:lnTo>
                    <a:pt x="389644" y="2410045"/>
                  </a:lnTo>
                  <a:lnTo>
                    <a:pt x="358273" y="2387429"/>
                  </a:lnTo>
                  <a:lnTo>
                    <a:pt x="328087" y="2362971"/>
                  </a:lnTo>
                  <a:lnTo>
                    <a:pt x="299103" y="2336728"/>
                  </a:lnTo>
                  <a:lnTo>
                    <a:pt x="271340" y="2308754"/>
                  </a:lnTo>
                  <a:lnTo>
                    <a:pt x="244817" y="2279107"/>
                  </a:lnTo>
                  <a:lnTo>
                    <a:pt x="219550" y="2247843"/>
                  </a:lnTo>
                  <a:lnTo>
                    <a:pt x="195559" y="2215017"/>
                  </a:lnTo>
                  <a:lnTo>
                    <a:pt x="172862" y="2180686"/>
                  </a:lnTo>
                  <a:lnTo>
                    <a:pt x="151476" y="2144906"/>
                  </a:lnTo>
                  <a:lnTo>
                    <a:pt x="131421" y="2107733"/>
                  </a:lnTo>
                  <a:lnTo>
                    <a:pt x="112713" y="2069224"/>
                  </a:lnTo>
                  <a:lnTo>
                    <a:pt x="95372" y="2029433"/>
                  </a:lnTo>
                  <a:lnTo>
                    <a:pt x="79416" y="1988419"/>
                  </a:lnTo>
                  <a:lnTo>
                    <a:pt x="64862" y="1946235"/>
                  </a:lnTo>
                  <a:lnTo>
                    <a:pt x="51729" y="1902940"/>
                  </a:lnTo>
                  <a:lnTo>
                    <a:pt x="40035" y="1858588"/>
                  </a:lnTo>
                  <a:lnTo>
                    <a:pt x="29798" y="1813237"/>
                  </a:lnTo>
                  <a:lnTo>
                    <a:pt x="21037" y="1766942"/>
                  </a:lnTo>
                  <a:lnTo>
                    <a:pt x="13770" y="1719759"/>
                  </a:lnTo>
                  <a:lnTo>
                    <a:pt x="8014" y="1671744"/>
                  </a:lnTo>
                  <a:lnTo>
                    <a:pt x="3788" y="1622954"/>
                  </a:lnTo>
                  <a:lnTo>
                    <a:pt x="1111" y="1573445"/>
                  </a:lnTo>
                  <a:lnTo>
                    <a:pt x="0" y="1523273"/>
                  </a:lnTo>
                  <a:lnTo>
                    <a:pt x="473" y="1472493"/>
                  </a:lnTo>
                  <a:lnTo>
                    <a:pt x="2549" y="1421163"/>
                  </a:lnTo>
                  <a:lnTo>
                    <a:pt x="6246" y="1369338"/>
                  </a:lnTo>
                  <a:lnTo>
                    <a:pt x="11582" y="1317074"/>
                  </a:lnTo>
                  <a:lnTo>
                    <a:pt x="18575" y="1264428"/>
                  </a:lnTo>
                  <a:lnTo>
                    <a:pt x="27244" y="1211456"/>
                  </a:lnTo>
                  <a:lnTo>
                    <a:pt x="37607" y="1158213"/>
                  </a:lnTo>
                  <a:lnTo>
                    <a:pt x="49681" y="1104756"/>
                  </a:lnTo>
                  <a:lnTo>
                    <a:pt x="63485" y="1051142"/>
                  </a:lnTo>
                  <a:lnTo>
                    <a:pt x="79037" y="99742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46150" y="1295401"/>
              <a:ext cx="1586865" cy="1479550"/>
            </a:xfrm>
            <a:custGeom>
              <a:avLst/>
              <a:gdLst/>
              <a:ahLst/>
              <a:cxnLst/>
              <a:rect l="l" t="t" r="r" b="b"/>
              <a:pathLst>
                <a:path w="1586865" h="1479550">
                  <a:moveTo>
                    <a:pt x="0" y="739775"/>
                  </a:moveTo>
                  <a:lnTo>
                    <a:pt x="1560" y="692990"/>
                  </a:lnTo>
                  <a:lnTo>
                    <a:pt x="6181" y="646979"/>
                  </a:lnTo>
                  <a:lnTo>
                    <a:pt x="13768" y="601828"/>
                  </a:lnTo>
                  <a:lnTo>
                    <a:pt x="24229" y="557623"/>
                  </a:lnTo>
                  <a:lnTo>
                    <a:pt x="37471" y="514451"/>
                  </a:lnTo>
                  <a:lnTo>
                    <a:pt x="53401" y="472400"/>
                  </a:lnTo>
                  <a:lnTo>
                    <a:pt x="71926" y="431555"/>
                  </a:lnTo>
                  <a:lnTo>
                    <a:pt x="92953" y="392003"/>
                  </a:lnTo>
                  <a:lnTo>
                    <a:pt x="116389" y="353831"/>
                  </a:lnTo>
                  <a:lnTo>
                    <a:pt x="142141" y="317125"/>
                  </a:lnTo>
                  <a:lnTo>
                    <a:pt x="170117" y="281973"/>
                  </a:lnTo>
                  <a:lnTo>
                    <a:pt x="200223" y="248461"/>
                  </a:lnTo>
                  <a:lnTo>
                    <a:pt x="232366" y="216675"/>
                  </a:lnTo>
                  <a:lnTo>
                    <a:pt x="266454" y="186702"/>
                  </a:lnTo>
                  <a:lnTo>
                    <a:pt x="302394" y="158629"/>
                  </a:lnTo>
                  <a:lnTo>
                    <a:pt x="340092" y="132543"/>
                  </a:lnTo>
                  <a:lnTo>
                    <a:pt x="379455" y="108529"/>
                  </a:lnTo>
                  <a:lnTo>
                    <a:pt x="420392" y="86676"/>
                  </a:lnTo>
                  <a:lnTo>
                    <a:pt x="462808" y="67069"/>
                  </a:lnTo>
                  <a:lnTo>
                    <a:pt x="506611" y="49795"/>
                  </a:lnTo>
                  <a:lnTo>
                    <a:pt x="551708" y="34941"/>
                  </a:lnTo>
                  <a:lnTo>
                    <a:pt x="598006" y="22593"/>
                  </a:lnTo>
                  <a:lnTo>
                    <a:pt x="645413" y="12838"/>
                  </a:lnTo>
                  <a:lnTo>
                    <a:pt x="693834" y="5763"/>
                  </a:lnTo>
                  <a:lnTo>
                    <a:pt x="743177" y="1455"/>
                  </a:lnTo>
                  <a:lnTo>
                    <a:pt x="793350" y="0"/>
                  </a:lnTo>
                  <a:lnTo>
                    <a:pt x="843523" y="1455"/>
                  </a:lnTo>
                  <a:lnTo>
                    <a:pt x="892866" y="5763"/>
                  </a:lnTo>
                  <a:lnTo>
                    <a:pt x="941288" y="12838"/>
                  </a:lnTo>
                  <a:lnTo>
                    <a:pt x="988694" y="22593"/>
                  </a:lnTo>
                  <a:lnTo>
                    <a:pt x="1034992" y="34941"/>
                  </a:lnTo>
                  <a:lnTo>
                    <a:pt x="1080089" y="49795"/>
                  </a:lnTo>
                  <a:lnTo>
                    <a:pt x="1123892" y="67069"/>
                  </a:lnTo>
                  <a:lnTo>
                    <a:pt x="1166308" y="86676"/>
                  </a:lnTo>
                  <a:lnTo>
                    <a:pt x="1207245" y="108529"/>
                  </a:lnTo>
                  <a:lnTo>
                    <a:pt x="1246608" y="132543"/>
                  </a:lnTo>
                  <a:lnTo>
                    <a:pt x="1284306" y="158629"/>
                  </a:lnTo>
                  <a:lnTo>
                    <a:pt x="1320246" y="186702"/>
                  </a:lnTo>
                  <a:lnTo>
                    <a:pt x="1354334" y="216675"/>
                  </a:lnTo>
                  <a:lnTo>
                    <a:pt x="1386477" y="248461"/>
                  </a:lnTo>
                  <a:lnTo>
                    <a:pt x="1416583" y="281973"/>
                  </a:lnTo>
                  <a:lnTo>
                    <a:pt x="1444559" y="317125"/>
                  </a:lnTo>
                  <a:lnTo>
                    <a:pt x="1470311" y="353831"/>
                  </a:lnTo>
                  <a:lnTo>
                    <a:pt x="1493747" y="392003"/>
                  </a:lnTo>
                  <a:lnTo>
                    <a:pt x="1514774" y="431555"/>
                  </a:lnTo>
                  <a:lnTo>
                    <a:pt x="1533299" y="472400"/>
                  </a:lnTo>
                  <a:lnTo>
                    <a:pt x="1549229" y="514451"/>
                  </a:lnTo>
                  <a:lnTo>
                    <a:pt x="1562471" y="557623"/>
                  </a:lnTo>
                  <a:lnTo>
                    <a:pt x="1572932" y="601828"/>
                  </a:lnTo>
                  <a:lnTo>
                    <a:pt x="1580519" y="646979"/>
                  </a:lnTo>
                  <a:lnTo>
                    <a:pt x="1585140" y="692990"/>
                  </a:lnTo>
                  <a:lnTo>
                    <a:pt x="1586701" y="739775"/>
                  </a:lnTo>
                  <a:lnTo>
                    <a:pt x="1585140" y="786560"/>
                  </a:lnTo>
                  <a:lnTo>
                    <a:pt x="1580519" y="832571"/>
                  </a:lnTo>
                  <a:lnTo>
                    <a:pt x="1572932" y="877722"/>
                  </a:lnTo>
                  <a:lnTo>
                    <a:pt x="1562471" y="921927"/>
                  </a:lnTo>
                  <a:lnTo>
                    <a:pt x="1549229" y="965099"/>
                  </a:lnTo>
                  <a:lnTo>
                    <a:pt x="1533299" y="1007150"/>
                  </a:lnTo>
                  <a:lnTo>
                    <a:pt x="1514774" y="1047995"/>
                  </a:lnTo>
                  <a:lnTo>
                    <a:pt x="1493747" y="1087547"/>
                  </a:lnTo>
                  <a:lnTo>
                    <a:pt x="1470311" y="1125719"/>
                  </a:lnTo>
                  <a:lnTo>
                    <a:pt x="1444559" y="1162425"/>
                  </a:lnTo>
                  <a:lnTo>
                    <a:pt x="1416583" y="1197577"/>
                  </a:lnTo>
                  <a:lnTo>
                    <a:pt x="1386477" y="1231089"/>
                  </a:lnTo>
                  <a:lnTo>
                    <a:pt x="1354334" y="1262875"/>
                  </a:lnTo>
                  <a:lnTo>
                    <a:pt x="1320246" y="1292848"/>
                  </a:lnTo>
                  <a:lnTo>
                    <a:pt x="1284306" y="1320921"/>
                  </a:lnTo>
                  <a:lnTo>
                    <a:pt x="1246608" y="1347007"/>
                  </a:lnTo>
                  <a:lnTo>
                    <a:pt x="1207245" y="1371021"/>
                  </a:lnTo>
                  <a:lnTo>
                    <a:pt x="1166308" y="1392874"/>
                  </a:lnTo>
                  <a:lnTo>
                    <a:pt x="1123892" y="1412481"/>
                  </a:lnTo>
                  <a:lnTo>
                    <a:pt x="1080089" y="1429755"/>
                  </a:lnTo>
                  <a:lnTo>
                    <a:pt x="1034992" y="1444609"/>
                  </a:lnTo>
                  <a:lnTo>
                    <a:pt x="988694" y="1456957"/>
                  </a:lnTo>
                  <a:lnTo>
                    <a:pt x="941288" y="1466712"/>
                  </a:lnTo>
                  <a:lnTo>
                    <a:pt x="892866" y="1473787"/>
                  </a:lnTo>
                  <a:lnTo>
                    <a:pt x="843523" y="1478095"/>
                  </a:lnTo>
                  <a:lnTo>
                    <a:pt x="793350" y="1479551"/>
                  </a:lnTo>
                  <a:lnTo>
                    <a:pt x="743177" y="1478095"/>
                  </a:lnTo>
                  <a:lnTo>
                    <a:pt x="693834" y="1473787"/>
                  </a:lnTo>
                  <a:lnTo>
                    <a:pt x="645413" y="1466712"/>
                  </a:lnTo>
                  <a:lnTo>
                    <a:pt x="598006" y="1456957"/>
                  </a:lnTo>
                  <a:lnTo>
                    <a:pt x="551708" y="1444609"/>
                  </a:lnTo>
                  <a:lnTo>
                    <a:pt x="506611" y="1429755"/>
                  </a:lnTo>
                  <a:lnTo>
                    <a:pt x="462808" y="1412481"/>
                  </a:lnTo>
                  <a:lnTo>
                    <a:pt x="420392" y="1392874"/>
                  </a:lnTo>
                  <a:lnTo>
                    <a:pt x="379455" y="1371021"/>
                  </a:lnTo>
                  <a:lnTo>
                    <a:pt x="340092" y="1347007"/>
                  </a:lnTo>
                  <a:lnTo>
                    <a:pt x="302394" y="1320921"/>
                  </a:lnTo>
                  <a:lnTo>
                    <a:pt x="266454" y="1292848"/>
                  </a:lnTo>
                  <a:lnTo>
                    <a:pt x="232366" y="1262875"/>
                  </a:lnTo>
                  <a:lnTo>
                    <a:pt x="200223" y="1231089"/>
                  </a:lnTo>
                  <a:lnTo>
                    <a:pt x="170117" y="1197577"/>
                  </a:lnTo>
                  <a:lnTo>
                    <a:pt x="142141" y="1162425"/>
                  </a:lnTo>
                  <a:lnTo>
                    <a:pt x="116389" y="1125719"/>
                  </a:lnTo>
                  <a:lnTo>
                    <a:pt x="92953" y="1087547"/>
                  </a:lnTo>
                  <a:lnTo>
                    <a:pt x="71926" y="1047995"/>
                  </a:lnTo>
                  <a:lnTo>
                    <a:pt x="53401" y="1007150"/>
                  </a:lnTo>
                  <a:lnTo>
                    <a:pt x="37471" y="965099"/>
                  </a:lnTo>
                  <a:lnTo>
                    <a:pt x="24229" y="921927"/>
                  </a:lnTo>
                  <a:lnTo>
                    <a:pt x="13768" y="877722"/>
                  </a:lnTo>
                  <a:lnTo>
                    <a:pt x="6181" y="832571"/>
                  </a:lnTo>
                  <a:lnTo>
                    <a:pt x="1560" y="786560"/>
                  </a:lnTo>
                  <a:lnTo>
                    <a:pt x="0" y="739775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58531" y="3118283"/>
              <a:ext cx="1390650" cy="1390650"/>
            </a:xfrm>
            <a:custGeom>
              <a:avLst/>
              <a:gdLst/>
              <a:ahLst/>
              <a:cxnLst/>
              <a:rect l="l" t="t" r="r" b="b"/>
              <a:pathLst>
                <a:path w="1390650" h="1390650">
                  <a:moveTo>
                    <a:pt x="153772" y="1236810"/>
                  </a:moveTo>
                  <a:lnTo>
                    <a:pt x="125150" y="1205690"/>
                  </a:lnTo>
                  <a:lnTo>
                    <a:pt x="99513" y="1172665"/>
                  </a:lnTo>
                  <a:lnTo>
                    <a:pt x="76845" y="1137881"/>
                  </a:lnTo>
                  <a:lnTo>
                    <a:pt x="57132" y="1101483"/>
                  </a:lnTo>
                  <a:lnTo>
                    <a:pt x="40356" y="1063618"/>
                  </a:lnTo>
                  <a:lnTo>
                    <a:pt x="26503" y="1024431"/>
                  </a:lnTo>
                  <a:lnTo>
                    <a:pt x="15556" y="984067"/>
                  </a:lnTo>
                  <a:lnTo>
                    <a:pt x="7500" y="942673"/>
                  </a:lnTo>
                  <a:lnTo>
                    <a:pt x="2320" y="900393"/>
                  </a:lnTo>
                  <a:lnTo>
                    <a:pt x="0" y="857374"/>
                  </a:lnTo>
                  <a:lnTo>
                    <a:pt x="523" y="813760"/>
                  </a:lnTo>
                  <a:lnTo>
                    <a:pt x="3875" y="769699"/>
                  </a:lnTo>
                  <a:lnTo>
                    <a:pt x="10039" y="725334"/>
                  </a:lnTo>
                  <a:lnTo>
                    <a:pt x="19000" y="680813"/>
                  </a:lnTo>
                  <a:lnTo>
                    <a:pt x="30743" y="636280"/>
                  </a:lnTo>
                  <a:lnTo>
                    <a:pt x="45251" y="591882"/>
                  </a:lnTo>
                  <a:lnTo>
                    <a:pt x="62510" y="547763"/>
                  </a:lnTo>
                  <a:lnTo>
                    <a:pt x="82502" y="504070"/>
                  </a:lnTo>
                  <a:lnTo>
                    <a:pt x="105213" y="460947"/>
                  </a:lnTo>
                  <a:lnTo>
                    <a:pt x="130627" y="418542"/>
                  </a:lnTo>
                  <a:lnTo>
                    <a:pt x="158729" y="376999"/>
                  </a:lnTo>
                  <a:lnTo>
                    <a:pt x="189502" y="336464"/>
                  </a:lnTo>
                  <a:lnTo>
                    <a:pt x="222931" y="297082"/>
                  </a:lnTo>
                  <a:lnTo>
                    <a:pt x="259000" y="259000"/>
                  </a:lnTo>
                  <a:lnTo>
                    <a:pt x="297082" y="222931"/>
                  </a:lnTo>
                  <a:lnTo>
                    <a:pt x="336464" y="189502"/>
                  </a:lnTo>
                  <a:lnTo>
                    <a:pt x="376999" y="158729"/>
                  </a:lnTo>
                  <a:lnTo>
                    <a:pt x="418542" y="130627"/>
                  </a:lnTo>
                  <a:lnTo>
                    <a:pt x="460947" y="105213"/>
                  </a:lnTo>
                  <a:lnTo>
                    <a:pt x="504070" y="82502"/>
                  </a:lnTo>
                  <a:lnTo>
                    <a:pt x="547763" y="62510"/>
                  </a:lnTo>
                  <a:lnTo>
                    <a:pt x="591882" y="45251"/>
                  </a:lnTo>
                  <a:lnTo>
                    <a:pt x="636280" y="30743"/>
                  </a:lnTo>
                  <a:lnTo>
                    <a:pt x="680813" y="19000"/>
                  </a:lnTo>
                  <a:lnTo>
                    <a:pt x="725334" y="10039"/>
                  </a:lnTo>
                  <a:lnTo>
                    <a:pt x="769699" y="3875"/>
                  </a:lnTo>
                  <a:lnTo>
                    <a:pt x="813760" y="523"/>
                  </a:lnTo>
                  <a:lnTo>
                    <a:pt x="857374" y="0"/>
                  </a:lnTo>
                  <a:lnTo>
                    <a:pt x="900393" y="2320"/>
                  </a:lnTo>
                  <a:lnTo>
                    <a:pt x="942673" y="7500"/>
                  </a:lnTo>
                  <a:lnTo>
                    <a:pt x="984067" y="15556"/>
                  </a:lnTo>
                  <a:lnTo>
                    <a:pt x="1024431" y="26503"/>
                  </a:lnTo>
                  <a:lnTo>
                    <a:pt x="1063618" y="40356"/>
                  </a:lnTo>
                  <a:lnTo>
                    <a:pt x="1101483" y="57132"/>
                  </a:lnTo>
                  <a:lnTo>
                    <a:pt x="1137881" y="76845"/>
                  </a:lnTo>
                  <a:lnTo>
                    <a:pt x="1172665" y="99513"/>
                  </a:lnTo>
                  <a:lnTo>
                    <a:pt x="1205690" y="125150"/>
                  </a:lnTo>
                  <a:lnTo>
                    <a:pt x="1236810" y="153772"/>
                  </a:lnTo>
                  <a:lnTo>
                    <a:pt x="1265432" y="184892"/>
                  </a:lnTo>
                  <a:lnTo>
                    <a:pt x="1291069" y="217917"/>
                  </a:lnTo>
                  <a:lnTo>
                    <a:pt x="1313736" y="252701"/>
                  </a:lnTo>
                  <a:lnTo>
                    <a:pt x="1333450" y="289099"/>
                  </a:lnTo>
                  <a:lnTo>
                    <a:pt x="1350226" y="326964"/>
                  </a:lnTo>
                  <a:lnTo>
                    <a:pt x="1364079" y="366151"/>
                  </a:lnTo>
                  <a:lnTo>
                    <a:pt x="1375026" y="406515"/>
                  </a:lnTo>
                  <a:lnTo>
                    <a:pt x="1383081" y="447909"/>
                  </a:lnTo>
                  <a:lnTo>
                    <a:pt x="1388262" y="490189"/>
                  </a:lnTo>
                  <a:lnTo>
                    <a:pt x="1390582" y="533208"/>
                  </a:lnTo>
                  <a:lnTo>
                    <a:pt x="1390059" y="576821"/>
                  </a:lnTo>
                  <a:lnTo>
                    <a:pt x="1386707" y="620883"/>
                  </a:lnTo>
                  <a:lnTo>
                    <a:pt x="1380543" y="665247"/>
                  </a:lnTo>
                  <a:lnTo>
                    <a:pt x="1371581" y="709769"/>
                  </a:lnTo>
                  <a:lnTo>
                    <a:pt x="1359839" y="754302"/>
                  </a:lnTo>
                  <a:lnTo>
                    <a:pt x="1345330" y="798700"/>
                  </a:lnTo>
                  <a:lnTo>
                    <a:pt x="1328072" y="842819"/>
                  </a:lnTo>
                  <a:lnTo>
                    <a:pt x="1308080" y="886512"/>
                  </a:lnTo>
                  <a:lnTo>
                    <a:pt x="1285368" y="929634"/>
                  </a:lnTo>
                  <a:lnTo>
                    <a:pt x="1259954" y="972040"/>
                  </a:lnTo>
                  <a:lnTo>
                    <a:pt x="1231853" y="1013583"/>
                  </a:lnTo>
                  <a:lnTo>
                    <a:pt x="1201080" y="1054118"/>
                  </a:lnTo>
                  <a:lnTo>
                    <a:pt x="1167651" y="1093500"/>
                  </a:lnTo>
                  <a:lnTo>
                    <a:pt x="1131582" y="1131582"/>
                  </a:lnTo>
                  <a:lnTo>
                    <a:pt x="1093500" y="1167651"/>
                  </a:lnTo>
                  <a:lnTo>
                    <a:pt x="1054118" y="1201080"/>
                  </a:lnTo>
                  <a:lnTo>
                    <a:pt x="1013583" y="1231853"/>
                  </a:lnTo>
                  <a:lnTo>
                    <a:pt x="972040" y="1259954"/>
                  </a:lnTo>
                  <a:lnTo>
                    <a:pt x="929634" y="1285368"/>
                  </a:lnTo>
                  <a:lnTo>
                    <a:pt x="886512" y="1308080"/>
                  </a:lnTo>
                  <a:lnTo>
                    <a:pt x="842819" y="1328072"/>
                  </a:lnTo>
                  <a:lnTo>
                    <a:pt x="798700" y="1345330"/>
                  </a:lnTo>
                  <a:lnTo>
                    <a:pt x="754302" y="1359839"/>
                  </a:lnTo>
                  <a:lnTo>
                    <a:pt x="709769" y="1371581"/>
                  </a:lnTo>
                  <a:lnTo>
                    <a:pt x="665247" y="1380543"/>
                  </a:lnTo>
                  <a:lnTo>
                    <a:pt x="620883" y="1386707"/>
                  </a:lnTo>
                  <a:lnTo>
                    <a:pt x="576822" y="1390059"/>
                  </a:lnTo>
                  <a:lnTo>
                    <a:pt x="533208" y="1390582"/>
                  </a:lnTo>
                  <a:lnTo>
                    <a:pt x="490189" y="1388262"/>
                  </a:lnTo>
                  <a:lnTo>
                    <a:pt x="447909" y="1383081"/>
                  </a:lnTo>
                  <a:lnTo>
                    <a:pt x="406515" y="1375026"/>
                  </a:lnTo>
                  <a:lnTo>
                    <a:pt x="366151" y="1364079"/>
                  </a:lnTo>
                  <a:lnTo>
                    <a:pt x="326964" y="1350226"/>
                  </a:lnTo>
                  <a:lnTo>
                    <a:pt x="289098" y="1333450"/>
                  </a:lnTo>
                  <a:lnTo>
                    <a:pt x="252701" y="1313736"/>
                  </a:lnTo>
                  <a:lnTo>
                    <a:pt x="217917" y="1291069"/>
                  </a:lnTo>
                  <a:lnTo>
                    <a:pt x="184892" y="1265432"/>
                  </a:lnTo>
                  <a:lnTo>
                    <a:pt x="153772" y="1236810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420982" y="2704179"/>
            <a:ext cx="103822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spc="-56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582016" y="3667347"/>
            <a:ext cx="108775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76923C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76923C"/>
                </a:solidFill>
                <a:latin typeface="Verdana"/>
                <a:cs typeface="Verdana"/>
              </a:rPr>
              <a:t> </a:t>
            </a:r>
            <a:r>
              <a:rPr sz="1850" spc="-50" dirty="0">
                <a:solidFill>
                  <a:srgbClr val="76923C"/>
                </a:solidFill>
                <a:latin typeface="Verdana"/>
                <a:cs typeface="Verdana"/>
              </a:rPr>
              <a:t>3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62577" y="2510103"/>
            <a:ext cx="249554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25" dirty="0">
                <a:latin typeface="Verdana"/>
                <a:cs typeface="Verdana"/>
              </a:rPr>
              <a:t>C</a:t>
            </a:r>
            <a:r>
              <a:rPr sz="1050" spc="-25" dirty="0"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924913" y="3814648"/>
            <a:ext cx="27813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45" dirty="0">
                <a:latin typeface="Verdana"/>
                <a:cs typeface="Verdana"/>
              </a:rPr>
              <a:t>C</a:t>
            </a:r>
            <a:r>
              <a:rPr sz="1050" spc="45" dirty="0">
                <a:latin typeface="Calibri"/>
                <a:cs typeface="Calibri"/>
              </a:rPr>
              <a:t>3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274491" y="1851736"/>
            <a:ext cx="17049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25475" algn="l"/>
              </a:tabLst>
            </a:pPr>
            <a:r>
              <a:rPr sz="1850" spc="50" dirty="0">
                <a:latin typeface="Verdana"/>
                <a:cs typeface="Verdana"/>
              </a:rPr>
              <a:t>C</a:t>
            </a:r>
            <a:r>
              <a:rPr sz="1050" spc="50" dirty="0">
                <a:latin typeface="Calibri"/>
                <a:cs typeface="Calibri"/>
              </a:rPr>
              <a:t>2</a:t>
            </a:r>
            <a:r>
              <a:rPr sz="1050" dirty="0">
                <a:latin typeface="Calibri"/>
                <a:cs typeface="Calibri"/>
              </a:rPr>
              <a:t>	</a:t>
            </a:r>
            <a:r>
              <a:rPr sz="1850" dirty="0">
                <a:solidFill>
                  <a:srgbClr val="1F497D"/>
                </a:solidFill>
                <a:latin typeface="Verdana"/>
                <a:cs typeface="Verdana"/>
              </a:rPr>
              <a:t>Cluster</a:t>
            </a:r>
            <a:r>
              <a:rPr sz="1850" spc="90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1850" spc="-60" dirty="0">
                <a:solidFill>
                  <a:srgbClr val="1F497D"/>
                </a:solidFill>
                <a:latin typeface="Verdana"/>
                <a:cs typeface="Verdana"/>
              </a:rPr>
              <a:t>2</a:t>
            </a:r>
            <a:endParaRPr sz="1850">
              <a:latin typeface="Verdana"/>
              <a:cs typeface="Verdana"/>
            </a:endParaRPr>
          </a:p>
        </p:txBody>
      </p:sp>
      <p:pic>
        <p:nvPicPr>
          <p:cNvPr id="57" name="object 5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81923" y="5107642"/>
            <a:ext cx="10837600" cy="565129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653622" y="1837791"/>
            <a:ext cx="7028815" cy="4270375"/>
            <a:chOff x="2653622" y="1837791"/>
            <a:chExt cx="7028815" cy="42703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3622" y="1837791"/>
              <a:ext cx="6907635" cy="42698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63873" y="3793008"/>
              <a:ext cx="863600" cy="1194435"/>
            </a:xfrm>
            <a:custGeom>
              <a:avLst/>
              <a:gdLst/>
              <a:ahLst/>
              <a:cxnLst/>
              <a:rect l="l" t="t" r="r" b="b"/>
              <a:pathLst>
                <a:path w="863600" h="1194435">
                  <a:moveTo>
                    <a:pt x="13002" y="1089494"/>
                  </a:moveTo>
                  <a:lnTo>
                    <a:pt x="9898" y="1092050"/>
                  </a:lnTo>
                  <a:lnTo>
                    <a:pt x="0" y="1194182"/>
                  </a:lnTo>
                  <a:lnTo>
                    <a:pt x="14689" y="1187657"/>
                  </a:lnTo>
                  <a:lnTo>
                    <a:pt x="12533" y="1187657"/>
                  </a:lnTo>
                  <a:lnTo>
                    <a:pt x="2231" y="1180228"/>
                  </a:lnTo>
                  <a:lnTo>
                    <a:pt x="15956" y="1161193"/>
                  </a:lnTo>
                  <a:lnTo>
                    <a:pt x="22538" y="1093275"/>
                  </a:lnTo>
                  <a:lnTo>
                    <a:pt x="19983" y="1090171"/>
                  </a:lnTo>
                  <a:lnTo>
                    <a:pt x="13002" y="1089494"/>
                  </a:lnTo>
                  <a:close/>
                </a:path>
                <a:path w="863600" h="1194435">
                  <a:moveTo>
                    <a:pt x="15956" y="1161193"/>
                  </a:moveTo>
                  <a:lnTo>
                    <a:pt x="2231" y="1180228"/>
                  </a:lnTo>
                  <a:lnTo>
                    <a:pt x="12533" y="1187657"/>
                  </a:lnTo>
                  <a:lnTo>
                    <a:pt x="14757" y="1184572"/>
                  </a:lnTo>
                  <a:lnTo>
                    <a:pt x="13690" y="1184572"/>
                  </a:lnTo>
                  <a:lnTo>
                    <a:pt x="4792" y="1178156"/>
                  </a:lnTo>
                  <a:lnTo>
                    <a:pt x="14740" y="1173737"/>
                  </a:lnTo>
                  <a:lnTo>
                    <a:pt x="15956" y="1161193"/>
                  </a:lnTo>
                  <a:close/>
                </a:path>
                <a:path w="863600" h="1194435">
                  <a:moveTo>
                    <a:pt x="88618" y="1140919"/>
                  </a:moveTo>
                  <a:lnTo>
                    <a:pt x="26259" y="1168620"/>
                  </a:lnTo>
                  <a:lnTo>
                    <a:pt x="12533" y="1187657"/>
                  </a:lnTo>
                  <a:lnTo>
                    <a:pt x="14689" y="1187657"/>
                  </a:lnTo>
                  <a:lnTo>
                    <a:pt x="93774" y="1152526"/>
                  </a:lnTo>
                  <a:lnTo>
                    <a:pt x="95218" y="1148773"/>
                  </a:lnTo>
                  <a:lnTo>
                    <a:pt x="92370" y="1142363"/>
                  </a:lnTo>
                  <a:lnTo>
                    <a:pt x="88618" y="1140919"/>
                  </a:lnTo>
                  <a:close/>
                </a:path>
                <a:path w="863600" h="1194435">
                  <a:moveTo>
                    <a:pt x="14740" y="1173737"/>
                  </a:moveTo>
                  <a:lnTo>
                    <a:pt x="4792" y="1178156"/>
                  </a:lnTo>
                  <a:lnTo>
                    <a:pt x="13690" y="1184572"/>
                  </a:lnTo>
                  <a:lnTo>
                    <a:pt x="14740" y="1173737"/>
                  </a:lnTo>
                  <a:close/>
                </a:path>
                <a:path w="863600" h="1194435">
                  <a:moveTo>
                    <a:pt x="26259" y="1168620"/>
                  </a:moveTo>
                  <a:lnTo>
                    <a:pt x="14740" y="1173737"/>
                  </a:lnTo>
                  <a:lnTo>
                    <a:pt x="13690" y="1184572"/>
                  </a:lnTo>
                  <a:lnTo>
                    <a:pt x="14757" y="1184572"/>
                  </a:lnTo>
                  <a:lnTo>
                    <a:pt x="26259" y="1168620"/>
                  </a:lnTo>
                  <a:close/>
                </a:path>
                <a:path w="863600" h="1194435">
                  <a:moveTo>
                    <a:pt x="853193" y="0"/>
                  </a:moveTo>
                  <a:lnTo>
                    <a:pt x="15956" y="1161193"/>
                  </a:lnTo>
                  <a:lnTo>
                    <a:pt x="14740" y="1173737"/>
                  </a:lnTo>
                  <a:lnTo>
                    <a:pt x="26259" y="1168620"/>
                  </a:lnTo>
                  <a:lnTo>
                    <a:pt x="863494" y="7426"/>
                  </a:lnTo>
                  <a:lnTo>
                    <a:pt x="853193" y="0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21679" y="3392138"/>
              <a:ext cx="3854450" cy="493395"/>
            </a:xfrm>
            <a:custGeom>
              <a:avLst/>
              <a:gdLst/>
              <a:ahLst/>
              <a:cxnLst/>
              <a:rect l="l" t="t" r="r" b="b"/>
              <a:pathLst>
                <a:path w="3854450" h="493395">
                  <a:moveTo>
                    <a:pt x="3771689" y="0"/>
                  </a:moveTo>
                  <a:lnTo>
                    <a:pt x="82198" y="0"/>
                  </a:lnTo>
                  <a:lnTo>
                    <a:pt x="50202" y="6459"/>
                  </a:lnTo>
                  <a:lnTo>
                    <a:pt x="24075" y="24075"/>
                  </a:lnTo>
                  <a:lnTo>
                    <a:pt x="6459" y="50202"/>
                  </a:lnTo>
                  <a:lnTo>
                    <a:pt x="0" y="82198"/>
                  </a:lnTo>
                  <a:lnTo>
                    <a:pt x="0" y="410984"/>
                  </a:lnTo>
                  <a:lnTo>
                    <a:pt x="6459" y="442980"/>
                  </a:lnTo>
                  <a:lnTo>
                    <a:pt x="24075" y="469108"/>
                  </a:lnTo>
                  <a:lnTo>
                    <a:pt x="50202" y="486724"/>
                  </a:lnTo>
                  <a:lnTo>
                    <a:pt x="82198" y="493184"/>
                  </a:lnTo>
                  <a:lnTo>
                    <a:pt x="3771689" y="493184"/>
                  </a:lnTo>
                  <a:lnTo>
                    <a:pt x="3803684" y="486724"/>
                  </a:lnTo>
                  <a:lnTo>
                    <a:pt x="3829812" y="469108"/>
                  </a:lnTo>
                  <a:lnTo>
                    <a:pt x="3847427" y="442980"/>
                  </a:lnTo>
                  <a:lnTo>
                    <a:pt x="3853887" y="410984"/>
                  </a:lnTo>
                  <a:lnTo>
                    <a:pt x="3853887" y="82198"/>
                  </a:lnTo>
                  <a:lnTo>
                    <a:pt x="3847427" y="50202"/>
                  </a:lnTo>
                  <a:lnTo>
                    <a:pt x="3829812" y="24075"/>
                  </a:lnTo>
                  <a:lnTo>
                    <a:pt x="3803684" y="6459"/>
                  </a:lnTo>
                  <a:lnTo>
                    <a:pt x="3771689" y="0"/>
                  </a:lnTo>
                  <a:close/>
                </a:path>
              </a:pathLst>
            </a:custGeom>
            <a:solidFill>
              <a:srgbClr val="FECA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21679" y="3392138"/>
              <a:ext cx="3854450" cy="493395"/>
            </a:xfrm>
            <a:custGeom>
              <a:avLst/>
              <a:gdLst/>
              <a:ahLst/>
              <a:cxnLst/>
              <a:rect l="l" t="t" r="r" b="b"/>
              <a:pathLst>
                <a:path w="3854450" h="493395">
                  <a:moveTo>
                    <a:pt x="0" y="82198"/>
                  </a:moveTo>
                  <a:lnTo>
                    <a:pt x="6459" y="50203"/>
                  </a:lnTo>
                  <a:lnTo>
                    <a:pt x="24075" y="24075"/>
                  </a:lnTo>
                  <a:lnTo>
                    <a:pt x="50203" y="6459"/>
                  </a:lnTo>
                  <a:lnTo>
                    <a:pt x="82198" y="0"/>
                  </a:lnTo>
                  <a:lnTo>
                    <a:pt x="3771689" y="0"/>
                  </a:lnTo>
                  <a:lnTo>
                    <a:pt x="3803684" y="6459"/>
                  </a:lnTo>
                  <a:lnTo>
                    <a:pt x="3829812" y="24075"/>
                  </a:lnTo>
                  <a:lnTo>
                    <a:pt x="3847428" y="50203"/>
                  </a:lnTo>
                  <a:lnTo>
                    <a:pt x="3853888" y="82198"/>
                  </a:lnTo>
                  <a:lnTo>
                    <a:pt x="3853888" y="410985"/>
                  </a:lnTo>
                  <a:lnTo>
                    <a:pt x="3847428" y="442980"/>
                  </a:lnTo>
                  <a:lnTo>
                    <a:pt x="3829812" y="469108"/>
                  </a:lnTo>
                  <a:lnTo>
                    <a:pt x="3803684" y="486724"/>
                  </a:lnTo>
                  <a:lnTo>
                    <a:pt x="3771689" y="493184"/>
                  </a:lnTo>
                  <a:lnTo>
                    <a:pt x="82198" y="493184"/>
                  </a:lnTo>
                  <a:lnTo>
                    <a:pt x="50203" y="486724"/>
                  </a:lnTo>
                  <a:lnTo>
                    <a:pt x="24075" y="469108"/>
                  </a:lnTo>
                  <a:lnTo>
                    <a:pt x="6459" y="442980"/>
                  </a:lnTo>
                  <a:lnTo>
                    <a:pt x="0" y="410985"/>
                  </a:lnTo>
                  <a:lnTo>
                    <a:pt x="0" y="82198"/>
                  </a:lnTo>
                  <a:close/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669964" y="1166876"/>
            <a:ext cx="2869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Verdana"/>
                <a:cs typeface="Verdana"/>
              </a:rPr>
              <a:t>The</a:t>
            </a:r>
            <a:r>
              <a:rPr sz="2400" spc="-110" dirty="0">
                <a:latin typeface="Verdana"/>
                <a:cs typeface="Verdana"/>
              </a:rPr>
              <a:t> </a:t>
            </a:r>
            <a:r>
              <a:rPr sz="2400" dirty="0">
                <a:latin typeface="Verdana"/>
                <a:cs typeface="Verdana"/>
              </a:rPr>
              <a:t>Elbow</a:t>
            </a:r>
            <a:r>
              <a:rPr sz="2400" spc="-120" dirty="0">
                <a:latin typeface="Verdana"/>
                <a:cs typeface="Verdana"/>
              </a:rPr>
              <a:t> </a:t>
            </a:r>
            <a:r>
              <a:rPr sz="2400" spc="65" dirty="0">
                <a:latin typeface="Verdana"/>
                <a:cs typeface="Verdana"/>
              </a:rPr>
              <a:t>Method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50793" y="3472275"/>
            <a:ext cx="339407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75" dirty="0">
                <a:solidFill>
                  <a:srgbClr val="FFFFFF"/>
                </a:solidFill>
                <a:latin typeface="Verdana"/>
                <a:cs typeface="Verdana"/>
              </a:rPr>
              <a:t>Optimal</a:t>
            </a:r>
            <a:r>
              <a:rPr sz="18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95" dirty="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sz="18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Verdana"/>
                <a:cs typeface="Verdana"/>
              </a:rPr>
              <a:t>clusters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The</a:t>
            </a:r>
            <a:r>
              <a:rPr spc="-190" dirty="0"/>
              <a:t> </a:t>
            </a:r>
            <a:r>
              <a:rPr spc="-10" dirty="0"/>
              <a:t>Elbow</a:t>
            </a:r>
            <a:r>
              <a:rPr spc="-280" dirty="0"/>
              <a:t> </a:t>
            </a:r>
            <a:r>
              <a:rPr spc="-10" dirty="0"/>
              <a:t>Method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315710"/>
            <a:chOff x="0" y="0"/>
            <a:chExt cx="12192000" cy="6315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899" y="0"/>
              <a:ext cx="6769099" cy="59943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734050"/>
              <a:ext cx="7480300" cy="0"/>
            </a:xfrm>
            <a:custGeom>
              <a:avLst/>
              <a:gdLst/>
              <a:ahLst/>
              <a:cxnLst/>
              <a:rect l="l" t="t" r="r" b="b"/>
              <a:pathLst>
                <a:path w="7480300">
                  <a:moveTo>
                    <a:pt x="0" y="0"/>
                  </a:moveTo>
                  <a:lnTo>
                    <a:pt x="7480301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147301" y="5734050"/>
              <a:ext cx="2044700" cy="0"/>
            </a:xfrm>
            <a:custGeom>
              <a:avLst/>
              <a:gdLst/>
              <a:ahLst/>
              <a:cxnLst/>
              <a:rect l="l" t="t" r="r" b="b"/>
              <a:pathLst>
                <a:path w="2044700">
                  <a:moveTo>
                    <a:pt x="0" y="0"/>
                  </a:moveTo>
                  <a:lnTo>
                    <a:pt x="2044700" y="0"/>
                  </a:lnTo>
                </a:path>
              </a:pathLst>
            </a:custGeom>
            <a:ln w="25347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66623" y="1751329"/>
              <a:ext cx="2033270" cy="1747520"/>
            </a:xfrm>
            <a:custGeom>
              <a:avLst/>
              <a:gdLst/>
              <a:ahLst/>
              <a:cxnLst/>
              <a:rect l="l" t="t" r="r" b="b"/>
              <a:pathLst>
                <a:path w="2033270" h="1747520">
                  <a:moveTo>
                    <a:pt x="889342" y="400050"/>
                  </a:moveTo>
                  <a:lnTo>
                    <a:pt x="0" y="344170"/>
                  </a:lnTo>
                  <a:lnTo>
                    <a:pt x="69875" y="1244600"/>
                  </a:lnTo>
                  <a:lnTo>
                    <a:pt x="889342" y="400050"/>
                  </a:lnTo>
                  <a:close/>
                </a:path>
                <a:path w="2033270" h="1747520">
                  <a:moveTo>
                    <a:pt x="2032787" y="0"/>
                  </a:moveTo>
                  <a:lnTo>
                    <a:pt x="889342" y="400050"/>
                  </a:lnTo>
                  <a:lnTo>
                    <a:pt x="781354" y="1747520"/>
                  </a:lnTo>
                  <a:lnTo>
                    <a:pt x="2032787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36498" y="944879"/>
              <a:ext cx="2407920" cy="2825750"/>
            </a:xfrm>
            <a:custGeom>
              <a:avLst/>
              <a:gdLst/>
              <a:ahLst/>
              <a:cxnLst/>
              <a:rect l="l" t="t" r="r" b="b"/>
              <a:pathLst>
                <a:path w="2407920" h="2825750">
                  <a:moveTo>
                    <a:pt x="711479" y="2553970"/>
                  </a:moveTo>
                  <a:lnTo>
                    <a:pt x="0" y="2051050"/>
                  </a:lnTo>
                  <a:lnTo>
                    <a:pt x="400202" y="2825750"/>
                  </a:lnTo>
                  <a:lnTo>
                    <a:pt x="711479" y="2553970"/>
                  </a:lnTo>
                  <a:close/>
                </a:path>
                <a:path w="2407920" h="2825750">
                  <a:moveTo>
                    <a:pt x="819467" y="1206500"/>
                  </a:moveTo>
                  <a:lnTo>
                    <a:pt x="787704" y="0"/>
                  </a:lnTo>
                  <a:lnTo>
                    <a:pt x="285864" y="388620"/>
                  </a:lnTo>
                  <a:lnTo>
                    <a:pt x="819467" y="1206500"/>
                  </a:lnTo>
                  <a:close/>
                </a:path>
                <a:path w="2407920" h="2825750">
                  <a:moveTo>
                    <a:pt x="2407589" y="2407920"/>
                  </a:moveTo>
                  <a:lnTo>
                    <a:pt x="1962912" y="806450"/>
                  </a:lnTo>
                  <a:lnTo>
                    <a:pt x="711479" y="2553970"/>
                  </a:lnTo>
                  <a:lnTo>
                    <a:pt x="2407589" y="240792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36700" y="760729"/>
              <a:ext cx="2839720" cy="3606800"/>
            </a:xfrm>
            <a:custGeom>
              <a:avLst/>
              <a:gdLst/>
              <a:ahLst/>
              <a:cxnLst/>
              <a:rect l="l" t="t" r="r" b="b"/>
              <a:pathLst>
                <a:path w="2839720" h="3606800">
                  <a:moveTo>
                    <a:pt x="311277" y="2738120"/>
                  </a:moveTo>
                  <a:lnTo>
                    <a:pt x="0" y="3009900"/>
                  </a:lnTo>
                  <a:lnTo>
                    <a:pt x="247751" y="3606800"/>
                  </a:lnTo>
                  <a:lnTo>
                    <a:pt x="311277" y="2738120"/>
                  </a:lnTo>
                  <a:close/>
                </a:path>
                <a:path w="2839720" h="3606800">
                  <a:moveTo>
                    <a:pt x="1893036" y="133350"/>
                  </a:moveTo>
                  <a:lnTo>
                    <a:pt x="1181569" y="0"/>
                  </a:lnTo>
                  <a:lnTo>
                    <a:pt x="1562709" y="990600"/>
                  </a:lnTo>
                  <a:lnTo>
                    <a:pt x="1893036" y="133350"/>
                  </a:lnTo>
                  <a:close/>
                </a:path>
                <a:path w="2839720" h="3606800">
                  <a:moveTo>
                    <a:pt x="2629928" y="2425700"/>
                  </a:moveTo>
                  <a:lnTo>
                    <a:pt x="2007387" y="2592070"/>
                  </a:lnTo>
                  <a:lnTo>
                    <a:pt x="2077262" y="3467100"/>
                  </a:lnTo>
                  <a:lnTo>
                    <a:pt x="2629928" y="2425700"/>
                  </a:lnTo>
                  <a:close/>
                </a:path>
                <a:path w="2839720" h="3606800">
                  <a:moveTo>
                    <a:pt x="2839555" y="1562100"/>
                  </a:moveTo>
                  <a:lnTo>
                    <a:pt x="1562709" y="990600"/>
                  </a:lnTo>
                  <a:lnTo>
                    <a:pt x="2629928" y="2425700"/>
                  </a:lnTo>
                  <a:lnTo>
                    <a:pt x="2839555" y="15621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38555" y="4227828"/>
              <a:ext cx="1575435" cy="1105535"/>
            </a:xfrm>
            <a:custGeom>
              <a:avLst/>
              <a:gdLst/>
              <a:ahLst/>
              <a:cxnLst/>
              <a:rect l="l" t="t" r="r" b="b"/>
              <a:pathLst>
                <a:path w="1575434" h="1105535">
                  <a:moveTo>
                    <a:pt x="1575413" y="0"/>
                  </a:moveTo>
                  <a:lnTo>
                    <a:pt x="0" y="1105535"/>
                  </a:lnTo>
                  <a:lnTo>
                    <a:pt x="1505535" y="666750"/>
                  </a:lnTo>
                  <a:lnTo>
                    <a:pt x="1575413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38555" y="4894578"/>
              <a:ext cx="1505585" cy="438784"/>
            </a:xfrm>
            <a:custGeom>
              <a:avLst/>
              <a:gdLst/>
              <a:ahLst/>
              <a:cxnLst/>
              <a:rect l="l" t="t" r="r" b="b"/>
              <a:pathLst>
                <a:path w="1505584" h="438785">
                  <a:moveTo>
                    <a:pt x="1505535" y="0"/>
                  </a:moveTo>
                  <a:lnTo>
                    <a:pt x="0" y="438784"/>
                  </a:lnTo>
                  <a:lnTo>
                    <a:pt x="1365782" y="438784"/>
                  </a:lnTo>
                  <a:lnTo>
                    <a:pt x="1505535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6791" y="5701664"/>
              <a:ext cx="1416685" cy="247650"/>
            </a:xfrm>
            <a:custGeom>
              <a:avLst/>
              <a:gdLst/>
              <a:ahLst/>
              <a:cxnLst/>
              <a:rect l="l" t="t" r="r" b="b"/>
              <a:pathLst>
                <a:path w="1416684" h="247650">
                  <a:moveTo>
                    <a:pt x="0" y="0"/>
                  </a:moveTo>
                  <a:lnTo>
                    <a:pt x="235041" y="247649"/>
                  </a:lnTo>
                  <a:lnTo>
                    <a:pt x="1416601" y="25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06791" y="5333364"/>
              <a:ext cx="1416685" cy="920115"/>
            </a:xfrm>
            <a:custGeom>
              <a:avLst/>
              <a:gdLst/>
              <a:ahLst/>
              <a:cxnLst/>
              <a:rect l="l" t="t" r="r" b="b"/>
              <a:pathLst>
                <a:path w="1416684" h="920114">
                  <a:moveTo>
                    <a:pt x="1003681" y="920115"/>
                  </a:moveTo>
                  <a:lnTo>
                    <a:pt x="235038" y="615950"/>
                  </a:lnTo>
                  <a:lnTo>
                    <a:pt x="458647" y="920115"/>
                  </a:lnTo>
                  <a:lnTo>
                    <a:pt x="1003681" y="920115"/>
                  </a:lnTo>
                  <a:close/>
                </a:path>
                <a:path w="1416684" h="920114">
                  <a:moveTo>
                    <a:pt x="1416596" y="393700"/>
                  </a:moveTo>
                  <a:lnTo>
                    <a:pt x="31762" y="0"/>
                  </a:lnTo>
                  <a:lnTo>
                    <a:pt x="0" y="368300"/>
                  </a:lnTo>
                  <a:lnTo>
                    <a:pt x="1416596" y="39370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28923" y="4191633"/>
              <a:ext cx="349885" cy="1141730"/>
            </a:xfrm>
            <a:custGeom>
              <a:avLst/>
              <a:gdLst/>
              <a:ahLst/>
              <a:cxnLst/>
              <a:rect l="l" t="t" r="r" b="b"/>
              <a:pathLst>
                <a:path w="349884" h="1141729">
                  <a:moveTo>
                    <a:pt x="349385" y="0"/>
                  </a:moveTo>
                  <a:lnTo>
                    <a:pt x="0" y="722630"/>
                  </a:lnTo>
                  <a:lnTo>
                    <a:pt x="209632" y="1141730"/>
                  </a:lnTo>
                  <a:lnTo>
                    <a:pt x="349385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947979" y="3498850"/>
              <a:ext cx="1766570" cy="728980"/>
            </a:xfrm>
            <a:custGeom>
              <a:avLst/>
              <a:gdLst/>
              <a:ahLst/>
              <a:cxnLst/>
              <a:rect l="l" t="t" r="r" b="b"/>
              <a:pathLst>
                <a:path w="1766570" h="728979">
                  <a:moveTo>
                    <a:pt x="0" y="0"/>
                  </a:moveTo>
                  <a:lnTo>
                    <a:pt x="330329" y="692785"/>
                  </a:lnTo>
                  <a:lnTo>
                    <a:pt x="1765987" y="728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F8">
                <a:alpha val="3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34247" y="513080"/>
              <a:ext cx="5774690" cy="4091304"/>
            </a:xfrm>
            <a:custGeom>
              <a:avLst/>
              <a:gdLst/>
              <a:ahLst/>
              <a:cxnLst/>
              <a:rect l="l" t="t" r="r" b="b"/>
              <a:pathLst>
                <a:path w="5774690" h="4091304">
                  <a:moveTo>
                    <a:pt x="624447" y="2033270"/>
                  </a:moveTo>
                  <a:lnTo>
                    <a:pt x="5717" y="2033270"/>
                  </a:lnTo>
                  <a:lnTo>
                    <a:pt x="0" y="2038985"/>
                  </a:lnTo>
                  <a:lnTo>
                    <a:pt x="0" y="2052955"/>
                  </a:lnTo>
                  <a:lnTo>
                    <a:pt x="5717" y="2058670"/>
                  </a:lnTo>
                  <a:lnTo>
                    <a:pt x="625082" y="2058670"/>
                  </a:lnTo>
                  <a:lnTo>
                    <a:pt x="630165" y="2052955"/>
                  </a:lnTo>
                  <a:lnTo>
                    <a:pt x="630165" y="2038985"/>
                  </a:lnTo>
                  <a:lnTo>
                    <a:pt x="624447" y="2033270"/>
                  </a:lnTo>
                  <a:close/>
                </a:path>
                <a:path w="5774690" h="4091304">
                  <a:moveTo>
                    <a:pt x="5768680" y="2033270"/>
                  </a:moveTo>
                  <a:lnTo>
                    <a:pt x="5149949" y="2033270"/>
                  </a:lnTo>
                  <a:lnTo>
                    <a:pt x="5144231" y="2038985"/>
                  </a:lnTo>
                  <a:lnTo>
                    <a:pt x="5144231" y="2052955"/>
                  </a:lnTo>
                  <a:lnTo>
                    <a:pt x="5149949" y="2058670"/>
                  </a:lnTo>
                  <a:lnTo>
                    <a:pt x="5768680" y="2058670"/>
                  </a:lnTo>
                  <a:lnTo>
                    <a:pt x="5774396" y="2052955"/>
                  </a:lnTo>
                  <a:lnTo>
                    <a:pt x="5774396" y="2038985"/>
                  </a:lnTo>
                  <a:lnTo>
                    <a:pt x="5768680" y="2033270"/>
                  </a:lnTo>
                  <a:close/>
                </a:path>
                <a:path w="5774690" h="4091304">
                  <a:moveTo>
                    <a:pt x="4495645" y="3635375"/>
                  </a:moveTo>
                  <a:lnTo>
                    <a:pt x="4488022" y="3635375"/>
                  </a:lnTo>
                  <a:lnTo>
                    <a:pt x="4477857" y="3645535"/>
                  </a:lnTo>
                  <a:lnTo>
                    <a:pt x="4477857" y="3653155"/>
                  </a:lnTo>
                  <a:lnTo>
                    <a:pt x="4911096" y="4086225"/>
                  </a:lnTo>
                  <a:lnTo>
                    <a:pt x="4915542" y="4091305"/>
                  </a:lnTo>
                  <a:lnTo>
                    <a:pt x="4923801" y="4091305"/>
                  </a:lnTo>
                  <a:lnTo>
                    <a:pt x="4933965" y="4081145"/>
                  </a:lnTo>
                  <a:lnTo>
                    <a:pt x="4933965" y="4073525"/>
                  </a:lnTo>
                  <a:lnTo>
                    <a:pt x="4495645" y="3635375"/>
                  </a:lnTo>
                  <a:close/>
                </a:path>
                <a:path w="5774690" h="4091304">
                  <a:moveTo>
                    <a:pt x="858219" y="0"/>
                  </a:moveTo>
                  <a:lnTo>
                    <a:pt x="850596" y="0"/>
                  </a:lnTo>
                  <a:lnTo>
                    <a:pt x="840432" y="10160"/>
                  </a:lnTo>
                  <a:lnTo>
                    <a:pt x="840432" y="17780"/>
                  </a:lnTo>
                  <a:lnTo>
                    <a:pt x="1273671" y="450850"/>
                  </a:lnTo>
                  <a:lnTo>
                    <a:pt x="1278752" y="455295"/>
                  </a:lnTo>
                  <a:lnTo>
                    <a:pt x="1286376" y="455295"/>
                  </a:lnTo>
                  <a:lnTo>
                    <a:pt x="1291457" y="450850"/>
                  </a:lnTo>
                  <a:lnTo>
                    <a:pt x="1296540" y="445770"/>
                  </a:lnTo>
                  <a:lnTo>
                    <a:pt x="1296540" y="438150"/>
                  </a:lnTo>
                  <a:lnTo>
                    <a:pt x="858219" y="0"/>
                  </a:lnTo>
                  <a:close/>
                </a:path>
                <a:path w="5774690" h="4091304">
                  <a:moveTo>
                    <a:pt x="4923801" y="0"/>
                  </a:moveTo>
                  <a:lnTo>
                    <a:pt x="4916177" y="0"/>
                  </a:lnTo>
                  <a:lnTo>
                    <a:pt x="4477857" y="438150"/>
                  </a:lnTo>
                  <a:lnTo>
                    <a:pt x="4477857" y="445770"/>
                  </a:lnTo>
                  <a:lnTo>
                    <a:pt x="4482939" y="450850"/>
                  </a:lnTo>
                  <a:lnTo>
                    <a:pt x="4488022" y="455295"/>
                  </a:lnTo>
                  <a:lnTo>
                    <a:pt x="4495645" y="455295"/>
                  </a:lnTo>
                  <a:lnTo>
                    <a:pt x="4500727" y="450850"/>
                  </a:lnTo>
                  <a:lnTo>
                    <a:pt x="4933965" y="17780"/>
                  </a:lnTo>
                  <a:lnTo>
                    <a:pt x="4933965" y="10160"/>
                  </a:lnTo>
                  <a:lnTo>
                    <a:pt x="4923801" y="0"/>
                  </a:lnTo>
                  <a:close/>
                </a:path>
                <a:path w="5774690" h="4091304">
                  <a:moveTo>
                    <a:pt x="1286376" y="3635375"/>
                  </a:moveTo>
                  <a:lnTo>
                    <a:pt x="1278752" y="3635375"/>
                  </a:lnTo>
                  <a:lnTo>
                    <a:pt x="840432" y="4073525"/>
                  </a:lnTo>
                  <a:lnTo>
                    <a:pt x="840432" y="4081145"/>
                  </a:lnTo>
                  <a:lnTo>
                    <a:pt x="850596" y="4091305"/>
                  </a:lnTo>
                  <a:lnTo>
                    <a:pt x="858854" y="4091305"/>
                  </a:lnTo>
                  <a:lnTo>
                    <a:pt x="863301" y="4086225"/>
                  </a:lnTo>
                  <a:lnTo>
                    <a:pt x="1296540" y="3653155"/>
                  </a:lnTo>
                  <a:lnTo>
                    <a:pt x="1296540" y="3645535"/>
                  </a:lnTo>
                  <a:lnTo>
                    <a:pt x="1286376" y="3635375"/>
                  </a:lnTo>
                  <a:close/>
                </a:path>
              </a:pathLst>
            </a:custGeom>
            <a:solidFill>
              <a:srgbClr val="0050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4134" y="715009"/>
              <a:ext cx="3434385" cy="5600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78509" y="686434"/>
              <a:ext cx="534035" cy="417830"/>
            </a:xfrm>
            <a:custGeom>
              <a:avLst/>
              <a:gdLst/>
              <a:ahLst/>
              <a:cxnLst/>
              <a:rect l="l" t="t" r="r" b="b"/>
              <a:pathLst>
                <a:path w="534035" h="417830">
                  <a:moveTo>
                    <a:pt x="133402" y="0"/>
                  </a:moveTo>
                  <a:lnTo>
                    <a:pt x="0" y="417829"/>
                  </a:lnTo>
                  <a:lnTo>
                    <a:pt x="533607" y="217804"/>
                  </a:lnTo>
                  <a:lnTo>
                    <a:pt x="133402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41635" y="805815"/>
              <a:ext cx="553085" cy="419100"/>
            </a:xfrm>
            <a:custGeom>
              <a:avLst/>
              <a:gdLst/>
              <a:ahLst/>
              <a:cxnLst/>
              <a:rect l="l" t="t" r="r" b="b"/>
              <a:pathLst>
                <a:path w="553084" h="419100">
                  <a:moveTo>
                    <a:pt x="343032" y="0"/>
                  </a:moveTo>
                  <a:lnTo>
                    <a:pt x="0" y="349250"/>
                  </a:lnTo>
                  <a:lnTo>
                    <a:pt x="552664" y="419100"/>
                  </a:lnTo>
                  <a:lnTo>
                    <a:pt x="343032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079750" y="3174363"/>
              <a:ext cx="419734" cy="495300"/>
            </a:xfrm>
            <a:custGeom>
              <a:avLst/>
              <a:gdLst/>
              <a:ahLst/>
              <a:cxnLst/>
              <a:rect l="l" t="t" r="r" b="b"/>
              <a:pathLst>
                <a:path w="419734" h="495300">
                  <a:moveTo>
                    <a:pt x="304918" y="0"/>
                  </a:moveTo>
                  <a:lnTo>
                    <a:pt x="0" y="304800"/>
                  </a:lnTo>
                  <a:lnTo>
                    <a:pt x="419262" y="495300"/>
                  </a:lnTo>
                  <a:lnTo>
                    <a:pt x="304918" y="0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89575" y="3047363"/>
              <a:ext cx="629285" cy="660400"/>
            </a:xfrm>
            <a:custGeom>
              <a:avLst/>
              <a:gdLst/>
              <a:ahLst/>
              <a:cxnLst/>
              <a:rect l="l" t="t" r="r" b="b"/>
              <a:pathLst>
                <a:path w="629285" h="660400">
                  <a:moveTo>
                    <a:pt x="431967" y="0"/>
                  </a:moveTo>
                  <a:lnTo>
                    <a:pt x="0" y="457200"/>
                  </a:lnTo>
                  <a:lnTo>
                    <a:pt x="628895" y="660400"/>
                  </a:lnTo>
                  <a:lnTo>
                    <a:pt x="431967" y="0"/>
                  </a:lnTo>
                  <a:close/>
                </a:path>
              </a:pathLst>
            </a:custGeom>
            <a:solidFill>
              <a:srgbClr val="008FF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617300" y="2968244"/>
            <a:ext cx="39903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95" dirty="0">
                <a:solidFill>
                  <a:srgbClr val="008CF5"/>
                </a:solidFill>
              </a:rPr>
              <a:t>K-</a:t>
            </a:r>
            <a:r>
              <a:rPr sz="5400" spc="-145" dirty="0">
                <a:solidFill>
                  <a:srgbClr val="008CF5"/>
                </a:solidFill>
              </a:rPr>
              <a:t>Means++</a:t>
            </a:r>
            <a:endParaRPr sz="540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K-</a:t>
            </a:r>
            <a:r>
              <a:rPr spc="-95" dirty="0"/>
              <a:t>Means++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3510" y="2460531"/>
            <a:ext cx="110574" cy="11057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60000" y="1317428"/>
            <a:ext cx="3829685" cy="2213610"/>
            <a:chOff x="360000" y="1317428"/>
            <a:chExt cx="3829685" cy="2213610"/>
          </a:xfrm>
        </p:grpSpPr>
        <p:sp>
          <p:nvSpPr>
            <p:cNvPr id="12" name="object 12"/>
            <p:cNvSpPr/>
            <p:nvPr/>
          </p:nvSpPr>
          <p:spPr>
            <a:xfrm>
              <a:off x="359994" y="1347406"/>
              <a:ext cx="3829685" cy="2183765"/>
            </a:xfrm>
            <a:custGeom>
              <a:avLst/>
              <a:gdLst/>
              <a:ahLst/>
              <a:cxnLst/>
              <a:rect l="l" t="t" r="r" b="b"/>
              <a:pathLst>
                <a:path w="3829685" h="2183765">
                  <a:moveTo>
                    <a:pt x="3829113" y="2043531"/>
                  </a:moveTo>
                  <a:lnTo>
                    <a:pt x="3715410" y="1977199"/>
                  </a:lnTo>
                  <a:lnTo>
                    <a:pt x="3706660" y="1979510"/>
                  </a:lnTo>
                  <a:lnTo>
                    <a:pt x="3698710" y="1993138"/>
                  </a:lnTo>
                  <a:lnTo>
                    <a:pt x="3701008" y="2001888"/>
                  </a:lnTo>
                  <a:lnTo>
                    <a:pt x="3747909" y="2029244"/>
                  </a:lnTo>
                  <a:lnTo>
                    <a:pt x="133007" y="2029244"/>
                  </a:lnTo>
                  <a:lnTo>
                    <a:pt x="133007" y="81203"/>
                  </a:lnTo>
                  <a:lnTo>
                    <a:pt x="160362" y="128092"/>
                  </a:lnTo>
                  <a:lnTo>
                    <a:pt x="169113" y="130390"/>
                  </a:lnTo>
                  <a:lnTo>
                    <a:pt x="182740" y="122440"/>
                  </a:lnTo>
                  <a:lnTo>
                    <a:pt x="185051" y="113690"/>
                  </a:lnTo>
                  <a:lnTo>
                    <a:pt x="135267" y="28346"/>
                  </a:lnTo>
                  <a:lnTo>
                    <a:pt x="118719" y="0"/>
                  </a:lnTo>
                  <a:lnTo>
                    <a:pt x="52400" y="113690"/>
                  </a:lnTo>
                  <a:lnTo>
                    <a:pt x="54698" y="122440"/>
                  </a:lnTo>
                  <a:lnTo>
                    <a:pt x="68338" y="130390"/>
                  </a:lnTo>
                  <a:lnTo>
                    <a:pt x="77076" y="128092"/>
                  </a:lnTo>
                  <a:lnTo>
                    <a:pt x="104432" y="81203"/>
                  </a:lnTo>
                  <a:lnTo>
                    <a:pt x="104432" y="2029244"/>
                  </a:lnTo>
                  <a:lnTo>
                    <a:pt x="0" y="2029231"/>
                  </a:lnTo>
                  <a:lnTo>
                    <a:pt x="0" y="2057806"/>
                  </a:lnTo>
                  <a:lnTo>
                    <a:pt x="104432" y="2057806"/>
                  </a:lnTo>
                  <a:lnTo>
                    <a:pt x="104432" y="2183536"/>
                  </a:lnTo>
                  <a:lnTo>
                    <a:pt x="133007" y="2183536"/>
                  </a:lnTo>
                  <a:lnTo>
                    <a:pt x="133007" y="2057806"/>
                  </a:lnTo>
                  <a:lnTo>
                    <a:pt x="3747909" y="2057806"/>
                  </a:lnTo>
                  <a:lnTo>
                    <a:pt x="3772395" y="2043531"/>
                  </a:lnTo>
                  <a:lnTo>
                    <a:pt x="3747909" y="2057819"/>
                  </a:lnTo>
                  <a:lnTo>
                    <a:pt x="3701008" y="2085162"/>
                  </a:lnTo>
                  <a:lnTo>
                    <a:pt x="3698710" y="2093912"/>
                  </a:lnTo>
                  <a:lnTo>
                    <a:pt x="3706660" y="2107552"/>
                  </a:lnTo>
                  <a:lnTo>
                    <a:pt x="3715410" y="2109851"/>
                  </a:lnTo>
                  <a:lnTo>
                    <a:pt x="3804615" y="2057819"/>
                  </a:lnTo>
                  <a:lnTo>
                    <a:pt x="3800754" y="2057819"/>
                  </a:lnTo>
                  <a:lnTo>
                    <a:pt x="3804615" y="2057806"/>
                  </a:lnTo>
                  <a:lnTo>
                    <a:pt x="3829113" y="2043531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0688" y="2376674"/>
              <a:ext cx="110574" cy="1105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3610" y="2584110"/>
              <a:ext cx="110574" cy="1105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5797" y="2884228"/>
              <a:ext cx="110574" cy="1105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8719" y="2848921"/>
              <a:ext cx="110574" cy="1105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5400" y="2283990"/>
              <a:ext cx="110574" cy="1105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829" y="2041246"/>
              <a:ext cx="110574" cy="1105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632" y="1948561"/>
              <a:ext cx="110574" cy="11057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3610" y="1807329"/>
              <a:ext cx="110574" cy="1105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4962" y="1855878"/>
              <a:ext cx="110574" cy="1105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80568" y="1599894"/>
              <a:ext cx="110574" cy="1105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0767" y="1586654"/>
              <a:ext cx="110574" cy="1105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90152" y="1317428"/>
              <a:ext cx="110574" cy="1105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02001" y="1555759"/>
              <a:ext cx="110574" cy="1105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233202" y="1579763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0" y="64599"/>
                  </a:moveTo>
                  <a:lnTo>
                    <a:pt x="0" y="33275"/>
                  </a:lnTo>
                  <a:lnTo>
                    <a:pt x="33275" y="33275"/>
                  </a:lnTo>
                  <a:lnTo>
                    <a:pt x="33275" y="0"/>
                  </a:lnTo>
                  <a:lnTo>
                    <a:pt x="64599" y="0"/>
                  </a:lnTo>
                  <a:lnTo>
                    <a:pt x="64599" y="33275"/>
                  </a:lnTo>
                  <a:lnTo>
                    <a:pt x="97874" y="33275"/>
                  </a:lnTo>
                  <a:lnTo>
                    <a:pt x="97874" y="64599"/>
                  </a:lnTo>
                  <a:lnTo>
                    <a:pt x="64599" y="64599"/>
                  </a:lnTo>
                  <a:lnTo>
                    <a:pt x="64599" y="97874"/>
                  </a:lnTo>
                  <a:lnTo>
                    <a:pt x="33274" y="97874"/>
                  </a:lnTo>
                  <a:lnTo>
                    <a:pt x="33275" y="64599"/>
                  </a:lnTo>
                  <a:lnTo>
                    <a:pt x="0" y="64599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3116" y="1745540"/>
              <a:ext cx="110574" cy="1105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27091" y="1772021"/>
              <a:ext cx="110574" cy="1105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65878" y="1997405"/>
              <a:ext cx="110574" cy="11057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696892" y="1992992"/>
              <a:ext cx="110574" cy="1105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90033" y="1864705"/>
              <a:ext cx="110574" cy="1105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90729" y="2778304"/>
              <a:ext cx="110574" cy="1105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127549" y="2588523"/>
              <a:ext cx="110574" cy="1105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66574" y="2875402"/>
              <a:ext cx="110574" cy="1105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5896" y="3029875"/>
              <a:ext cx="110574" cy="11057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5738" y="3091665"/>
              <a:ext cx="110574" cy="1105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95380" y="2870989"/>
              <a:ext cx="110574" cy="110574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85738" y="2681206"/>
              <a:ext cx="110574" cy="11057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12219" y="2447290"/>
              <a:ext cx="110574" cy="11057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230590" y="1574174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230589" y="1574175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674709" y="2622219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674710" y="2622219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240579" y="2626199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40579" y="2626200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43510" y="5101787"/>
            <a:ext cx="110574" cy="110574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360000" y="3958685"/>
            <a:ext cx="3829685" cy="2213610"/>
            <a:chOff x="360000" y="3958685"/>
            <a:chExt cx="3829685" cy="2213610"/>
          </a:xfrm>
        </p:grpSpPr>
        <p:sp>
          <p:nvSpPr>
            <p:cNvPr id="48" name="object 48"/>
            <p:cNvSpPr/>
            <p:nvPr/>
          </p:nvSpPr>
          <p:spPr>
            <a:xfrm>
              <a:off x="359994" y="3988663"/>
              <a:ext cx="3829685" cy="2183765"/>
            </a:xfrm>
            <a:custGeom>
              <a:avLst/>
              <a:gdLst/>
              <a:ahLst/>
              <a:cxnLst/>
              <a:rect l="l" t="t" r="r" b="b"/>
              <a:pathLst>
                <a:path w="3829685" h="2183765">
                  <a:moveTo>
                    <a:pt x="3829113" y="2043531"/>
                  </a:moveTo>
                  <a:lnTo>
                    <a:pt x="3715410" y="1977199"/>
                  </a:lnTo>
                  <a:lnTo>
                    <a:pt x="3706660" y="1979510"/>
                  </a:lnTo>
                  <a:lnTo>
                    <a:pt x="3698710" y="1993138"/>
                  </a:lnTo>
                  <a:lnTo>
                    <a:pt x="3701008" y="2001888"/>
                  </a:lnTo>
                  <a:lnTo>
                    <a:pt x="3747909" y="2029244"/>
                  </a:lnTo>
                  <a:lnTo>
                    <a:pt x="133007" y="2029244"/>
                  </a:lnTo>
                  <a:lnTo>
                    <a:pt x="133007" y="81203"/>
                  </a:lnTo>
                  <a:lnTo>
                    <a:pt x="160362" y="128092"/>
                  </a:lnTo>
                  <a:lnTo>
                    <a:pt x="169113" y="130390"/>
                  </a:lnTo>
                  <a:lnTo>
                    <a:pt x="182740" y="122440"/>
                  </a:lnTo>
                  <a:lnTo>
                    <a:pt x="185051" y="113690"/>
                  </a:lnTo>
                  <a:lnTo>
                    <a:pt x="135267" y="28346"/>
                  </a:lnTo>
                  <a:lnTo>
                    <a:pt x="118719" y="0"/>
                  </a:lnTo>
                  <a:lnTo>
                    <a:pt x="52400" y="113690"/>
                  </a:lnTo>
                  <a:lnTo>
                    <a:pt x="54698" y="122440"/>
                  </a:lnTo>
                  <a:lnTo>
                    <a:pt x="68338" y="130390"/>
                  </a:lnTo>
                  <a:lnTo>
                    <a:pt x="77076" y="128092"/>
                  </a:lnTo>
                  <a:lnTo>
                    <a:pt x="104432" y="81203"/>
                  </a:lnTo>
                  <a:lnTo>
                    <a:pt x="104432" y="2029244"/>
                  </a:lnTo>
                  <a:lnTo>
                    <a:pt x="0" y="2029244"/>
                  </a:lnTo>
                  <a:lnTo>
                    <a:pt x="0" y="2057819"/>
                  </a:lnTo>
                  <a:lnTo>
                    <a:pt x="104432" y="2057819"/>
                  </a:lnTo>
                  <a:lnTo>
                    <a:pt x="104432" y="2183536"/>
                  </a:lnTo>
                  <a:lnTo>
                    <a:pt x="133007" y="2183536"/>
                  </a:lnTo>
                  <a:lnTo>
                    <a:pt x="133007" y="2057819"/>
                  </a:lnTo>
                  <a:lnTo>
                    <a:pt x="3747909" y="2057819"/>
                  </a:lnTo>
                  <a:lnTo>
                    <a:pt x="3701008" y="2085162"/>
                  </a:lnTo>
                  <a:lnTo>
                    <a:pt x="3698710" y="2093912"/>
                  </a:lnTo>
                  <a:lnTo>
                    <a:pt x="3706660" y="2107552"/>
                  </a:lnTo>
                  <a:lnTo>
                    <a:pt x="3715410" y="2109851"/>
                  </a:lnTo>
                  <a:lnTo>
                    <a:pt x="3804615" y="2057819"/>
                  </a:lnTo>
                  <a:lnTo>
                    <a:pt x="3829113" y="2043531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10688" y="5017931"/>
              <a:ext cx="110574" cy="11057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3610" y="5225367"/>
              <a:ext cx="110574" cy="1105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15797" y="5525486"/>
              <a:ext cx="110574" cy="11057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98719" y="5490177"/>
              <a:ext cx="110574" cy="11057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55400" y="4925247"/>
              <a:ext cx="110574" cy="11057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10179" y="4688853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0" y="64599"/>
                  </a:moveTo>
                  <a:lnTo>
                    <a:pt x="0" y="33275"/>
                  </a:lnTo>
                  <a:lnTo>
                    <a:pt x="33275" y="33275"/>
                  </a:lnTo>
                  <a:lnTo>
                    <a:pt x="33275" y="0"/>
                  </a:lnTo>
                  <a:lnTo>
                    <a:pt x="64599" y="0"/>
                  </a:lnTo>
                  <a:lnTo>
                    <a:pt x="64599" y="33275"/>
                  </a:lnTo>
                  <a:lnTo>
                    <a:pt x="97874" y="33275"/>
                  </a:lnTo>
                  <a:lnTo>
                    <a:pt x="97874" y="64599"/>
                  </a:lnTo>
                  <a:lnTo>
                    <a:pt x="64599" y="64599"/>
                  </a:lnTo>
                  <a:lnTo>
                    <a:pt x="64599" y="97874"/>
                  </a:lnTo>
                  <a:lnTo>
                    <a:pt x="33274" y="97874"/>
                  </a:lnTo>
                  <a:lnTo>
                    <a:pt x="33275" y="64599"/>
                  </a:lnTo>
                  <a:lnTo>
                    <a:pt x="0" y="64599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6632" y="4589818"/>
              <a:ext cx="110574" cy="1105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93610" y="4448587"/>
              <a:ext cx="110574" cy="11057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4962" y="4497135"/>
              <a:ext cx="110574" cy="11057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80568" y="4241151"/>
              <a:ext cx="110574" cy="11057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0767" y="4227911"/>
              <a:ext cx="110574" cy="11057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390152" y="3958685"/>
              <a:ext cx="110574" cy="11057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02001" y="4197016"/>
              <a:ext cx="110574" cy="11057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26852" y="4214670"/>
              <a:ext cx="110574" cy="11057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443116" y="4386797"/>
              <a:ext cx="110574" cy="11057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27091" y="4413278"/>
              <a:ext cx="110574" cy="1105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365878" y="4638662"/>
              <a:ext cx="110574" cy="11057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96892" y="4634249"/>
              <a:ext cx="110574" cy="11057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090033" y="4505963"/>
              <a:ext cx="110574" cy="11057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127549" y="5229780"/>
              <a:ext cx="110574" cy="11057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266574" y="5516659"/>
              <a:ext cx="110574" cy="11057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45896" y="5671132"/>
              <a:ext cx="110574" cy="11057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385738" y="5732921"/>
              <a:ext cx="110574" cy="11057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595380" y="5512246"/>
              <a:ext cx="110574" cy="11057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385738" y="5322463"/>
              <a:ext cx="110574" cy="110574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685859" y="5269503"/>
              <a:ext cx="110574" cy="11057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412219" y="5088547"/>
              <a:ext cx="110574" cy="11057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80579" y="4679644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80579" y="4679644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1234229" y="5248749"/>
            <a:ext cx="145415" cy="145415"/>
            <a:chOff x="1234229" y="5248749"/>
            <a:chExt cx="145415" cy="145415"/>
          </a:xfrm>
        </p:grpSpPr>
        <p:sp>
          <p:nvSpPr>
            <p:cNvPr id="79" name="object 79"/>
            <p:cNvSpPr/>
            <p:nvPr/>
          </p:nvSpPr>
          <p:spPr>
            <a:xfrm>
              <a:off x="1255944" y="5289093"/>
              <a:ext cx="98425" cy="98425"/>
            </a:xfrm>
            <a:custGeom>
              <a:avLst/>
              <a:gdLst/>
              <a:ahLst/>
              <a:cxnLst/>
              <a:rect l="l" t="t" r="r" b="b"/>
              <a:pathLst>
                <a:path w="98425" h="98425">
                  <a:moveTo>
                    <a:pt x="0" y="64599"/>
                  </a:moveTo>
                  <a:lnTo>
                    <a:pt x="0" y="33275"/>
                  </a:lnTo>
                  <a:lnTo>
                    <a:pt x="33275" y="33275"/>
                  </a:lnTo>
                  <a:lnTo>
                    <a:pt x="33275" y="0"/>
                  </a:lnTo>
                  <a:lnTo>
                    <a:pt x="64599" y="0"/>
                  </a:lnTo>
                  <a:lnTo>
                    <a:pt x="64599" y="33275"/>
                  </a:lnTo>
                  <a:lnTo>
                    <a:pt x="97874" y="33275"/>
                  </a:lnTo>
                  <a:lnTo>
                    <a:pt x="97874" y="64599"/>
                  </a:lnTo>
                  <a:lnTo>
                    <a:pt x="64599" y="64599"/>
                  </a:lnTo>
                  <a:lnTo>
                    <a:pt x="64599" y="97874"/>
                  </a:lnTo>
                  <a:lnTo>
                    <a:pt x="33274" y="97874"/>
                  </a:lnTo>
                  <a:lnTo>
                    <a:pt x="33275" y="64599"/>
                  </a:lnTo>
                  <a:lnTo>
                    <a:pt x="0" y="64599"/>
                  </a:lnTo>
                  <a:close/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240579" y="5255099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240579" y="5255099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5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2971157" y="5399792"/>
            <a:ext cx="145415" cy="145415"/>
            <a:chOff x="2971157" y="5399792"/>
            <a:chExt cx="145415" cy="145415"/>
          </a:xfrm>
        </p:grpSpPr>
        <p:sp>
          <p:nvSpPr>
            <p:cNvPr id="83" name="object 83"/>
            <p:cNvSpPr/>
            <p:nvPr/>
          </p:nvSpPr>
          <p:spPr>
            <a:xfrm>
              <a:off x="2977507" y="5406143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132322" y="0"/>
                  </a:moveTo>
                  <a:lnTo>
                    <a:pt x="0" y="0"/>
                  </a:lnTo>
                  <a:lnTo>
                    <a:pt x="0" y="132322"/>
                  </a:lnTo>
                  <a:lnTo>
                    <a:pt x="132322" y="132322"/>
                  </a:lnTo>
                  <a:lnTo>
                    <a:pt x="13232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977507" y="5406142"/>
              <a:ext cx="132715" cy="132715"/>
            </a:xfrm>
            <a:custGeom>
              <a:avLst/>
              <a:gdLst/>
              <a:ahLst/>
              <a:cxnLst/>
              <a:rect l="l" t="t" r="r" b="b"/>
              <a:pathLst>
                <a:path w="132714" h="132714">
                  <a:moveTo>
                    <a:pt x="0" y="132323"/>
                  </a:moveTo>
                  <a:lnTo>
                    <a:pt x="0" y="0"/>
                  </a:lnTo>
                  <a:lnTo>
                    <a:pt x="132323" y="0"/>
                  </a:lnTo>
                  <a:lnTo>
                    <a:pt x="132323" y="132323"/>
                  </a:lnTo>
                  <a:lnTo>
                    <a:pt x="0" y="132323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object 85"/>
          <p:cNvGrpSpPr/>
          <p:nvPr/>
        </p:nvGrpSpPr>
        <p:grpSpPr>
          <a:xfrm>
            <a:off x="9038546" y="2748570"/>
            <a:ext cx="144780" cy="144780"/>
            <a:chOff x="9038546" y="2748570"/>
            <a:chExt cx="144780" cy="144780"/>
          </a:xfrm>
        </p:grpSpPr>
        <p:sp>
          <p:nvSpPr>
            <p:cNvPr id="86" name="object 86"/>
            <p:cNvSpPr/>
            <p:nvPr/>
          </p:nvSpPr>
          <p:spPr>
            <a:xfrm>
              <a:off x="9044896" y="2754921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9044896" y="2754920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8" name="object 88"/>
          <p:cNvGrpSpPr/>
          <p:nvPr/>
        </p:nvGrpSpPr>
        <p:grpSpPr>
          <a:xfrm>
            <a:off x="6881178" y="2211719"/>
            <a:ext cx="144780" cy="144780"/>
            <a:chOff x="6881178" y="2211719"/>
            <a:chExt cx="144780" cy="144780"/>
          </a:xfrm>
        </p:grpSpPr>
        <p:sp>
          <p:nvSpPr>
            <p:cNvPr id="89" name="object 89"/>
            <p:cNvSpPr/>
            <p:nvPr/>
          </p:nvSpPr>
          <p:spPr>
            <a:xfrm>
              <a:off x="6887528" y="2218067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887528" y="2218069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1" name="object 91"/>
          <p:cNvGrpSpPr/>
          <p:nvPr/>
        </p:nvGrpSpPr>
        <p:grpSpPr>
          <a:xfrm>
            <a:off x="6077884" y="1321656"/>
            <a:ext cx="3821429" cy="2207260"/>
            <a:chOff x="6077884" y="1321656"/>
            <a:chExt cx="3821429" cy="2207260"/>
          </a:xfrm>
        </p:grpSpPr>
        <p:sp>
          <p:nvSpPr>
            <p:cNvPr id="92" name="object 92"/>
            <p:cNvSpPr/>
            <p:nvPr/>
          </p:nvSpPr>
          <p:spPr>
            <a:xfrm>
              <a:off x="9170418" y="1689894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170418" y="1689895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80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077877" y="1349971"/>
              <a:ext cx="3821429" cy="2179320"/>
            </a:xfrm>
            <a:custGeom>
              <a:avLst/>
              <a:gdLst/>
              <a:ahLst/>
              <a:cxnLst/>
              <a:rect l="l" t="t" r="r" b="b"/>
              <a:pathLst>
                <a:path w="3821429" h="2179320">
                  <a:moveTo>
                    <a:pt x="3820960" y="2039175"/>
                  </a:moveTo>
                  <a:lnTo>
                    <a:pt x="3707257" y="1972843"/>
                  </a:lnTo>
                  <a:lnTo>
                    <a:pt x="3698506" y="1975154"/>
                  </a:lnTo>
                  <a:lnTo>
                    <a:pt x="3690556" y="1988781"/>
                  </a:lnTo>
                  <a:lnTo>
                    <a:pt x="3692855" y="1997532"/>
                  </a:lnTo>
                  <a:lnTo>
                    <a:pt x="3739756" y="2024888"/>
                  </a:lnTo>
                  <a:lnTo>
                    <a:pt x="132765" y="2024888"/>
                  </a:lnTo>
                  <a:lnTo>
                    <a:pt x="132765" y="81203"/>
                  </a:lnTo>
                  <a:lnTo>
                    <a:pt x="160108" y="128092"/>
                  </a:lnTo>
                  <a:lnTo>
                    <a:pt x="168859" y="130390"/>
                  </a:lnTo>
                  <a:lnTo>
                    <a:pt x="182499" y="122440"/>
                  </a:lnTo>
                  <a:lnTo>
                    <a:pt x="184797" y="113690"/>
                  </a:lnTo>
                  <a:lnTo>
                    <a:pt x="135013" y="28346"/>
                  </a:lnTo>
                  <a:lnTo>
                    <a:pt x="118478" y="0"/>
                  </a:lnTo>
                  <a:lnTo>
                    <a:pt x="52146" y="113690"/>
                  </a:lnTo>
                  <a:lnTo>
                    <a:pt x="54457" y="122440"/>
                  </a:lnTo>
                  <a:lnTo>
                    <a:pt x="68084" y="130390"/>
                  </a:lnTo>
                  <a:lnTo>
                    <a:pt x="76835" y="128092"/>
                  </a:lnTo>
                  <a:lnTo>
                    <a:pt x="104190" y="81203"/>
                  </a:lnTo>
                  <a:lnTo>
                    <a:pt x="104190" y="2024888"/>
                  </a:lnTo>
                  <a:lnTo>
                    <a:pt x="0" y="2024888"/>
                  </a:lnTo>
                  <a:lnTo>
                    <a:pt x="0" y="2053463"/>
                  </a:lnTo>
                  <a:lnTo>
                    <a:pt x="104190" y="2053463"/>
                  </a:lnTo>
                  <a:lnTo>
                    <a:pt x="104190" y="2178888"/>
                  </a:lnTo>
                  <a:lnTo>
                    <a:pt x="132765" y="2178888"/>
                  </a:lnTo>
                  <a:lnTo>
                    <a:pt x="132765" y="2053463"/>
                  </a:lnTo>
                  <a:lnTo>
                    <a:pt x="3739756" y="2053463"/>
                  </a:lnTo>
                  <a:lnTo>
                    <a:pt x="3692855" y="2080818"/>
                  </a:lnTo>
                  <a:lnTo>
                    <a:pt x="3690556" y="2089556"/>
                  </a:lnTo>
                  <a:lnTo>
                    <a:pt x="3698506" y="2103196"/>
                  </a:lnTo>
                  <a:lnTo>
                    <a:pt x="3707257" y="2105495"/>
                  </a:lnTo>
                  <a:lnTo>
                    <a:pt x="3796461" y="2053463"/>
                  </a:lnTo>
                  <a:lnTo>
                    <a:pt x="3820960" y="2039175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126319" y="2378645"/>
              <a:ext cx="110365" cy="110365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10131" y="2585638"/>
              <a:ext cx="110365" cy="110365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031632" y="2885118"/>
              <a:ext cx="110365" cy="110365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615442" y="2849885"/>
              <a:ext cx="110365" cy="11036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460563" y="2462324"/>
              <a:ext cx="110365" cy="110365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771790" y="2286159"/>
              <a:ext cx="110365" cy="11036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65570" y="2642893"/>
              <a:ext cx="110365" cy="11036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520754" y="2043931"/>
              <a:ext cx="110365" cy="110365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912720" y="1951445"/>
              <a:ext cx="110365" cy="11036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6710131" y="1810514"/>
              <a:ext cx="110365" cy="11036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150543" y="1858958"/>
              <a:ext cx="110365" cy="11036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196052" y="1603519"/>
              <a:ext cx="110365" cy="110365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956763" y="1590307"/>
              <a:ext cx="110365" cy="11036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101569" y="1321656"/>
              <a:ext cx="110365" cy="11036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312966" y="1559478"/>
              <a:ext cx="110365" cy="11036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938617" y="1577095"/>
              <a:ext cx="110365" cy="11036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54419" y="1748855"/>
              <a:ext cx="110365" cy="110365"/>
            </a:xfrm>
            <a:prstGeom prst="rect">
              <a:avLst/>
            </a:prstGeom>
          </p:spPr>
        </p:pic>
      </p:grpSp>
      <p:grpSp>
        <p:nvGrpSpPr>
          <p:cNvPr id="113" name="object 113"/>
          <p:cNvGrpSpPr/>
          <p:nvPr/>
        </p:nvGrpSpPr>
        <p:grpSpPr>
          <a:xfrm>
            <a:off x="8722791" y="1286572"/>
            <a:ext cx="984885" cy="919480"/>
            <a:chOff x="8722791" y="1286572"/>
            <a:chExt cx="984885" cy="919480"/>
          </a:xfrm>
        </p:grpSpPr>
        <p:pic>
          <p:nvPicPr>
            <p:cNvPr id="114" name="object 114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537578" y="1775280"/>
              <a:ext cx="110365" cy="11036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9077346" y="2000184"/>
              <a:ext cx="110365" cy="11036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407654" y="1995779"/>
              <a:ext cx="110365" cy="11036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802090" y="1867768"/>
              <a:ext cx="110365" cy="110365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8729141" y="1292922"/>
              <a:ext cx="972185" cy="906780"/>
            </a:xfrm>
            <a:custGeom>
              <a:avLst/>
              <a:gdLst/>
              <a:ahLst/>
              <a:cxnLst/>
              <a:rect l="l" t="t" r="r" b="b"/>
              <a:pathLst>
                <a:path w="972184" h="906780">
                  <a:moveTo>
                    <a:pt x="0" y="453221"/>
                  </a:moveTo>
                  <a:lnTo>
                    <a:pt x="2509" y="406881"/>
                  </a:lnTo>
                  <a:lnTo>
                    <a:pt x="9874" y="361881"/>
                  </a:lnTo>
                  <a:lnTo>
                    <a:pt x="21851" y="318446"/>
                  </a:lnTo>
                  <a:lnTo>
                    <a:pt x="38195" y="276806"/>
                  </a:lnTo>
                  <a:lnTo>
                    <a:pt x="58662" y="237188"/>
                  </a:lnTo>
                  <a:lnTo>
                    <a:pt x="83008" y="199820"/>
                  </a:lnTo>
                  <a:lnTo>
                    <a:pt x="110988" y="164930"/>
                  </a:lnTo>
                  <a:lnTo>
                    <a:pt x="142358" y="132745"/>
                  </a:lnTo>
                  <a:lnTo>
                    <a:pt x="176874" y="103493"/>
                  </a:lnTo>
                  <a:lnTo>
                    <a:pt x="214291" y="77403"/>
                  </a:lnTo>
                  <a:lnTo>
                    <a:pt x="254366" y="54701"/>
                  </a:lnTo>
                  <a:lnTo>
                    <a:pt x="296853" y="35616"/>
                  </a:lnTo>
                  <a:lnTo>
                    <a:pt x="341509" y="20375"/>
                  </a:lnTo>
                  <a:lnTo>
                    <a:pt x="388088" y="9207"/>
                  </a:lnTo>
                  <a:lnTo>
                    <a:pt x="436348" y="2339"/>
                  </a:lnTo>
                  <a:lnTo>
                    <a:pt x="486043" y="0"/>
                  </a:lnTo>
                  <a:lnTo>
                    <a:pt x="535738" y="2339"/>
                  </a:lnTo>
                  <a:lnTo>
                    <a:pt x="583998" y="9207"/>
                  </a:lnTo>
                  <a:lnTo>
                    <a:pt x="630577" y="20375"/>
                  </a:lnTo>
                  <a:lnTo>
                    <a:pt x="675233" y="35616"/>
                  </a:lnTo>
                  <a:lnTo>
                    <a:pt x="717720" y="54701"/>
                  </a:lnTo>
                  <a:lnTo>
                    <a:pt x="757795" y="77403"/>
                  </a:lnTo>
                  <a:lnTo>
                    <a:pt x="795212" y="103493"/>
                  </a:lnTo>
                  <a:lnTo>
                    <a:pt x="829728" y="132745"/>
                  </a:lnTo>
                  <a:lnTo>
                    <a:pt x="861098" y="164930"/>
                  </a:lnTo>
                  <a:lnTo>
                    <a:pt x="889078" y="199820"/>
                  </a:lnTo>
                  <a:lnTo>
                    <a:pt x="913424" y="237188"/>
                  </a:lnTo>
                  <a:lnTo>
                    <a:pt x="933891" y="276806"/>
                  </a:lnTo>
                  <a:lnTo>
                    <a:pt x="950235" y="318446"/>
                  </a:lnTo>
                  <a:lnTo>
                    <a:pt x="962212" y="361881"/>
                  </a:lnTo>
                  <a:lnTo>
                    <a:pt x="969577" y="406881"/>
                  </a:lnTo>
                  <a:lnTo>
                    <a:pt x="972087" y="453221"/>
                  </a:lnTo>
                  <a:lnTo>
                    <a:pt x="969577" y="499560"/>
                  </a:lnTo>
                  <a:lnTo>
                    <a:pt x="962212" y="544560"/>
                  </a:lnTo>
                  <a:lnTo>
                    <a:pt x="950235" y="587995"/>
                  </a:lnTo>
                  <a:lnTo>
                    <a:pt x="933891" y="629635"/>
                  </a:lnTo>
                  <a:lnTo>
                    <a:pt x="913424" y="669253"/>
                  </a:lnTo>
                  <a:lnTo>
                    <a:pt x="889078" y="706621"/>
                  </a:lnTo>
                  <a:lnTo>
                    <a:pt x="861098" y="741511"/>
                  </a:lnTo>
                  <a:lnTo>
                    <a:pt x="829728" y="773696"/>
                  </a:lnTo>
                  <a:lnTo>
                    <a:pt x="795212" y="802948"/>
                  </a:lnTo>
                  <a:lnTo>
                    <a:pt x="757795" y="829038"/>
                  </a:lnTo>
                  <a:lnTo>
                    <a:pt x="717720" y="851740"/>
                  </a:lnTo>
                  <a:lnTo>
                    <a:pt x="675233" y="870825"/>
                  </a:lnTo>
                  <a:lnTo>
                    <a:pt x="630577" y="886066"/>
                  </a:lnTo>
                  <a:lnTo>
                    <a:pt x="583998" y="897234"/>
                  </a:lnTo>
                  <a:lnTo>
                    <a:pt x="535738" y="904102"/>
                  </a:lnTo>
                  <a:lnTo>
                    <a:pt x="486043" y="906442"/>
                  </a:lnTo>
                  <a:lnTo>
                    <a:pt x="436348" y="904102"/>
                  </a:lnTo>
                  <a:lnTo>
                    <a:pt x="388088" y="897234"/>
                  </a:lnTo>
                  <a:lnTo>
                    <a:pt x="341509" y="886066"/>
                  </a:lnTo>
                  <a:lnTo>
                    <a:pt x="296853" y="870825"/>
                  </a:lnTo>
                  <a:lnTo>
                    <a:pt x="254366" y="851740"/>
                  </a:lnTo>
                  <a:lnTo>
                    <a:pt x="214291" y="829038"/>
                  </a:lnTo>
                  <a:lnTo>
                    <a:pt x="176874" y="802948"/>
                  </a:lnTo>
                  <a:lnTo>
                    <a:pt x="142358" y="773696"/>
                  </a:lnTo>
                  <a:lnTo>
                    <a:pt x="110988" y="741511"/>
                  </a:lnTo>
                  <a:lnTo>
                    <a:pt x="83008" y="706621"/>
                  </a:lnTo>
                  <a:lnTo>
                    <a:pt x="58662" y="669253"/>
                  </a:lnTo>
                  <a:lnTo>
                    <a:pt x="38195" y="629635"/>
                  </a:lnTo>
                  <a:lnTo>
                    <a:pt x="21851" y="587995"/>
                  </a:lnTo>
                  <a:lnTo>
                    <a:pt x="9874" y="544560"/>
                  </a:lnTo>
                  <a:lnTo>
                    <a:pt x="2509" y="499560"/>
                  </a:lnTo>
                  <a:lnTo>
                    <a:pt x="0" y="453221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9" name="object 119"/>
          <p:cNvGrpSpPr/>
          <p:nvPr/>
        </p:nvGrpSpPr>
        <p:grpSpPr>
          <a:xfrm>
            <a:off x="8669471" y="2403714"/>
            <a:ext cx="864235" cy="864235"/>
            <a:chOff x="8669471" y="2403714"/>
            <a:chExt cx="864235" cy="864235"/>
          </a:xfrm>
        </p:grpSpPr>
        <p:pic>
          <p:nvPicPr>
            <p:cNvPr id="120" name="object 12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8702997" y="2779421"/>
              <a:ext cx="110365" cy="11036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8839525" y="2590042"/>
              <a:ext cx="110365" cy="110365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978254" y="2876310"/>
              <a:ext cx="110365" cy="11036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8758047" y="3030454"/>
              <a:ext cx="110365" cy="11036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9097165" y="3092114"/>
              <a:ext cx="110365" cy="11036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9306359" y="2871906"/>
              <a:ext cx="110365" cy="11036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9097165" y="2682528"/>
              <a:ext cx="110365" cy="11036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9396645" y="2629680"/>
              <a:ext cx="110365" cy="11036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123589" y="2449111"/>
              <a:ext cx="110365" cy="110365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8675821" y="2410064"/>
              <a:ext cx="851535" cy="851535"/>
            </a:xfrm>
            <a:custGeom>
              <a:avLst/>
              <a:gdLst/>
              <a:ahLst/>
              <a:cxnLst/>
              <a:rect l="l" t="t" r="r" b="b"/>
              <a:pathLst>
                <a:path w="851534" h="851535">
                  <a:moveTo>
                    <a:pt x="93848" y="757368"/>
                  </a:moveTo>
                  <a:lnTo>
                    <a:pt x="66671" y="726297"/>
                  </a:lnTo>
                  <a:lnTo>
                    <a:pt x="44160" y="692376"/>
                  </a:lnTo>
                  <a:lnTo>
                    <a:pt x="26277" y="655970"/>
                  </a:lnTo>
                  <a:lnTo>
                    <a:pt x="12982" y="617445"/>
                  </a:lnTo>
                  <a:lnTo>
                    <a:pt x="4236" y="577166"/>
                  </a:lnTo>
                  <a:lnTo>
                    <a:pt x="0" y="535499"/>
                  </a:lnTo>
                  <a:lnTo>
                    <a:pt x="233" y="492808"/>
                  </a:lnTo>
                  <a:lnTo>
                    <a:pt x="4898" y="449461"/>
                  </a:lnTo>
                  <a:lnTo>
                    <a:pt x="13955" y="405821"/>
                  </a:lnTo>
                  <a:lnTo>
                    <a:pt x="27364" y="362255"/>
                  </a:lnTo>
                  <a:lnTo>
                    <a:pt x="45086" y="319128"/>
                  </a:lnTo>
                  <a:lnTo>
                    <a:pt x="67081" y="276805"/>
                  </a:lnTo>
                  <a:lnTo>
                    <a:pt x="93311" y="235651"/>
                  </a:lnTo>
                  <a:lnTo>
                    <a:pt x="123736" y="196033"/>
                  </a:lnTo>
                  <a:lnTo>
                    <a:pt x="158316" y="158316"/>
                  </a:lnTo>
                  <a:lnTo>
                    <a:pt x="196033" y="123736"/>
                  </a:lnTo>
                  <a:lnTo>
                    <a:pt x="235651" y="93311"/>
                  </a:lnTo>
                  <a:lnTo>
                    <a:pt x="276805" y="67081"/>
                  </a:lnTo>
                  <a:lnTo>
                    <a:pt x="319128" y="45086"/>
                  </a:lnTo>
                  <a:lnTo>
                    <a:pt x="362255" y="27364"/>
                  </a:lnTo>
                  <a:lnTo>
                    <a:pt x="405821" y="13955"/>
                  </a:lnTo>
                  <a:lnTo>
                    <a:pt x="449461" y="4898"/>
                  </a:lnTo>
                  <a:lnTo>
                    <a:pt x="492808" y="233"/>
                  </a:lnTo>
                  <a:lnTo>
                    <a:pt x="535499" y="0"/>
                  </a:lnTo>
                  <a:lnTo>
                    <a:pt x="577166" y="4236"/>
                  </a:lnTo>
                  <a:lnTo>
                    <a:pt x="617445" y="12982"/>
                  </a:lnTo>
                  <a:lnTo>
                    <a:pt x="655970" y="26277"/>
                  </a:lnTo>
                  <a:lnTo>
                    <a:pt x="692376" y="44160"/>
                  </a:lnTo>
                  <a:lnTo>
                    <a:pt x="726297" y="66671"/>
                  </a:lnTo>
                  <a:lnTo>
                    <a:pt x="757369" y="93848"/>
                  </a:lnTo>
                  <a:lnTo>
                    <a:pt x="784546" y="124920"/>
                  </a:lnTo>
                  <a:lnTo>
                    <a:pt x="807057" y="158841"/>
                  </a:lnTo>
                  <a:lnTo>
                    <a:pt x="824940" y="195247"/>
                  </a:lnTo>
                  <a:lnTo>
                    <a:pt x="838235" y="233772"/>
                  </a:lnTo>
                  <a:lnTo>
                    <a:pt x="846981" y="274051"/>
                  </a:lnTo>
                  <a:lnTo>
                    <a:pt x="851217" y="315718"/>
                  </a:lnTo>
                  <a:lnTo>
                    <a:pt x="850984" y="358408"/>
                  </a:lnTo>
                  <a:lnTo>
                    <a:pt x="846319" y="401756"/>
                  </a:lnTo>
                  <a:lnTo>
                    <a:pt x="837262" y="445396"/>
                  </a:lnTo>
                  <a:lnTo>
                    <a:pt x="823853" y="488962"/>
                  </a:lnTo>
                  <a:lnTo>
                    <a:pt x="806131" y="532089"/>
                  </a:lnTo>
                  <a:lnTo>
                    <a:pt x="784136" y="574412"/>
                  </a:lnTo>
                  <a:lnTo>
                    <a:pt x="757906" y="615566"/>
                  </a:lnTo>
                  <a:lnTo>
                    <a:pt x="727481" y="655184"/>
                  </a:lnTo>
                  <a:lnTo>
                    <a:pt x="692901" y="692901"/>
                  </a:lnTo>
                  <a:lnTo>
                    <a:pt x="655184" y="727481"/>
                  </a:lnTo>
                  <a:lnTo>
                    <a:pt x="615566" y="757906"/>
                  </a:lnTo>
                  <a:lnTo>
                    <a:pt x="574412" y="784136"/>
                  </a:lnTo>
                  <a:lnTo>
                    <a:pt x="532089" y="806131"/>
                  </a:lnTo>
                  <a:lnTo>
                    <a:pt x="488962" y="823853"/>
                  </a:lnTo>
                  <a:lnTo>
                    <a:pt x="445396" y="837262"/>
                  </a:lnTo>
                  <a:lnTo>
                    <a:pt x="401756" y="846319"/>
                  </a:lnTo>
                  <a:lnTo>
                    <a:pt x="358408" y="850984"/>
                  </a:lnTo>
                  <a:lnTo>
                    <a:pt x="315718" y="851217"/>
                  </a:lnTo>
                  <a:lnTo>
                    <a:pt x="274051" y="846981"/>
                  </a:lnTo>
                  <a:lnTo>
                    <a:pt x="233772" y="838235"/>
                  </a:lnTo>
                  <a:lnTo>
                    <a:pt x="195247" y="824940"/>
                  </a:lnTo>
                  <a:lnTo>
                    <a:pt x="158841" y="807057"/>
                  </a:lnTo>
                  <a:lnTo>
                    <a:pt x="124920" y="784546"/>
                  </a:lnTo>
                  <a:lnTo>
                    <a:pt x="93848" y="757368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7638256" y="2163552"/>
            <a:ext cx="785495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350" spc="19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350" spc="-425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9817579" y="1639296"/>
            <a:ext cx="819785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1F497D"/>
                </a:solidFill>
                <a:latin typeface="Verdana"/>
                <a:cs typeface="Verdana"/>
              </a:rPr>
              <a:t>Cluster</a:t>
            </a:r>
            <a:r>
              <a:rPr sz="1350" spc="170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1F497D"/>
                </a:solidFill>
                <a:latin typeface="Verdana"/>
                <a:cs typeface="Verdana"/>
              </a:rPr>
              <a:t>2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9633626" y="2754864"/>
            <a:ext cx="822325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76923C"/>
                </a:solidFill>
                <a:latin typeface="Verdana"/>
                <a:cs typeface="Verdana"/>
              </a:rPr>
              <a:t>Cluster</a:t>
            </a:r>
            <a:r>
              <a:rPr sz="1350" spc="195" dirty="0">
                <a:solidFill>
                  <a:srgbClr val="76923C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76923C"/>
                </a:solidFill>
                <a:latin typeface="Verdana"/>
                <a:cs typeface="Verdana"/>
              </a:rPr>
              <a:t>3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6791731" y="4434061"/>
            <a:ext cx="144780" cy="144780"/>
            <a:chOff x="6791731" y="4434061"/>
            <a:chExt cx="144780" cy="144780"/>
          </a:xfrm>
        </p:grpSpPr>
        <p:sp>
          <p:nvSpPr>
            <p:cNvPr id="134" name="object 134"/>
            <p:cNvSpPr/>
            <p:nvPr/>
          </p:nvSpPr>
          <p:spPr>
            <a:xfrm>
              <a:off x="6798081" y="4440411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798081" y="4440411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9080560" y="4850747"/>
            <a:ext cx="144780" cy="144780"/>
            <a:chOff x="9080560" y="4850747"/>
            <a:chExt cx="144780" cy="144780"/>
          </a:xfrm>
        </p:grpSpPr>
        <p:sp>
          <p:nvSpPr>
            <p:cNvPr id="137" name="object 137"/>
            <p:cNvSpPr/>
            <p:nvPr/>
          </p:nvSpPr>
          <p:spPr>
            <a:xfrm>
              <a:off x="9086910" y="4857097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086910" y="4857097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6077884" y="3920260"/>
            <a:ext cx="3821429" cy="2251710"/>
            <a:chOff x="6077884" y="3920260"/>
            <a:chExt cx="3821429" cy="2251710"/>
          </a:xfrm>
        </p:grpSpPr>
        <p:sp>
          <p:nvSpPr>
            <p:cNvPr id="140" name="object 140"/>
            <p:cNvSpPr/>
            <p:nvPr/>
          </p:nvSpPr>
          <p:spPr>
            <a:xfrm>
              <a:off x="6833029" y="5187409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132041" y="0"/>
                  </a:moveTo>
                  <a:lnTo>
                    <a:pt x="0" y="0"/>
                  </a:lnTo>
                  <a:lnTo>
                    <a:pt x="0" y="132041"/>
                  </a:lnTo>
                  <a:lnTo>
                    <a:pt x="132041" y="132041"/>
                  </a:lnTo>
                  <a:lnTo>
                    <a:pt x="1320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833029" y="5187409"/>
              <a:ext cx="132080" cy="132080"/>
            </a:xfrm>
            <a:custGeom>
              <a:avLst/>
              <a:gdLst/>
              <a:ahLst/>
              <a:cxnLst/>
              <a:rect l="l" t="t" r="r" b="b"/>
              <a:pathLst>
                <a:path w="132079" h="132079">
                  <a:moveTo>
                    <a:pt x="0" y="132041"/>
                  </a:moveTo>
                  <a:lnTo>
                    <a:pt x="0" y="0"/>
                  </a:lnTo>
                  <a:lnTo>
                    <a:pt x="132041" y="0"/>
                  </a:lnTo>
                  <a:lnTo>
                    <a:pt x="132041" y="132041"/>
                  </a:lnTo>
                  <a:lnTo>
                    <a:pt x="0" y="132041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077877" y="3992981"/>
              <a:ext cx="3821429" cy="2179320"/>
            </a:xfrm>
            <a:custGeom>
              <a:avLst/>
              <a:gdLst/>
              <a:ahLst/>
              <a:cxnLst/>
              <a:rect l="l" t="t" r="r" b="b"/>
              <a:pathLst>
                <a:path w="3821429" h="2179320">
                  <a:moveTo>
                    <a:pt x="3820960" y="2039175"/>
                  </a:moveTo>
                  <a:lnTo>
                    <a:pt x="3707257" y="1972843"/>
                  </a:lnTo>
                  <a:lnTo>
                    <a:pt x="3698506" y="1975154"/>
                  </a:lnTo>
                  <a:lnTo>
                    <a:pt x="3690556" y="1988781"/>
                  </a:lnTo>
                  <a:lnTo>
                    <a:pt x="3692855" y="1997532"/>
                  </a:lnTo>
                  <a:lnTo>
                    <a:pt x="3739756" y="2024888"/>
                  </a:lnTo>
                  <a:lnTo>
                    <a:pt x="132765" y="2024888"/>
                  </a:lnTo>
                  <a:lnTo>
                    <a:pt x="132765" y="81203"/>
                  </a:lnTo>
                  <a:lnTo>
                    <a:pt x="160108" y="128092"/>
                  </a:lnTo>
                  <a:lnTo>
                    <a:pt x="168859" y="130390"/>
                  </a:lnTo>
                  <a:lnTo>
                    <a:pt x="182499" y="122440"/>
                  </a:lnTo>
                  <a:lnTo>
                    <a:pt x="184797" y="113690"/>
                  </a:lnTo>
                  <a:lnTo>
                    <a:pt x="135013" y="28346"/>
                  </a:lnTo>
                  <a:lnTo>
                    <a:pt x="118478" y="0"/>
                  </a:lnTo>
                  <a:lnTo>
                    <a:pt x="52146" y="113690"/>
                  </a:lnTo>
                  <a:lnTo>
                    <a:pt x="54457" y="122440"/>
                  </a:lnTo>
                  <a:lnTo>
                    <a:pt x="68084" y="130390"/>
                  </a:lnTo>
                  <a:lnTo>
                    <a:pt x="76835" y="128092"/>
                  </a:lnTo>
                  <a:lnTo>
                    <a:pt x="104190" y="81203"/>
                  </a:lnTo>
                  <a:lnTo>
                    <a:pt x="104190" y="2024888"/>
                  </a:lnTo>
                  <a:lnTo>
                    <a:pt x="0" y="2024888"/>
                  </a:lnTo>
                  <a:lnTo>
                    <a:pt x="0" y="2053463"/>
                  </a:lnTo>
                  <a:lnTo>
                    <a:pt x="104190" y="2053463"/>
                  </a:lnTo>
                  <a:lnTo>
                    <a:pt x="104190" y="2178888"/>
                  </a:lnTo>
                  <a:lnTo>
                    <a:pt x="132765" y="2178888"/>
                  </a:lnTo>
                  <a:lnTo>
                    <a:pt x="132765" y="2053463"/>
                  </a:lnTo>
                  <a:lnTo>
                    <a:pt x="3739756" y="2053463"/>
                  </a:lnTo>
                  <a:lnTo>
                    <a:pt x="3692855" y="2080818"/>
                  </a:lnTo>
                  <a:lnTo>
                    <a:pt x="3690556" y="2089556"/>
                  </a:lnTo>
                  <a:lnTo>
                    <a:pt x="3698506" y="2103196"/>
                  </a:lnTo>
                  <a:lnTo>
                    <a:pt x="3707257" y="2105495"/>
                  </a:lnTo>
                  <a:lnTo>
                    <a:pt x="3796461" y="2053463"/>
                  </a:lnTo>
                  <a:lnTo>
                    <a:pt x="3820960" y="2039175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3" name="object 14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7126319" y="5021655"/>
              <a:ext cx="110365" cy="110365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710131" y="5228648"/>
              <a:ext cx="110365" cy="11036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7031632" y="5528127"/>
              <a:ext cx="110365" cy="110365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615442" y="5492894"/>
              <a:ext cx="110365" cy="11036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460563" y="5105333"/>
              <a:ext cx="110365" cy="110365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771790" y="4929168"/>
              <a:ext cx="110365" cy="11036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965570" y="5285902"/>
              <a:ext cx="110365" cy="110365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6520754" y="4686940"/>
              <a:ext cx="110365" cy="110365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6912720" y="4594454"/>
              <a:ext cx="110365" cy="110365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710131" y="4453522"/>
              <a:ext cx="110365" cy="110365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150543" y="4501967"/>
              <a:ext cx="110365" cy="11036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7196052" y="4246529"/>
              <a:ext cx="110365" cy="110365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956763" y="4233317"/>
              <a:ext cx="110365" cy="110365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9101569" y="3964665"/>
              <a:ext cx="110365" cy="110365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312966" y="4202488"/>
              <a:ext cx="110365" cy="11036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938617" y="4220104"/>
              <a:ext cx="110365" cy="110365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9154419" y="4391865"/>
              <a:ext cx="110365" cy="110365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9537578" y="4418288"/>
              <a:ext cx="110365" cy="110365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9077346" y="4643193"/>
              <a:ext cx="110365" cy="110365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9407654" y="4638788"/>
              <a:ext cx="110365" cy="110365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802090" y="4510776"/>
              <a:ext cx="110365" cy="110365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8702997" y="5422429"/>
              <a:ext cx="110365" cy="110365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8839525" y="5233051"/>
              <a:ext cx="110365" cy="110365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8978255" y="5519319"/>
              <a:ext cx="110365" cy="110365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8758047" y="5673463"/>
              <a:ext cx="110365" cy="110365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9097165" y="5735122"/>
              <a:ext cx="110365" cy="110365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9306359" y="5514914"/>
              <a:ext cx="110365" cy="110365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9097165" y="5325538"/>
              <a:ext cx="110365" cy="11036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9396645" y="5272689"/>
              <a:ext cx="110365" cy="110365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9123590" y="5092120"/>
              <a:ext cx="110365" cy="110365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6359296" y="4820055"/>
              <a:ext cx="1087755" cy="924560"/>
            </a:xfrm>
            <a:custGeom>
              <a:avLst/>
              <a:gdLst/>
              <a:ahLst/>
              <a:cxnLst/>
              <a:rect l="l" t="t" r="r" b="b"/>
              <a:pathLst>
                <a:path w="1087754" h="924560">
                  <a:moveTo>
                    <a:pt x="16096" y="300907"/>
                  </a:moveTo>
                  <a:lnTo>
                    <a:pt x="31266" y="259930"/>
                  </a:lnTo>
                  <a:lnTo>
                    <a:pt x="50777" y="221506"/>
                  </a:lnTo>
                  <a:lnTo>
                    <a:pt x="74354" y="185751"/>
                  </a:lnTo>
                  <a:lnTo>
                    <a:pt x="101718" y="152778"/>
                  </a:lnTo>
                  <a:lnTo>
                    <a:pt x="132595" y="122701"/>
                  </a:lnTo>
                  <a:lnTo>
                    <a:pt x="166706" y="95633"/>
                  </a:lnTo>
                  <a:lnTo>
                    <a:pt x="203775" y="71689"/>
                  </a:lnTo>
                  <a:lnTo>
                    <a:pt x="243526" y="50982"/>
                  </a:lnTo>
                  <a:lnTo>
                    <a:pt x="285682" y="33627"/>
                  </a:lnTo>
                  <a:lnTo>
                    <a:pt x="329966" y="19738"/>
                  </a:lnTo>
                  <a:lnTo>
                    <a:pt x="376102" y="9427"/>
                  </a:lnTo>
                  <a:lnTo>
                    <a:pt x="423812" y="2810"/>
                  </a:lnTo>
                  <a:lnTo>
                    <a:pt x="472821" y="0"/>
                  </a:lnTo>
                  <a:lnTo>
                    <a:pt x="522852" y="1110"/>
                  </a:lnTo>
                  <a:lnTo>
                    <a:pt x="573627" y="6256"/>
                  </a:lnTo>
                  <a:lnTo>
                    <a:pt x="624870" y="15550"/>
                  </a:lnTo>
                  <a:lnTo>
                    <a:pt x="676305" y="29107"/>
                  </a:lnTo>
                  <a:lnTo>
                    <a:pt x="726527" y="46630"/>
                  </a:lnTo>
                  <a:lnTo>
                    <a:pt x="774207" y="67579"/>
                  </a:lnTo>
                  <a:lnTo>
                    <a:pt x="819179" y="91707"/>
                  </a:lnTo>
                  <a:lnTo>
                    <a:pt x="861277" y="118762"/>
                  </a:lnTo>
                  <a:lnTo>
                    <a:pt x="900336" y="148498"/>
                  </a:lnTo>
                  <a:lnTo>
                    <a:pt x="936190" y="180663"/>
                  </a:lnTo>
                  <a:lnTo>
                    <a:pt x="968672" y="215009"/>
                  </a:lnTo>
                  <a:lnTo>
                    <a:pt x="997618" y="251288"/>
                  </a:lnTo>
                  <a:lnTo>
                    <a:pt x="1022862" y="289249"/>
                  </a:lnTo>
                  <a:lnTo>
                    <a:pt x="1044239" y="328644"/>
                  </a:lnTo>
                  <a:lnTo>
                    <a:pt x="1061581" y="369224"/>
                  </a:lnTo>
                  <a:lnTo>
                    <a:pt x="1074725" y="410738"/>
                  </a:lnTo>
                  <a:lnTo>
                    <a:pt x="1083503" y="452940"/>
                  </a:lnTo>
                  <a:lnTo>
                    <a:pt x="1087751" y="495578"/>
                  </a:lnTo>
                  <a:lnTo>
                    <a:pt x="1087303" y="538404"/>
                  </a:lnTo>
                  <a:lnTo>
                    <a:pt x="1081992" y="581169"/>
                  </a:lnTo>
                  <a:lnTo>
                    <a:pt x="1071655" y="623624"/>
                  </a:lnTo>
                  <a:lnTo>
                    <a:pt x="1056485" y="664601"/>
                  </a:lnTo>
                  <a:lnTo>
                    <a:pt x="1036973" y="703024"/>
                  </a:lnTo>
                  <a:lnTo>
                    <a:pt x="1013397" y="738780"/>
                  </a:lnTo>
                  <a:lnTo>
                    <a:pt x="986032" y="771753"/>
                  </a:lnTo>
                  <a:lnTo>
                    <a:pt x="955156" y="801830"/>
                  </a:lnTo>
                  <a:lnTo>
                    <a:pt x="921045" y="828898"/>
                  </a:lnTo>
                  <a:lnTo>
                    <a:pt x="883975" y="852842"/>
                  </a:lnTo>
                  <a:lnTo>
                    <a:pt x="844224" y="873549"/>
                  </a:lnTo>
                  <a:lnTo>
                    <a:pt x="802068" y="890904"/>
                  </a:lnTo>
                  <a:lnTo>
                    <a:pt x="757784" y="904793"/>
                  </a:lnTo>
                  <a:lnTo>
                    <a:pt x="711649" y="915104"/>
                  </a:lnTo>
                  <a:lnTo>
                    <a:pt x="663938" y="921721"/>
                  </a:lnTo>
                  <a:lnTo>
                    <a:pt x="614929" y="924531"/>
                  </a:lnTo>
                  <a:lnTo>
                    <a:pt x="564899" y="923421"/>
                  </a:lnTo>
                  <a:lnTo>
                    <a:pt x="514124" y="918275"/>
                  </a:lnTo>
                  <a:lnTo>
                    <a:pt x="462880" y="908981"/>
                  </a:lnTo>
                  <a:lnTo>
                    <a:pt x="411446" y="895424"/>
                  </a:lnTo>
                  <a:lnTo>
                    <a:pt x="361223" y="877901"/>
                  </a:lnTo>
                  <a:lnTo>
                    <a:pt x="313543" y="856951"/>
                  </a:lnTo>
                  <a:lnTo>
                    <a:pt x="268571" y="832824"/>
                  </a:lnTo>
                  <a:lnTo>
                    <a:pt x="226473" y="805768"/>
                  </a:lnTo>
                  <a:lnTo>
                    <a:pt x="187414" y="776033"/>
                  </a:lnTo>
                  <a:lnTo>
                    <a:pt x="151561" y="743868"/>
                  </a:lnTo>
                  <a:lnTo>
                    <a:pt x="119078" y="709521"/>
                  </a:lnTo>
                  <a:lnTo>
                    <a:pt x="90132" y="673243"/>
                  </a:lnTo>
                  <a:lnTo>
                    <a:pt x="64888" y="635282"/>
                  </a:lnTo>
                  <a:lnTo>
                    <a:pt x="43512" y="595887"/>
                  </a:lnTo>
                  <a:lnTo>
                    <a:pt x="26169" y="555307"/>
                  </a:lnTo>
                  <a:lnTo>
                    <a:pt x="13026" y="513792"/>
                  </a:lnTo>
                  <a:lnTo>
                    <a:pt x="4247" y="471591"/>
                  </a:lnTo>
                  <a:lnTo>
                    <a:pt x="0" y="428953"/>
                  </a:lnTo>
                  <a:lnTo>
                    <a:pt x="448" y="386127"/>
                  </a:lnTo>
                  <a:lnTo>
                    <a:pt x="5758" y="343362"/>
                  </a:lnTo>
                  <a:lnTo>
                    <a:pt x="16096" y="300907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431466" y="4190383"/>
              <a:ext cx="982344" cy="631825"/>
            </a:xfrm>
            <a:custGeom>
              <a:avLst/>
              <a:gdLst/>
              <a:ahLst/>
              <a:cxnLst/>
              <a:rect l="l" t="t" r="r" b="b"/>
              <a:pathLst>
                <a:path w="982345" h="631825">
                  <a:moveTo>
                    <a:pt x="10820" y="520146"/>
                  </a:moveTo>
                  <a:lnTo>
                    <a:pt x="2096" y="490684"/>
                  </a:lnTo>
                  <a:lnTo>
                    <a:pt x="0" y="459526"/>
                  </a:lnTo>
                  <a:lnTo>
                    <a:pt x="4245" y="427006"/>
                  </a:lnTo>
                  <a:lnTo>
                    <a:pt x="30633" y="359215"/>
                  </a:lnTo>
                  <a:lnTo>
                    <a:pt x="52207" y="324613"/>
                  </a:lnTo>
                  <a:lnTo>
                    <a:pt x="78991" y="289984"/>
                  </a:lnTo>
                  <a:lnTo>
                    <a:pt x="110700" y="255664"/>
                  </a:lnTo>
                  <a:lnTo>
                    <a:pt x="147053" y="221986"/>
                  </a:lnTo>
                  <a:lnTo>
                    <a:pt x="187764" y="189285"/>
                  </a:lnTo>
                  <a:lnTo>
                    <a:pt x="232551" y="157893"/>
                  </a:lnTo>
                  <a:lnTo>
                    <a:pt x="281130" y="128147"/>
                  </a:lnTo>
                  <a:lnTo>
                    <a:pt x="333218" y="100378"/>
                  </a:lnTo>
                  <a:lnTo>
                    <a:pt x="388532" y="74922"/>
                  </a:lnTo>
                  <a:lnTo>
                    <a:pt x="445225" y="52707"/>
                  </a:lnTo>
                  <a:lnTo>
                    <a:pt x="501348" y="34419"/>
                  </a:lnTo>
                  <a:lnTo>
                    <a:pt x="556465" y="20032"/>
                  </a:lnTo>
                  <a:lnTo>
                    <a:pt x="610138" y="9518"/>
                  </a:lnTo>
                  <a:lnTo>
                    <a:pt x="661929" y="2850"/>
                  </a:lnTo>
                  <a:lnTo>
                    <a:pt x="711402" y="0"/>
                  </a:lnTo>
                  <a:lnTo>
                    <a:pt x="758119" y="940"/>
                  </a:lnTo>
                  <a:lnTo>
                    <a:pt x="801643" y="5645"/>
                  </a:lnTo>
                  <a:lnTo>
                    <a:pt x="841537" y="14086"/>
                  </a:lnTo>
                  <a:lnTo>
                    <a:pt x="908686" y="42067"/>
                  </a:lnTo>
                  <a:lnTo>
                    <a:pt x="956067" y="84664"/>
                  </a:lnTo>
                  <a:lnTo>
                    <a:pt x="979975" y="140838"/>
                  </a:lnTo>
                  <a:lnTo>
                    <a:pt x="982072" y="171996"/>
                  </a:lnTo>
                  <a:lnTo>
                    <a:pt x="977826" y="204517"/>
                  </a:lnTo>
                  <a:lnTo>
                    <a:pt x="951439" y="272308"/>
                  </a:lnTo>
                  <a:lnTo>
                    <a:pt x="929865" y="306910"/>
                  </a:lnTo>
                  <a:lnTo>
                    <a:pt x="903081" y="341538"/>
                  </a:lnTo>
                  <a:lnTo>
                    <a:pt x="871371" y="375858"/>
                  </a:lnTo>
                  <a:lnTo>
                    <a:pt x="835019" y="409536"/>
                  </a:lnTo>
                  <a:lnTo>
                    <a:pt x="794308" y="442238"/>
                  </a:lnTo>
                  <a:lnTo>
                    <a:pt x="749521" y="473629"/>
                  </a:lnTo>
                  <a:lnTo>
                    <a:pt x="700941" y="503376"/>
                  </a:lnTo>
                  <a:lnTo>
                    <a:pt x="648853" y="531144"/>
                  </a:lnTo>
                  <a:lnTo>
                    <a:pt x="593539" y="556600"/>
                  </a:lnTo>
                  <a:lnTo>
                    <a:pt x="536847" y="578816"/>
                  </a:lnTo>
                  <a:lnTo>
                    <a:pt x="480723" y="597103"/>
                  </a:lnTo>
                  <a:lnTo>
                    <a:pt x="425607" y="611490"/>
                  </a:lnTo>
                  <a:lnTo>
                    <a:pt x="371934" y="622005"/>
                  </a:lnTo>
                  <a:lnTo>
                    <a:pt x="320143" y="628673"/>
                  </a:lnTo>
                  <a:lnTo>
                    <a:pt x="270670" y="631523"/>
                  </a:lnTo>
                  <a:lnTo>
                    <a:pt x="223953" y="630582"/>
                  </a:lnTo>
                  <a:lnTo>
                    <a:pt x="180429" y="625878"/>
                  </a:lnTo>
                  <a:lnTo>
                    <a:pt x="140535" y="617437"/>
                  </a:lnTo>
                  <a:lnTo>
                    <a:pt x="73386" y="589456"/>
                  </a:lnTo>
                  <a:lnTo>
                    <a:pt x="26005" y="546858"/>
                  </a:lnTo>
                  <a:lnTo>
                    <a:pt x="10820" y="520146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8495673" y="3926610"/>
              <a:ext cx="1260475" cy="2063114"/>
            </a:xfrm>
            <a:custGeom>
              <a:avLst/>
              <a:gdLst/>
              <a:ahLst/>
              <a:cxnLst/>
              <a:rect l="l" t="t" r="r" b="b"/>
              <a:pathLst>
                <a:path w="1260475" h="2063114">
                  <a:moveTo>
                    <a:pt x="701945" y="849"/>
                  </a:moveTo>
                  <a:lnTo>
                    <a:pt x="771992" y="12242"/>
                  </a:lnTo>
                  <a:lnTo>
                    <a:pt x="838878" y="35945"/>
                  </a:lnTo>
                  <a:lnTo>
                    <a:pt x="902230" y="71232"/>
                  </a:lnTo>
                  <a:lnTo>
                    <a:pt x="961671" y="117379"/>
                  </a:lnTo>
                  <a:lnTo>
                    <a:pt x="989809" y="144298"/>
                  </a:lnTo>
                  <a:lnTo>
                    <a:pt x="1016830" y="173660"/>
                  </a:lnTo>
                  <a:lnTo>
                    <a:pt x="1042686" y="205374"/>
                  </a:lnTo>
                  <a:lnTo>
                    <a:pt x="1067331" y="239349"/>
                  </a:lnTo>
                  <a:lnTo>
                    <a:pt x="1090719" y="275495"/>
                  </a:lnTo>
                  <a:lnTo>
                    <a:pt x="1112802" y="313721"/>
                  </a:lnTo>
                  <a:lnTo>
                    <a:pt x="1133533" y="353936"/>
                  </a:lnTo>
                  <a:lnTo>
                    <a:pt x="1152867" y="396050"/>
                  </a:lnTo>
                  <a:lnTo>
                    <a:pt x="1170756" y="439972"/>
                  </a:lnTo>
                  <a:lnTo>
                    <a:pt x="1187153" y="485611"/>
                  </a:lnTo>
                  <a:lnTo>
                    <a:pt x="1202012" y="532877"/>
                  </a:lnTo>
                  <a:lnTo>
                    <a:pt x="1215286" y="581679"/>
                  </a:lnTo>
                  <a:lnTo>
                    <a:pt x="1226928" y="631927"/>
                  </a:lnTo>
                  <a:lnTo>
                    <a:pt x="1236892" y="683528"/>
                  </a:lnTo>
                  <a:lnTo>
                    <a:pt x="1245130" y="736394"/>
                  </a:lnTo>
                  <a:lnTo>
                    <a:pt x="1251596" y="790433"/>
                  </a:lnTo>
                  <a:lnTo>
                    <a:pt x="1256244" y="845554"/>
                  </a:lnTo>
                  <a:lnTo>
                    <a:pt x="1259026" y="901667"/>
                  </a:lnTo>
                  <a:lnTo>
                    <a:pt x="1259896" y="958682"/>
                  </a:lnTo>
                  <a:lnTo>
                    <a:pt x="1258807" y="1016507"/>
                  </a:lnTo>
                  <a:lnTo>
                    <a:pt x="1255712" y="1075052"/>
                  </a:lnTo>
                  <a:lnTo>
                    <a:pt x="1250636" y="1133458"/>
                  </a:lnTo>
                  <a:lnTo>
                    <a:pt x="1243673" y="1190873"/>
                  </a:lnTo>
                  <a:lnTo>
                    <a:pt x="1234884" y="1247212"/>
                  </a:lnTo>
                  <a:lnTo>
                    <a:pt x="1224326" y="1302393"/>
                  </a:lnTo>
                  <a:lnTo>
                    <a:pt x="1212058" y="1356333"/>
                  </a:lnTo>
                  <a:lnTo>
                    <a:pt x="1198140" y="1408948"/>
                  </a:lnTo>
                  <a:lnTo>
                    <a:pt x="1182631" y="1460154"/>
                  </a:lnTo>
                  <a:lnTo>
                    <a:pt x="1165588" y="1509869"/>
                  </a:lnTo>
                  <a:lnTo>
                    <a:pt x="1147072" y="1558009"/>
                  </a:lnTo>
                  <a:lnTo>
                    <a:pt x="1127141" y="1604491"/>
                  </a:lnTo>
                  <a:lnTo>
                    <a:pt x="1105854" y="1649232"/>
                  </a:lnTo>
                  <a:lnTo>
                    <a:pt x="1083269" y="1692147"/>
                  </a:lnTo>
                  <a:lnTo>
                    <a:pt x="1059447" y="1733155"/>
                  </a:lnTo>
                  <a:lnTo>
                    <a:pt x="1034445" y="1772172"/>
                  </a:lnTo>
                  <a:lnTo>
                    <a:pt x="1008322" y="1809113"/>
                  </a:lnTo>
                  <a:lnTo>
                    <a:pt x="981138" y="1843897"/>
                  </a:lnTo>
                  <a:lnTo>
                    <a:pt x="952952" y="1876440"/>
                  </a:lnTo>
                  <a:lnTo>
                    <a:pt x="923822" y="1906658"/>
                  </a:lnTo>
                  <a:lnTo>
                    <a:pt x="893807" y="1934468"/>
                  </a:lnTo>
                  <a:lnTo>
                    <a:pt x="862966" y="1959787"/>
                  </a:lnTo>
                  <a:lnTo>
                    <a:pt x="831358" y="1982532"/>
                  </a:lnTo>
                  <a:lnTo>
                    <a:pt x="766077" y="2019964"/>
                  </a:lnTo>
                  <a:lnTo>
                    <a:pt x="698434" y="2046100"/>
                  </a:lnTo>
                  <a:lnTo>
                    <a:pt x="628902" y="2060271"/>
                  </a:lnTo>
                  <a:lnTo>
                    <a:pt x="593574" y="2062663"/>
                  </a:lnTo>
                  <a:lnTo>
                    <a:pt x="557950" y="2061813"/>
                  </a:lnTo>
                  <a:lnTo>
                    <a:pt x="487903" y="2050420"/>
                  </a:lnTo>
                  <a:lnTo>
                    <a:pt x="421017" y="2026717"/>
                  </a:lnTo>
                  <a:lnTo>
                    <a:pt x="357666" y="1991430"/>
                  </a:lnTo>
                  <a:lnTo>
                    <a:pt x="298224" y="1945283"/>
                  </a:lnTo>
                  <a:lnTo>
                    <a:pt x="270086" y="1918364"/>
                  </a:lnTo>
                  <a:lnTo>
                    <a:pt x="243065" y="1889002"/>
                  </a:lnTo>
                  <a:lnTo>
                    <a:pt x="217209" y="1857289"/>
                  </a:lnTo>
                  <a:lnTo>
                    <a:pt x="192564" y="1823313"/>
                  </a:lnTo>
                  <a:lnTo>
                    <a:pt x="169176" y="1787167"/>
                  </a:lnTo>
                  <a:lnTo>
                    <a:pt x="147094" y="1748941"/>
                  </a:lnTo>
                  <a:lnTo>
                    <a:pt x="126362" y="1708726"/>
                  </a:lnTo>
                  <a:lnTo>
                    <a:pt x="107028" y="1666612"/>
                  </a:lnTo>
                  <a:lnTo>
                    <a:pt x="89140" y="1622690"/>
                  </a:lnTo>
                  <a:lnTo>
                    <a:pt x="72742" y="1577051"/>
                  </a:lnTo>
                  <a:lnTo>
                    <a:pt x="57883" y="1529785"/>
                  </a:lnTo>
                  <a:lnTo>
                    <a:pt x="44610" y="1480983"/>
                  </a:lnTo>
                  <a:lnTo>
                    <a:pt x="32967" y="1430736"/>
                  </a:lnTo>
                  <a:lnTo>
                    <a:pt x="23004" y="1379134"/>
                  </a:lnTo>
                  <a:lnTo>
                    <a:pt x="14765" y="1326268"/>
                  </a:lnTo>
                  <a:lnTo>
                    <a:pt x="8299" y="1272229"/>
                  </a:lnTo>
                  <a:lnTo>
                    <a:pt x="3651" y="1217108"/>
                  </a:lnTo>
                  <a:lnTo>
                    <a:pt x="869" y="1160995"/>
                  </a:lnTo>
                  <a:lnTo>
                    <a:pt x="0" y="1103980"/>
                  </a:lnTo>
                  <a:lnTo>
                    <a:pt x="1089" y="1046155"/>
                  </a:lnTo>
                  <a:lnTo>
                    <a:pt x="4184" y="987611"/>
                  </a:lnTo>
                  <a:lnTo>
                    <a:pt x="9260" y="929204"/>
                  </a:lnTo>
                  <a:lnTo>
                    <a:pt x="16222" y="871790"/>
                  </a:lnTo>
                  <a:lnTo>
                    <a:pt x="25012" y="815450"/>
                  </a:lnTo>
                  <a:lnTo>
                    <a:pt x="35570" y="760269"/>
                  </a:lnTo>
                  <a:lnTo>
                    <a:pt x="47837" y="706329"/>
                  </a:lnTo>
                  <a:lnTo>
                    <a:pt x="61755" y="653715"/>
                  </a:lnTo>
                  <a:lnTo>
                    <a:pt x="77265" y="602508"/>
                  </a:lnTo>
                  <a:lnTo>
                    <a:pt x="94307" y="552793"/>
                  </a:lnTo>
                  <a:lnTo>
                    <a:pt x="112823" y="504653"/>
                  </a:lnTo>
                  <a:lnTo>
                    <a:pt x="132754" y="458171"/>
                  </a:lnTo>
                  <a:lnTo>
                    <a:pt x="154042" y="413431"/>
                  </a:lnTo>
                  <a:lnTo>
                    <a:pt x="176626" y="370515"/>
                  </a:lnTo>
                  <a:lnTo>
                    <a:pt x="200449" y="329507"/>
                  </a:lnTo>
                  <a:lnTo>
                    <a:pt x="225451" y="290491"/>
                  </a:lnTo>
                  <a:lnTo>
                    <a:pt x="251573" y="253549"/>
                  </a:lnTo>
                  <a:lnTo>
                    <a:pt x="278757" y="218765"/>
                  </a:lnTo>
                  <a:lnTo>
                    <a:pt x="306943" y="186222"/>
                  </a:lnTo>
                  <a:lnTo>
                    <a:pt x="336074" y="156004"/>
                  </a:lnTo>
                  <a:lnTo>
                    <a:pt x="366089" y="128194"/>
                  </a:lnTo>
                  <a:lnTo>
                    <a:pt x="396930" y="102875"/>
                  </a:lnTo>
                  <a:lnTo>
                    <a:pt x="428537" y="80130"/>
                  </a:lnTo>
                  <a:lnTo>
                    <a:pt x="493819" y="42698"/>
                  </a:lnTo>
                  <a:lnTo>
                    <a:pt x="561461" y="16562"/>
                  </a:lnTo>
                  <a:lnTo>
                    <a:pt x="630994" y="2391"/>
                  </a:lnTo>
                  <a:lnTo>
                    <a:pt x="666321" y="0"/>
                  </a:lnTo>
                  <a:lnTo>
                    <a:pt x="701945" y="849"/>
                  </a:lnTo>
                  <a:close/>
                </a:path>
              </a:pathLst>
            </a:custGeom>
            <a:ln w="12699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6" name="object 176"/>
          <p:cNvSpPr txBox="1"/>
          <p:nvPr/>
        </p:nvSpPr>
        <p:spPr>
          <a:xfrm>
            <a:off x="7466990" y="5269464"/>
            <a:ext cx="782320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350" spc="17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350" spc="-425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7430723" y="4281912"/>
            <a:ext cx="822960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1F497D"/>
                </a:solidFill>
                <a:latin typeface="Verdana"/>
                <a:cs typeface="Verdana"/>
              </a:rPr>
              <a:t>Cluster</a:t>
            </a:r>
            <a:r>
              <a:rPr sz="1350" spc="195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1F497D"/>
                </a:solidFill>
                <a:latin typeface="Verdana"/>
                <a:cs typeface="Verdana"/>
              </a:rPr>
              <a:t>2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78" name="object 178"/>
          <p:cNvSpPr txBox="1"/>
          <p:nvPr/>
        </p:nvSpPr>
        <p:spPr>
          <a:xfrm>
            <a:off x="9793751" y="4800072"/>
            <a:ext cx="822325" cy="234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76923C"/>
                </a:solidFill>
                <a:latin typeface="Verdana"/>
                <a:cs typeface="Verdana"/>
              </a:rPr>
              <a:t>Cluster</a:t>
            </a:r>
            <a:r>
              <a:rPr sz="1350" spc="195" dirty="0">
                <a:solidFill>
                  <a:srgbClr val="76923C"/>
                </a:solidFill>
                <a:latin typeface="Verdana"/>
                <a:cs typeface="Verdana"/>
              </a:rPr>
              <a:t> </a:t>
            </a:r>
            <a:r>
              <a:rPr sz="1350" spc="-50" dirty="0">
                <a:solidFill>
                  <a:srgbClr val="76923C"/>
                </a:solidFill>
                <a:latin typeface="Verdana"/>
                <a:cs typeface="Verdana"/>
              </a:rPr>
              <a:t>3</a:t>
            </a:r>
            <a:endParaRPr sz="1350">
              <a:latin typeface="Verdana"/>
              <a:cs typeface="Verdana"/>
            </a:endParaRPr>
          </a:p>
        </p:txBody>
      </p:sp>
      <p:grpSp>
        <p:nvGrpSpPr>
          <p:cNvPr id="179" name="object 179"/>
          <p:cNvGrpSpPr/>
          <p:nvPr/>
        </p:nvGrpSpPr>
        <p:grpSpPr>
          <a:xfrm>
            <a:off x="4805510" y="2158020"/>
            <a:ext cx="970280" cy="460375"/>
            <a:chOff x="4805510" y="2158020"/>
            <a:chExt cx="970280" cy="460375"/>
          </a:xfrm>
        </p:grpSpPr>
        <p:sp>
          <p:nvSpPr>
            <p:cNvPr id="180" name="object 180"/>
            <p:cNvSpPr/>
            <p:nvPr/>
          </p:nvSpPr>
          <p:spPr>
            <a:xfrm>
              <a:off x="4811860" y="2164370"/>
              <a:ext cx="957580" cy="447675"/>
            </a:xfrm>
            <a:custGeom>
              <a:avLst/>
              <a:gdLst/>
              <a:ahLst/>
              <a:cxnLst/>
              <a:rect l="l" t="t" r="r" b="b"/>
              <a:pathLst>
                <a:path w="957579" h="447675">
                  <a:moveTo>
                    <a:pt x="733633" y="0"/>
                  </a:moveTo>
                  <a:lnTo>
                    <a:pt x="733633" y="111777"/>
                  </a:lnTo>
                  <a:lnTo>
                    <a:pt x="0" y="111777"/>
                  </a:lnTo>
                  <a:lnTo>
                    <a:pt x="0" y="335332"/>
                  </a:lnTo>
                  <a:lnTo>
                    <a:pt x="733633" y="335332"/>
                  </a:lnTo>
                  <a:lnTo>
                    <a:pt x="733633" y="447109"/>
                  </a:lnTo>
                  <a:lnTo>
                    <a:pt x="957187" y="223555"/>
                  </a:lnTo>
                  <a:lnTo>
                    <a:pt x="733633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811860" y="2164370"/>
              <a:ext cx="957580" cy="447675"/>
            </a:xfrm>
            <a:custGeom>
              <a:avLst/>
              <a:gdLst/>
              <a:ahLst/>
              <a:cxnLst/>
              <a:rect l="l" t="t" r="r" b="b"/>
              <a:pathLst>
                <a:path w="957579" h="447675">
                  <a:moveTo>
                    <a:pt x="0" y="111777"/>
                  </a:moveTo>
                  <a:lnTo>
                    <a:pt x="733633" y="111777"/>
                  </a:lnTo>
                  <a:lnTo>
                    <a:pt x="733633" y="0"/>
                  </a:lnTo>
                  <a:lnTo>
                    <a:pt x="957188" y="223555"/>
                  </a:lnTo>
                  <a:lnTo>
                    <a:pt x="733633" y="447110"/>
                  </a:lnTo>
                  <a:lnTo>
                    <a:pt x="733633" y="335332"/>
                  </a:lnTo>
                  <a:lnTo>
                    <a:pt x="0" y="335332"/>
                  </a:lnTo>
                  <a:lnTo>
                    <a:pt x="0" y="111777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2" name="object 182"/>
          <p:cNvSpPr txBox="1"/>
          <p:nvPr/>
        </p:nvSpPr>
        <p:spPr>
          <a:xfrm>
            <a:off x="4857756" y="1888235"/>
            <a:ext cx="82676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50" dirty="0">
                <a:latin typeface="Verdana"/>
                <a:cs typeface="Verdana"/>
              </a:rPr>
              <a:t>K-</a:t>
            </a:r>
            <a:r>
              <a:rPr sz="1400" i="1" spc="40" dirty="0">
                <a:latin typeface="Verdana"/>
                <a:cs typeface="Verdana"/>
              </a:rPr>
              <a:t>Means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83" name="object 183"/>
          <p:cNvGrpSpPr/>
          <p:nvPr/>
        </p:nvGrpSpPr>
        <p:grpSpPr>
          <a:xfrm>
            <a:off x="4805510" y="4723019"/>
            <a:ext cx="970280" cy="460375"/>
            <a:chOff x="4805510" y="4723019"/>
            <a:chExt cx="970280" cy="460375"/>
          </a:xfrm>
        </p:grpSpPr>
        <p:sp>
          <p:nvSpPr>
            <p:cNvPr id="184" name="object 184"/>
            <p:cNvSpPr/>
            <p:nvPr/>
          </p:nvSpPr>
          <p:spPr>
            <a:xfrm>
              <a:off x="4811860" y="4729369"/>
              <a:ext cx="957580" cy="447675"/>
            </a:xfrm>
            <a:custGeom>
              <a:avLst/>
              <a:gdLst/>
              <a:ahLst/>
              <a:cxnLst/>
              <a:rect l="l" t="t" r="r" b="b"/>
              <a:pathLst>
                <a:path w="957579" h="447675">
                  <a:moveTo>
                    <a:pt x="733633" y="0"/>
                  </a:moveTo>
                  <a:lnTo>
                    <a:pt x="733633" y="111777"/>
                  </a:lnTo>
                  <a:lnTo>
                    <a:pt x="0" y="111777"/>
                  </a:lnTo>
                  <a:lnTo>
                    <a:pt x="0" y="335333"/>
                  </a:lnTo>
                  <a:lnTo>
                    <a:pt x="733633" y="335333"/>
                  </a:lnTo>
                  <a:lnTo>
                    <a:pt x="733633" y="447111"/>
                  </a:lnTo>
                  <a:lnTo>
                    <a:pt x="957187" y="223555"/>
                  </a:lnTo>
                  <a:lnTo>
                    <a:pt x="733633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811860" y="4729369"/>
              <a:ext cx="957580" cy="447675"/>
            </a:xfrm>
            <a:custGeom>
              <a:avLst/>
              <a:gdLst/>
              <a:ahLst/>
              <a:cxnLst/>
              <a:rect l="l" t="t" r="r" b="b"/>
              <a:pathLst>
                <a:path w="957579" h="447675">
                  <a:moveTo>
                    <a:pt x="0" y="111777"/>
                  </a:moveTo>
                  <a:lnTo>
                    <a:pt x="733633" y="111777"/>
                  </a:lnTo>
                  <a:lnTo>
                    <a:pt x="733633" y="0"/>
                  </a:lnTo>
                  <a:lnTo>
                    <a:pt x="957188" y="223555"/>
                  </a:lnTo>
                  <a:lnTo>
                    <a:pt x="733633" y="447110"/>
                  </a:lnTo>
                  <a:lnTo>
                    <a:pt x="733633" y="335332"/>
                  </a:lnTo>
                  <a:lnTo>
                    <a:pt x="0" y="335332"/>
                  </a:lnTo>
                  <a:lnTo>
                    <a:pt x="0" y="111777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6" name="object 186"/>
          <p:cNvSpPr txBox="1"/>
          <p:nvPr/>
        </p:nvSpPr>
        <p:spPr>
          <a:xfrm>
            <a:off x="4860931" y="4451604"/>
            <a:ext cx="8204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75" dirty="0">
                <a:latin typeface="Verdana"/>
                <a:cs typeface="Verdana"/>
              </a:rPr>
              <a:t>K-</a:t>
            </a:r>
            <a:r>
              <a:rPr sz="1400" i="1" spc="40" dirty="0">
                <a:latin typeface="Verdana"/>
                <a:cs typeface="Verdana"/>
              </a:rPr>
              <a:t>Means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10319729" y="3366170"/>
            <a:ext cx="1718310" cy="697865"/>
            <a:chOff x="10319729" y="3366170"/>
            <a:chExt cx="1718310" cy="697865"/>
          </a:xfrm>
        </p:grpSpPr>
        <p:sp>
          <p:nvSpPr>
            <p:cNvPr id="188" name="object 188"/>
            <p:cNvSpPr/>
            <p:nvPr/>
          </p:nvSpPr>
          <p:spPr>
            <a:xfrm>
              <a:off x="10326079" y="3372520"/>
              <a:ext cx="1705610" cy="685165"/>
            </a:xfrm>
            <a:custGeom>
              <a:avLst/>
              <a:gdLst/>
              <a:ahLst/>
              <a:cxnLst/>
              <a:rect l="l" t="t" r="r" b="b"/>
              <a:pathLst>
                <a:path w="1705609" h="685164">
                  <a:moveTo>
                    <a:pt x="1591012" y="0"/>
                  </a:moveTo>
                  <a:lnTo>
                    <a:pt x="114118" y="0"/>
                  </a:lnTo>
                  <a:lnTo>
                    <a:pt x="69698" y="8967"/>
                  </a:lnTo>
                  <a:lnTo>
                    <a:pt x="33424" y="33424"/>
                  </a:lnTo>
                  <a:lnTo>
                    <a:pt x="8967" y="69697"/>
                  </a:lnTo>
                  <a:lnTo>
                    <a:pt x="0" y="114117"/>
                  </a:lnTo>
                  <a:lnTo>
                    <a:pt x="0" y="570574"/>
                  </a:lnTo>
                  <a:lnTo>
                    <a:pt x="8967" y="614993"/>
                  </a:lnTo>
                  <a:lnTo>
                    <a:pt x="33424" y="651267"/>
                  </a:lnTo>
                  <a:lnTo>
                    <a:pt x="69698" y="675723"/>
                  </a:lnTo>
                  <a:lnTo>
                    <a:pt x="114118" y="684691"/>
                  </a:lnTo>
                  <a:lnTo>
                    <a:pt x="1591012" y="684691"/>
                  </a:lnTo>
                  <a:lnTo>
                    <a:pt x="1635433" y="675723"/>
                  </a:lnTo>
                  <a:lnTo>
                    <a:pt x="1671706" y="651267"/>
                  </a:lnTo>
                  <a:lnTo>
                    <a:pt x="1696163" y="614993"/>
                  </a:lnTo>
                  <a:lnTo>
                    <a:pt x="1705131" y="570574"/>
                  </a:lnTo>
                  <a:lnTo>
                    <a:pt x="1705131" y="114117"/>
                  </a:lnTo>
                  <a:lnTo>
                    <a:pt x="1696163" y="69697"/>
                  </a:lnTo>
                  <a:lnTo>
                    <a:pt x="1671706" y="33424"/>
                  </a:lnTo>
                  <a:lnTo>
                    <a:pt x="1635433" y="8967"/>
                  </a:lnTo>
                  <a:lnTo>
                    <a:pt x="1591012" y="0"/>
                  </a:lnTo>
                  <a:close/>
                </a:path>
              </a:pathLst>
            </a:custGeom>
            <a:solidFill>
              <a:srgbClr val="EE40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0326079" y="3372520"/>
              <a:ext cx="1705610" cy="685165"/>
            </a:xfrm>
            <a:custGeom>
              <a:avLst/>
              <a:gdLst/>
              <a:ahLst/>
              <a:cxnLst/>
              <a:rect l="l" t="t" r="r" b="b"/>
              <a:pathLst>
                <a:path w="1705609" h="685164">
                  <a:moveTo>
                    <a:pt x="0" y="114117"/>
                  </a:moveTo>
                  <a:lnTo>
                    <a:pt x="8967" y="69697"/>
                  </a:lnTo>
                  <a:lnTo>
                    <a:pt x="33424" y="33424"/>
                  </a:lnTo>
                  <a:lnTo>
                    <a:pt x="69697" y="8967"/>
                  </a:lnTo>
                  <a:lnTo>
                    <a:pt x="114117" y="0"/>
                  </a:lnTo>
                  <a:lnTo>
                    <a:pt x="1591013" y="0"/>
                  </a:lnTo>
                  <a:lnTo>
                    <a:pt x="1635432" y="8967"/>
                  </a:lnTo>
                  <a:lnTo>
                    <a:pt x="1671705" y="33424"/>
                  </a:lnTo>
                  <a:lnTo>
                    <a:pt x="1696162" y="69697"/>
                  </a:lnTo>
                  <a:lnTo>
                    <a:pt x="1705130" y="114117"/>
                  </a:lnTo>
                  <a:lnTo>
                    <a:pt x="1705130" y="570574"/>
                  </a:lnTo>
                  <a:lnTo>
                    <a:pt x="1696162" y="614994"/>
                  </a:lnTo>
                  <a:lnTo>
                    <a:pt x="1671705" y="651267"/>
                  </a:lnTo>
                  <a:lnTo>
                    <a:pt x="1635432" y="675724"/>
                  </a:lnTo>
                  <a:lnTo>
                    <a:pt x="1591013" y="684692"/>
                  </a:lnTo>
                  <a:lnTo>
                    <a:pt x="114117" y="684692"/>
                  </a:lnTo>
                  <a:lnTo>
                    <a:pt x="69697" y="675724"/>
                  </a:lnTo>
                  <a:lnTo>
                    <a:pt x="33424" y="651267"/>
                  </a:lnTo>
                  <a:lnTo>
                    <a:pt x="8967" y="614994"/>
                  </a:lnTo>
                  <a:lnTo>
                    <a:pt x="0" y="570574"/>
                  </a:lnTo>
                  <a:lnTo>
                    <a:pt x="0" y="114117"/>
                  </a:lnTo>
                  <a:close/>
                </a:path>
              </a:pathLst>
            </a:custGeom>
            <a:ln w="12700">
              <a:solidFill>
                <a:srgbClr val="1D29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0" name="object 190"/>
          <p:cNvSpPr txBox="1"/>
          <p:nvPr/>
        </p:nvSpPr>
        <p:spPr>
          <a:xfrm>
            <a:off x="10449187" y="3582923"/>
            <a:ext cx="14585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00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91" name="object 191"/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9756411" y="3436224"/>
            <a:ext cx="528255" cy="528255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27593" y="1491996"/>
            <a:ext cx="10561955" cy="404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Verdana"/>
                <a:cs typeface="Verdana"/>
              </a:rPr>
              <a:t>K-</a:t>
            </a:r>
            <a:r>
              <a:rPr sz="2000" spc="-114" dirty="0">
                <a:latin typeface="Verdana"/>
                <a:cs typeface="Verdana"/>
              </a:rPr>
              <a:t>Means++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Initialization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Algorithm: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45"/>
              </a:spcBef>
            </a:pPr>
            <a:endParaRPr sz="2000">
              <a:latin typeface="Verdana"/>
              <a:cs typeface="Verdana"/>
            </a:endParaRPr>
          </a:p>
          <a:p>
            <a:pPr marL="1453515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latin typeface="Verdana"/>
                <a:cs typeface="Verdana"/>
              </a:rPr>
              <a:t>Step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spc="-530" dirty="0">
                <a:latin typeface="Verdana"/>
                <a:cs typeface="Verdana"/>
              </a:rPr>
              <a:t>1:</a:t>
            </a:r>
            <a:r>
              <a:rPr sz="2000" spc="36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Choose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spc="-40" dirty="0">
                <a:latin typeface="Verdana"/>
                <a:cs typeface="Verdana"/>
              </a:rPr>
              <a:t>first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centroid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at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random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spc="70" dirty="0">
                <a:latin typeface="Verdana"/>
                <a:cs typeface="Verdana"/>
              </a:rPr>
              <a:t>among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data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points</a:t>
            </a:r>
            <a:endParaRPr sz="2000">
              <a:latin typeface="Verdana"/>
              <a:cs typeface="Verdana"/>
            </a:endParaRPr>
          </a:p>
          <a:p>
            <a:pPr marL="2367915" marR="43180" indent="-914400">
              <a:lnSpc>
                <a:spcPct val="100000"/>
              </a:lnSpc>
              <a:spcBef>
                <a:spcPts val="2400"/>
              </a:spcBef>
            </a:pPr>
            <a:r>
              <a:rPr sz="2000" spc="-10" dirty="0">
                <a:latin typeface="Verdana"/>
                <a:cs typeface="Verdana"/>
              </a:rPr>
              <a:t>Step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spc="-320" dirty="0">
                <a:latin typeface="Verdana"/>
                <a:cs typeface="Verdana"/>
              </a:rPr>
              <a:t>2:</a:t>
            </a:r>
            <a:r>
              <a:rPr sz="2000" spc="-8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For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each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the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remaining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data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points</a:t>
            </a:r>
            <a:r>
              <a:rPr sz="2000" spc="-85" dirty="0">
                <a:latin typeface="Verdana"/>
                <a:cs typeface="Verdana"/>
              </a:rPr>
              <a:t> </a:t>
            </a:r>
            <a:r>
              <a:rPr sz="2000" spc="65" dirty="0">
                <a:latin typeface="Verdana"/>
                <a:cs typeface="Verdana"/>
              </a:rPr>
              <a:t>compute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the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distance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(D) </a:t>
            </a:r>
            <a:r>
              <a:rPr sz="2000" dirty="0">
                <a:latin typeface="Verdana"/>
                <a:cs typeface="Verdana"/>
              </a:rPr>
              <a:t>to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the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nearest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out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spc="-30" dirty="0">
                <a:latin typeface="Verdana"/>
                <a:cs typeface="Verdana"/>
              </a:rPr>
              <a:t>already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selected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centroids</a:t>
            </a:r>
            <a:endParaRPr sz="2000">
              <a:latin typeface="Verdana"/>
              <a:cs typeface="Verdana"/>
            </a:endParaRPr>
          </a:p>
          <a:p>
            <a:pPr marL="2367915" marR="801370" indent="-914400">
              <a:lnSpc>
                <a:spcPct val="100000"/>
              </a:lnSpc>
              <a:spcBef>
                <a:spcPts val="2400"/>
              </a:spcBef>
            </a:pPr>
            <a:r>
              <a:rPr sz="2000" spc="-10" dirty="0">
                <a:latin typeface="Verdana"/>
                <a:cs typeface="Verdana"/>
              </a:rPr>
              <a:t>Step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spc="-330" dirty="0">
                <a:latin typeface="Verdana"/>
                <a:cs typeface="Verdana"/>
              </a:rPr>
              <a:t>3: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Choose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next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centroid</a:t>
            </a:r>
            <a:r>
              <a:rPr sz="2000" spc="-80" dirty="0">
                <a:latin typeface="Verdana"/>
                <a:cs typeface="Verdana"/>
              </a:rPr>
              <a:t> </a:t>
            </a:r>
            <a:r>
              <a:rPr sz="2000" spc="70" dirty="0">
                <a:latin typeface="Verdana"/>
                <a:cs typeface="Verdana"/>
              </a:rPr>
              <a:t>among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remaining</a:t>
            </a:r>
            <a:r>
              <a:rPr sz="2000" spc="-7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data</a:t>
            </a:r>
            <a:r>
              <a:rPr sz="2000" spc="-8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points</a:t>
            </a:r>
            <a:r>
              <a:rPr sz="2000" spc="-7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using </a:t>
            </a:r>
            <a:r>
              <a:rPr sz="2000" u="sng" spc="5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weighted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random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selection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285" dirty="0">
                <a:latin typeface="Verdana"/>
                <a:cs typeface="Verdana"/>
              </a:rPr>
              <a:t>–</a:t>
            </a:r>
            <a:r>
              <a:rPr sz="2000" spc="-95" dirty="0">
                <a:latin typeface="Verdana"/>
                <a:cs typeface="Verdana"/>
              </a:rPr>
              <a:t> </a:t>
            </a:r>
            <a:r>
              <a:rPr sz="2000" spc="50" dirty="0">
                <a:latin typeface="Verdana"/>
                <a:cs typeface="Verdana"/>
              </a:rPr>
              <a:t>weighted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by</a:t>
            </a:r>
            <a:r>
              <a:rPr sz="2000" spc="-90" dirty="0">
                <a:latin typeface="Verdana"/>
                <a:cs typeface="Verdana"/>
              </a:rPr>
              <a:t> </a:t>
            </a:r>
            <a:r>
              <a:rPr sz="2000" spc="25" dirty="0">
                <a:latin typeface="Verdana"/>
                <a:cs typeface="Verdana"/>
              </a:rPr>
              <a:t>D</a:t>
            </a:r>
            <a:r>
              <a:rPr sz="1950" spc="37" baseline="25641" dirty="0">
                <a:latin typeface="Georgia"/>
                <a:cs typeface="Georgia"/>
              </a:rPr>
              <a:t>2</a:t>
            </a:r>
            <a:endParaRPr sz="1950" baseline="25641">
              <a:latin typeface="Georgia"/>
              <a:cs typeface="Georgia"/>
            </a:endParaRPr>
          </a:p>
          <a:p>
            <a:pPr marL="1453515" marR="498475">
              <a:lnSpc>
                <a:spcPct val="200000"/>
              </a:lnSpc>
            </a:pPr>
            <a:r>
              <a:rPr sz="2000" spc="-10" dirty="0">
                <a:latin typeface="Verdana"/>
                <a:cs typeface="Verdana"/>
              </a:rPr>
              <a:t>Step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spc="-235" dirty="0">
                <a:latin typeface="Verdana"/>
                <a:cs typeface="Verdana"/>
              </a:rPr>
              <a:t>4:</a:t>
            </a:r>
            <a:r>
              <a:rPr sz="2000" spc="-3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Repeat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Steps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-150" dirty="0">
                <a:latin typeface="Verdana"/>
                <a:cs typeface="Verdana"/>
              </a:rPr>
              <a:t>2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and</a:t>
            </a:r>
            <a:r>
              <a:rPr sz="2000" spc="-114" dirty="0">
                <a:latin typeface="Verdana"/>
                <a:cs typeface="Verdana"/>
              </a:rPr>
              <a:t> </a:t>
            </a:r>
            <a:r>
              <a:rPr sz="2000" spc="-160" dirty="0">
                <a:latin typeface="Verdana"/>
                <a:cs typeface="Verdana"/>
              </a:rPr>
              <a:t>3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until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30" dirty="0">
                <a:latin typeface="Verdana"/>
                <a:cs typeface="Verdana"/>
              </a:rPr>
              <a:t>all</a:t>
            </a:r>
            <a:r>
              <a:rPr sz="2000" spc="-10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k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centroids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have</a:t>
            </a:r>
            <a:r>
              <a:rPr sz="2000" spc="-10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been</a:t>
            </a:r>
            <a:r>
              <a:rPr sz="2000" spc="-11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selected Step</a:t>
            </a:r>
            <a:r>
              <a:rPr sz="2000" spc="-130" dirty="0">
                <a:latin typeface="Verdana"/>
                <a:cs typeface="Verdana"/>
              </a:rPr>
              <a:t> </a:t>
            </a:r>
            <a:r>
              <a:rPr sz="2000" spc="-325" dirty="0">
                <a:latin typeface="Verdana"/>
                <a:cs typeface="Verdana"/>
              </a:rPr>
              <a:t>5:</a:t>
            </a:r>
            <a:r>
              <a:rPr sz="2000" spc="-130" dirty="0">
                <a:latin typeface="Verdana"/>
                <a:cs typeface="Verdana"/>
              </a:rPr>
              <a:t> </a:t>
            </a:r>
            <a:r>
              <a:rPr sz="2000" spc="55" dirty="0">
                <a:latin typeface="Verdana"/>
                <a:cs typeface="Verdana"/>
              </a:rPr>
              <a:t>Proceed</a:t>
            </a:r>
            <a:r>
              <a:rPr sz="2000" spc="-125" dirty="0">
                <a:latin typeface="Verdana"/>
                <a:cs typeface="Verdana"/>
              </a:rPr>
              <a:t> </a:t>
            </a:r>
            <a:r>
              <a:rPr sz="2000" spc="50" dirty="0">
                <a:latin typeface="Verdana"/>
                <a:cs typeface="Verdana"/>
              </a:rPr>
              <a:t>with</a:t>
            </a:r>
            <a:r>
              <a:rPr sz="2000" spc="-1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standard</a:t>
            </a:r>
            <a:r>
              <a:rPr sz="2000" spc="-120" dirty="0">
                <a:latin typeface="Verdana"/>
                <a:cs typeface="Verdana"/>
              </a:rPr>
              <a:t> </a:t>
            </a:r>
            <a:r>
              <a:rPr sz="2000" spc="-80" dirty="0">
                <a:latin typeface="Verdana"/>
                <a:cs typeface="Verdana"/>
              </a:rPr>
              <a:t>k-</a:t>
            </a:r>
            <a:r>
              <a:rPr sz="2000" dirty="0">
                <a:latin typeface="Verdana"/>
                <a:cs typeface="Verdana"/>
              </a:rPr>
              <a:t>means</a:t>
            </a:r>
            <a:r>
              <a:rPr sz="2000" spc="-12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clustering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1937786"/>
            <a:ext cx="6236970" cy="3601720"/>
            <a:chOff x="2918603" y="1937786"/>
            <a:chExt cx="6236970" cy="3601720"/>
          </a:xfrm>
        </p:grpSpPr>
        <p:sp>
          <p:nvSpPr>
            <p:cNvPr id="10" name="object 10"/>
            <p:cNvSpPr/>
            <p:nvPr/>
          </p:nvSpPr>
          <p:spPr>
            <a:xfrm>
              <a:off x="4497285" y="2747473"/>
              <a:ext cx="4100195" cy="1421130"/>
            </a:xfrm>
            <a:custGeom>
              <a:avLst/>
              <a:gdLst/>
              <a:ahLst/>
              <a:cxnLst/>
              <a:rect l="l" t="t" r="r" b="b"/>
              <a:pathLst>
                <a:path w="4100195" h="1421129">
                  <a:moveTo>
                    <a:pt x="4099840" y="0"/>
                  </a:moveTo>
                  <a:lnTo>
                    <a:pt x="0" y="142060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3237" y="2542061"/>
              <a:ext cx="22225" cy="1601470"/>
            </a:xfrm>
            <a:custGeom>
              <a:avLst/>
              <a:gdLst/>
              <a:ahLst/>
              <a:cxnLst/>
              <a:rect l="l" t="t" r="r" b="b"/>
              <a:pathLst>
                <a:path w="22225" h="1601470">
                  <a:moveTo>
                    <a:pt x="21606" y="160131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1558" y="3282496"/>
              <a:ext cx="698500" cy="869315"/>
            </a:xfrm>
            <a:custGeom>
              <a:avLst/>
              <a:gdLst/>
              <a:ahLst/>
              <a:cxnLst/>
              <a:rect l="l" t="t" r="r" b="b"/>
              <a:pathLst>
                <a:path w="698500" h="869314">
                  <a:moveTo>
                    <a:pt x="698356" y="869144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8083" y="4157715"/>
              <a:ext cx="2865755" cy="655955"/>
            </a:xfrm>
            <a:custGeom>
              <a:avLst/>
              <a:gdLst/>
              <a:ahLst/>
              <a:cxnLst/>
              <a:rect l="l" t="t" r="r" b="b"/>
              <a:pathLst>
                <a:path w="2865754" h="655954">
                  <a:moveTo>
                    <a:pt x="2865614" y="655337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7254" y="3799654"/>
              <a:ext cx="172116" cy="1721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18599" y="1982660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663070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400093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48976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43225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210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5500" y="3116729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965766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612" y="273572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480" y="2814802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7762" y="2397861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7179" y="2376295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8063" y="19377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32597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354729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635087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69743" y="2678219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18527" y="304532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7678" y="3038133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9235" y="2829181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7490" y="4317238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30340" y="4008125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56782" y="4475388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97348" y="472699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0874" y="48276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2338" y="4468200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850874" y="4159087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339706" y="4072825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778088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49850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49849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1937786"/>
            <a:ext cx="6236970" cy="3601720"/>
            <a:chOff x="2918603" y="1937786"/>
            <a:chExt cx="6236970" cy="3601720"/>
          </a:xfrm>
        </p:grpSpPr>
        <p:sp>
          <p:nvSpPr>
            <p:cNvPr id="10" name="object 10"/>
            <p:cNvSpPr/>
            <p:nvPr/>
          </p:nvSpPr>
          <p:spPr>
            <a:xfrm>
              <a:off x="4497285" y="2747473"/>
              <a:ext cx="4100195" cy="1421130"/>
            </a:xfrm>
            <a:custGeom>
              <a:avLst/>
              <a:gdLst/>
              <a:ahLst/>
              <a:cxnLst/>
              <a:rect l="l" t="t" r="r" b="b"/>
              <a:pathLst>
                <a:path w="4100195" h="1421129">
                  <a:moveTo>
                    <a:pt x="4099840" y="0"/>
                  </a:moveTo>
                  <a:lnTo>
                    <a:pt x="0" y="1420600"/>
                  </a:lnTo>
                </a:path>
              </a:pathLst>
            </a:custGeom>
            <a:ln w="571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43237" y="2542061"/>
              <a:ext cx="22225" cy="1601470"/>
            </a:xfrm>
            <a:custGeom>
              <a:avLst/>
              <a:gdLst/>
              <a:ahLst/>
              <a:cxnLst/>
              <a:rect l="l" t="t" r="r" b="b"/>
              <a:pathLst>
                <a:path w="22225" h="1601470">
                  <a:moveTo>
                    <a:pt x="21606" y="1601313"/>
                  </a:moveTo>
                  <a:lnTo>
                    <a:pt x="0" y="0"/>
                  </a:lnTo>
                </a:path>
              </a:pathLst>
            </a:custGeom>
            <a:ln w="317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31558" y="3282496"/>
              <a:ext cx="698500" cy="869315"/>
            </a:xfrm>
            <a:custGeom>
              <a:avLst/>
              <a:gdLst/>
              <a:ahLst/>
              <a:cxnLst/>
              <a:rect l="l" t="t" r="r" b="b"/>
              <a:pathLst>
                <a:path w="698500" h="869314">
                  <a:moveTo>
                    <a:pt x="698356" y="869144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38083" y="4157715"/>
              <a:ext cx="2865755" cy="655955"/>
            </a:xfrm>
            <a:custGeom>
              <a:avLst/>
              <a:gdLst/>
              <a:ahLst/>
              <a:cxnLst/>
              <a:rect l="l" t="t" r="r" b="b"/>
              <a:pathLst>
                <a:path w="2865754" h="655954">
                  <a:moveTo>
                    <a:pt x="2865614" y="655337"/>
                  </a:moveTo>
                  <a:lnTo>
                    <a:pt x="0" y="0"/>
                  </a:lnTo>
                </a:path>
              </a:pathLst>
            </a:custGeom>
            <a:ln w="444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7254" y="3799654"/>
              <a:ext cx="172116" cy="1721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18599" y="1982660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663070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400093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48976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43225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210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5500" y="3116729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965766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612" y="2735728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480" y="2814802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7762" y="2397861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7179" y="2376295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8063" y="19377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32597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354729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635087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3045322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7678" y="3038133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9235" y="2829181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7490" y="4317238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0340" y="4008125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6782" y="4475388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7348" y="472699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827634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2338" y="4468200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0874" y="4159087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39706" y="4072825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778088"/>
              <a:ext cx="172116" cy="17211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533526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33525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349850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49849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1937786"/>
            <a:ext cx="6236970" cy="3601720"/>
            <a:chOff x="2918603" y="1937786"/>
            <a:chExt cx="6236970" cy="3601720"/>
          </a:xfrm>
        </p:grpSpPr>
        <p:sp>
          <p:nvSpPr>
            <p:cNvPr id="10" name="object 10"/>
            <p:cNvSpPr/>
            <p:nvPr/>
          </p:nvSpPr>
          <p:spPr>
            <a:xfrm>
              <a:off x="4443237" y="2542061"/>
              <a:ext cx="22225" cy="1601470"/>
            </a:xfrm>
            <a:custGeom>
              <a:avLst/>
              <a:gdLst/>
              <a:ahLst/>
              <a:cxnLst/>
              <a:rect l="l" t="t" r="r" b="b"/>
              <a:pathLst>
                <a:path w="22225" h="1601470">
                  <a:moveTo>
                    <a:pt x="21606" y="160131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13020" y="3885713"/>
              <a:ext cx="716915" cy="266065"/>
            </a:xfrm>
            <a:custGeom>
              <a:avLst/>
              <a:gdLst/>
              <a:ahLst/>
              <a:cxnLst/>
              <a:rect l="l" t="t" r="r" b="b"/>
              <a:pathLst>
                <a:path w="716914" h="266064">
                  <a:moveTo>
                    <a:pt x="716894" y="265927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5822" y="4157714"/>
              <a:ext cx="472440" cy="360680"/>
            </a:xfrm>
            <a:custGeom>
              <a:avLst/>
              <a:gdLst/>
              <a:ahLst/>
              <a:cxnLst/>
              <a:rect l="l" t="t" r="r" b="b"/>
              <a:pathLst>
                <a:path w="472439" h="360679">
                  <a:moveTo>
                    <a:pt x="0" y="360601"/>
                  </a:moveTo>
                  <a:lnTo>
                    <a:pt x="472261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36933" y="2018074"/>
              <a:ext cx="639445" cy="746760"/>
            </a:xfrm>
            <a:custGeom>
              <a:avLst/>
              <a:gdLst/>
              <a:ahLst/>
              <a:cxnLst/>
              <a:rect l="l" t="t" r="r" b="b"/>
              <a:pathLst>
                <a:path w="639445" h="746760">
                  <a:moveTo>
                    <a:pt x="0" y="0"/>
                  </a:moveTo>
                  <a:lnTo>
                    <a:pt x="639161" y="746204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5765" y="2780659"/>
              <a:ext cx="252095" cy="1298575"/>
            </a:xfrm>
            <a:custGeom>
              <a:avLst/>
              <a:gdLst/>
              <a:ahLst/>
              <a:cxnLst/>
              <a:rect l="l" t="t" r="r" b="b"/>
              <a:pathLst>
                <a:path w="252095" h="1298575">
                  <a:moveTo>
                    <a:pt x="251605" y="0"/>
                  </a:moveTo>
                  <a:lnTo>
                    <a:pt x="0" y="1298515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3407" y="2773000"/>
              <a:ext cx="1269365" cy="1960880"/>
            </a:xfrm>
            <a:custGeom>
              <a:avLst/>
              <a:gdLst/>
              <a:ahLst/>
              <a:cxnLst/>
              <a:rect l="l" t="t" r="r" b="b"/>
              <a:pathLst>
                <a:path w="1269365" h="1960879">
                  <a:moveTo>
                    <a:pt x="1268770" y="0"/>
                  </a:moveTo>
                  <a:lnTo>
                    <a:pt x="0" y="1960343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7254" y="3799654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18599" y="1982660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663070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400093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48976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432256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210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5500" y="311672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965766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612" y="2735728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480" y="281480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7762" y="239786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7179" y="2376295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8063" y="1937786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325974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354729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635087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3045322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7678" y="3038133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9235" y="2829181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7490" y="4317238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0340" y="4008125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6782" y="4475388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7348" y="4726993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827634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2338" y="446820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0874" y="4159087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339706" y="4072825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778088"/>
              <a:ext cx="172116" cy="17211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49850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49849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533526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33525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1937786"/>
            <a:ext cx="6236970" cy="3601720"/>
            <a:chOff x="2918603" y="1937786"/>
            <a:chExt cx="6236970" cy="3601720"/>
          </a:xfrm>
        </p:grpSpPr>
        <p:sp>
          <p:nvSpPr>
            <p:cNvPr id="10" name="object 10"/>
            <p:cNvSpPr/>
            <p:nvPr/>
          </p:nvSpPr>
          <p:spPr>
            <a:xfrm>
              <a:off x="4443237" y="2542061"/>
              <a:ext cx="22225" cy="1601470"/>
            </a:xfrm>
            <a:custGeom>
              <a:avLst/>
              <a:gdLst/>
              <a:ahLst/>
              <a:cxnLst/>
              <a:rect l="l" t="t" r="r" b="b"/>
              <a:pathLst>
                <a:path w="22225" h="1601470">
                  <a:moveTo>
                    <a:pt x="21606" y="1601313"/>
                  </a:moveTo>
                  <a:lnTo>
                    <a:pt x="0" y="0"/>
                  </a:lnTo>
                </a:path>
              </a:pathLst>
            </a:custGeom>
            <a:ln w="444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13020" y="3885713"/>
              <a:ext cx="716915" cy="266065"/>
            </a:xfrm>
            <a:custGeom>
              <a:avLst/>
              <a:gdLst/>
              <a:ahLst/>
              <a:cxnLst/>
              <a:rect l="l" t="t" r="r" b="b"/>
              <a:pathLst>
                <a:path w="716914" h="266064">
                  <a:moveTo>
                    <a:pt x="716894" y="265927"/>
                  </a:moveTo>
                  <a:lnTo>
                    <a:pt x="0" y="0"/>
                  </a:lnTo>
                </a:path>
              </a:pathLst>
            </a:custGeom>
            <a:ln w="317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5822" y="4157714"/>
              <a:ext cx="472440" cy="360680"/>
            </a:xfrm>
            <a:custGeom>
              <a:avLst/>
              <a:gdLst/>
              <a:ahLst/>
              <a:cxnLst/>
              <a:rect l="l" t="t" r="r" b="b"/>
              <a:pathLst>
                <a:path w="472439" h="360679">
                  <a:moveTo>
                    <a:pt x="0" y="360601"/>
                  </a:moveTo>
                  <a:lnTo>
                    <a:pt x="472261" y="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936933" y="2018074"/>
              <a:ext cx="639445" cy="746760"/>
            </a:xfrm>
            <a:custGeom>
              <a:avLst/>
              <a:gdLst/>
              <a:ahLst/>
              <a:cxnLst/>
              <a:rect l="l" t="t" r="r" b="b"/>
              <a:pathLst>
                <a:path w="639445" h="746760">
                  <a:moveTo>
                    <a:pt x="0" y="0"/>
                  </a:moveTo>
                  <a:lnTo>
                    <a:pt x="639161" y="746204"/>
                  </a:lnTo>
                </a:path>
              </a:pathLst>
            </a:custGeom>
            <a:ln w="317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5765" y="2780659"/>
              <a:ext cx="252095" cy="1298575"/>
            </a:xfrm>
            <a:custGeom>
              <a:avLst/>
              <a:gdLst/>
              <a:ahLst/>
              <a:cxnLst/>
              <a:rect l="l" t="t" r="r" b="b"/>
              <a:pathLst>
                <a:path w="252095" h="1298575">
                  <a:moveTo>
                    <a:pt x="251605" y="0"/>
                  </a:moveTo>
                  <a:lnTo>
                    <a:pt x="0" y="1298515"/>
                  </a:lnTo>
                </a:path>
              </a:pathLst>
            </a:custGeom>
            <a:ln w="444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83407" y="2773000"/>
              <a:ext cx="1269365" cy="1960880"/>
            </a:xfrm>
            <a:custGeom>
              <a:avLst/>
              <a:gdLst/>
              <a:ahLst/>
              <a:cxnLst/>
              <a:rect l="l" t="t" r="r" b="b"/>
              <a:pathLst>
                <a:path w="1269365" h="1960879">
                  <a:moveTo>
                    <a:pt x="1268770" y="0"/>
                  </a:moveTo>
                  <a:lnTo>
                    <a:pt x="0" y="1960343"/>
                  </a:lnTo>
                </a:path>
              </a:pathLst>
            </a:custGeom>
            <a:ln w="571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7254" y="3799654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918599" y="1982660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663070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4000936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489766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432256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210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5500" y="3116729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965766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612" y="2735728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480" y="281480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7762" y="2397861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7179" y="2376295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8063" y="1937786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325974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354729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635087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3045322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7678" y="3038133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9235" y="2829181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7490" y="4317238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0340" y="4008125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6782" y="4475388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50874" y="48276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2338" y="4468200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159087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39706" y="4072825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778088"/>
              <a:ext cx="172116" cy="17211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276188" y="47052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276187" y="4705287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349850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349849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533526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533525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7254" y="3799654"/>
            <a:ext cx="172116" cy="17211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918603" y="1937786"/>
            <a:ext cx="6236970" cy="3601720"/>
            <a:chOff x="2918603" y="1937786"/>
            <a:chExt cx="6236970" cy="3601720"/>
          </a:xfrm>
        </p:grpSpPr>
        <p:sp>
          <p:nvSpPr>
            <p:cNvPr id="11" name="object 11"/>
            <p:cNvSpPr/>
            <p:nvPr/>
          </p:nvSpPr>
          <p:spPr>
            <a:xfrm>
              <a:off x="2918599" y="1982660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16"/>
                  </a:moveTo>
                  <a:lnTo>
                    <a:pt x="6212256" y="3314128"/>
                  </a:lnTo>
                  <a:lnTo>
                    <a:pt x="6123051" y="3262096"/>
                  </a:lnTo>
                  <a:lnTo>
                    <a:pt x="6114313" y="3264395"/>
                  </a:lnTo>
                  <a:lnTo>
                    <a:pt x="6106350" y="3278035"/>
                  </a:lnTo>
                  <a:lnTo>
                    <a:pt x="6108662" y="3286785"/>
                  </a:lnTo>
                  <a:lnTo>
                    <a:pt x="6155537" y="3314128"/>
                  </a:lnTo>
                  <a:lnTo>
                    <a:pt x="207657" y="3314128"/>
                  </a:lnTo>
                  <a:lnTo>
                    <a:pt x="207657" y="81203"/>
                  </a:lnTo>
                  <a:lnTo>
                    <a:pt x="235013" y="128092"/>
                  </a:lnTo>
                  <a:lnTo>
                    <a:pt x="243763" y="130390"/>
                  </a:lnTo>
                  <a:lnTo>
                    <a:pt x="257390" y="122440"/>
                  </a:lnTo>
                  <a:lnTo>
                    <a:pt x="259702" y="113690"/>
                  </a:lnTo>
                  <a:lnTo>
                    <a:pt x="209892" y="28308"/>
                  </a:lnTo>
                  <a:lnTo>
                    <a:pt x="193370" y="0"/>
                  </a:lnTo>
                  <a:lnTo>
                    <a:pt x="127050" y="113690"/>
                  </a:lnTo>
                  <a:lnTo>
                    <a:pt x="129349" y="122440"/>
                  </a:lnTo>
                  <a:lnTo>
                    <a:pt x="142989" y="130390"/>
                  </a:lnTo>
                  <a:lnTo>
                    <a:pt x="151739" y="128092"/>
                  </a:lnTo>
                  <a:lnTo>
                    <a:pt x="179082" y="81203"/>
                  </a:lnTo>
                  <a:lnTo>
                    <a:pt x="179082" y="3314128"/>
                  </a:lnTo>
                  <a:lnTo>
                    <a:pt x="0" y="3314128"/>
                  </a:lnTo>
                  <a:lnTo>
                    <a:pt x="0" y="3342703"/>
                  </a:lnTo>
                  <a:lnTo>
                    <a:pt x="179082" y="3342703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03"/>
                  </a:lnTo>
                  <a:lnTo>
                    <a:pt x="6155550" y="3342703"/>
                  </a:lnTo>
                  <a:lnTo>
                    <a:pt x="6108662" y="3370059"/>
                  </a:lnTo>
                  <a:lnTo>
                    <a:pt x="6106350" y="3378809"/>
                  </a:lnTo>
                  <a:lnTo>
                    <a:pt x="6114313" y="3392436"/>
                  </a:lnTo>
                  <a:lnTo>
                    <a:pt x="6123051" y="3394748"/>
                  </a:lnTo>
                  <a:lnTo>
                    <a:pt x="6212256" y="3342703"/>
                  </a:lnTo>
                  <a:lnTo>
                    <a:pt x="6236754" y="332841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3941" y="3663070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4612" y="4000936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79386" y="4489766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0055" y="4432256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2107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45500" y="3116729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5290" y="296576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4612" y="2735728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480" y="2814802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7762" y="2397861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57179" y="2376295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58063" y="1937786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03121" y="232597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92084" y="235472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44330" y="2635087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304532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57678" y="303813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69235" y="2829181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07490" y="4317238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30340" y="4008125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56782" y="447538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50874" y="4827634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2338" y="4468200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50874" y="4159087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39706" y="4072825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94008" y="3778088"/>
              <a:ext cx="172116" cy="17211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7276186" y="470564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276186" y="470564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49850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49849" y="4063135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533526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533525" y="2654088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3178910" y="1711199"/>
            <a:ext cx="5834380" cy="2080895"/>
            <a:chOff x="3178910" y="1711199"/>
            <a:chExt cx="5834380" cy="208089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8910" y="1711199"/>
              <a:ext cx="5834179" cy="20808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8397" y="1999735"/>
              <a:ext cx="346790" cy="3467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1489" y="1998455"/>
              <a:ext cx="346791" cy="34679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47300" y="179832"/>
            <a:ext cx="11235100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7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lang="en-CA" sz="3600" spc="-45" dirty="0">
                <a:solidFill>
                  <a:srgbClr val="008CF5"/>
                </a:solidFill>
              </a:rPr>
              <a:t>Assumptions</a:t>
            </a:r>
            <a:r>
              <a:rPr lang="en-CA" sz="3600" spc="-380" dirty="0">
                <a:solidFill>
                  <a:srgbClr val="008CF5"/>
                </a:solidFill>
              </a:rPr>
              <a:t> </a:t>
            </a:r>
            <a:r>
              <a:rPr lang="en-CA" sz="3600" spc="30" dirty="0">
                <a:solidFill>
                  <a:srgbClr val="008CF5"/>
                </a:solidFill>
              </a:rPr>
              <a:t>Of </a:t>
            </a:r>
            <a:r>
              <a:rPr lang="en-CA" sz="3600" spc="-95" dirty="0">
                <a:solidFill>
                  <a:srgbClr val="008CF5"/>
                </a:solidFill>
              </a:rPr>
              <a:t>Linear</a:t>
            </a:r>
            <a:r>
              <a:rPr lang="en-CA" sz="3600" spc="-340" dirty="0">
                <a:solidFill>
                  <a:srgbClr val="008CF5"/>
                </a:solidFill>
              </a:rPr>
              <a:t> </a:t>
            </a:r>
            <a:r>
              <a:rPr lang="en-CA" sz="3600" spc="-95" dirty="0">
                <a:solidFill>
                  <a:srgbClr val="008CF5"/>
                </a:solidFill>
              </a:rPr>
              <a:t>Regression</a:t>
            </a:r>
            <a:r>
              <a:rPr sz="3500" spc="-75" dirty="0" err="1">
                <a:solidFill>
                  <a:srgbClr val="FFFFFF"/>
                </a:solidFill>
                <a:latin typeface="Arial Black"/>
                <a:cs typeface="Arial Black"/>
              </a:rPr>
              <a:t>ssumptions</a:t>
            </a:r>
            <a:r>
              <a:rPr sz="35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500" spc="-22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14" dirty="0">
                <a:solidFill>
                  <a:srgbClr val="FFFFFF"/>
                </a:solidFill>
                <a:latin typeface="Arial Black"/>
                <a:cs typeface="Arial Black"/>
              </a:rPr>
              <a:t>Linear</a:t>
            </a:r>
            <a:r>
              <a:rPr sz="3500" spc="-1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70" dirty="0">
                <a:solidFill>
                  <a:srgbClr val="FFFFFF"/>
                </a:solidFill>
                <a:latin typeface="Arial Black"/>
                <a:cs typeface="Arial Black"/>
              </a:rPr>
              <a:t>Regression</a:t>
            </a:r>
            <a:endParaRPr sz="3500" dirty="0">
              <a:latin typeface="Arial Black"/>
              <a:cs typeface="Arial Black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06262" y="3874080"/>
            <a:ext cx="5807075" cy="2080895"/>
            <a:chOff x="3206262" y="3874080"/>
            <a:chExt cx="5807075" cy="208089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6262" y="3874080"/>
              <a:ext cx="5806827" cy="20808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1489" y="4110790"/>
              <a:ext cx="346791" cy="3467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8397" y="4110790"/>
              <a:ext cx="346790" cy="34679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38739" y="1223771"/>
            <a:ext cx="34226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Verdana"/>
                <a:cs typeface="Verdana"/>
              </a:rPr>
              <a:t>Anscombe's</a:t>
            </a:r>
            <a:r>
              <a:rPr sz="2000" spc="1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quartet</a:t>
            </a:r>
            <a:r>
              <a:rPr sz="2000" spc="15" dirty="0">
                <a:latin typeface="Verdana"/>
                <a:cs typeface="Verdana"/>
              </a:rPr>
              <a:t> </a:t>
            </a:r>
            <a:r>
              <a:rPr sz="2000" spc="-280" dirty="0">
                <a:latin typeface="Verdana"/>
                <a:cs typeface="Verdana"/>
              </a:rPr>
              <a:t>(1973):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918603" y="1884136"/>
            <a:ext cx="6236970" cy="3656329"/>
            <a:chOff x="2918603" y="1884136"/>
            <a:chExt cx="6236970" cy="3656329"/>
          </a:xfrm>
        </p:grpSpPr>
        <p:sp>
          <p:nvSpPr>
            <p:cNvPr id="10" name="object 10"/>
            <p:cNvSpPr/>
            <p:nvPr/>
          </p:nvSpPr>
          <p:spPr>
            <a:xfrm>
              <a:off x="2918603" y="5244751"/>
              <a:ext cx="6236970" cy="132715"/>
            </a:xfrm>
            <a:custGeom>
              <a:avLst/>
              <a:gdLst/>
              <a:ahLst/>
              <a:cxnLst/>
              <a:rect l="l" t="t" r="r" b="b"/>
              <a:pathLst>
                <a:path w="6236970" h="132714">
                  <a:moveTo>
                    <a:pt x="6180045" y="66323"/>
                  </a:moveTo>
                  <a:lnTo>
                    <a:pt x="6108659" y="107965"/>
                  </a:lnTo>
                  <a:lnTo>
                    <a:pt x="6106358" y="116712"/>
                  </a:lnTo>
                  <a:lnTo>
                    <a:pt x="6114309" y="130345"/>
                  </a:lnTo>
                  <a:lnTo>
                    <a:pt x="6123057" y="132647"/>
                  </a:lnTo>
                  <a:lnTo>
                    <a:pt x="6212262" y="80610"/>
                  </a:lnTo>
                  <a:lnTo>
                    <a:pt x="6208384" y="80610"/>
                  </a:lnTo>
                  <a:lnTo>
                    <a:pt x="6208384" y="78665"/>
                  </a:lnTo>
                  <a:lnTo>
                    <a:pt x="6201201" y="78665"/>
                  </a:lnTo>
                  <a:lnTo>
                    <a:pt x="6180045" y="66323"/>
                  </a:lnTo>
                  <a:close/>
                </a:path>
                <a:path w="6236970" h="132714">
                  <a:moveTo>
                    <a:pt x="6155551" y="52035"/>
                  </a:moveTo>
                  <a:lnTo>
                    <a:pt x="0" y="52035"/>
                  </a:lnTo>
                  <a:lnTo>
                    <a:pt x="0" y="80610"/>
                  </a:lnTo>
                  <a:lnTo>
                    <a:pt x="6155553" y="80610"/>
                  </a:lnTo>
                  <a:lnTo>
                    <a:pt x="6180045" y="66323"/>
                  </a:lnTo>
                  <a:lnTo>
                    <a:pt x="6155551" y="52035"/>
                  </a:lnTo>
                  <a:close/>
                </a:path>
                <a:path w="6236970" h="132714">
                  <a:moveTo>
                    <a:pt x="6212262" y="52035"/>
                  </a:moveTo>
                  <a:lnTo>
                    <a:pt x="6208384" y="52035"/>
                  </a:lnTo>
                  <a:lnTo>
                    <a:pt x="6208384" y="80610"/>
                  </a:lnTo>
                  <a:lnTo>
                    <a:pt x="6212262" y="80610"/>
                  </a:lnTo>
                  <a:lnTo>
                    <a:pt x="6236755" y="66323"/>
                  </a:lnTo>
                  <a:lnTo>
                    <a:pt x="6212262" y="52035"/>
                  </a:lnTo>
                  <a:close/>
                </a:path>
                <a:path w="6236970" h="132714">
                  <a:moveTo>
                    <a:pt x="6201201" y="53982"/>
                  </a:moveTo>
                  <a:lnTo>
                    <a:pt x="6180045" y="66323"/>
                  </a:lnTo>
                  <a:lnTo>
                    <a:pt x="6201201" y="78665"/>
                  </a:lnTo>
                  <a:lnTo>
                    <a:pt x="6201201" y="53982"/>
                  </a:lnTo>
                  <a:close/>
                </a:path>
                <a:path w="6236970" h="132714">
                  <a:moveTo>
                    <a:pt x="6208384" y="53982"/>
                  </a:moveTo>
                  <a:lnTo>
                    <a:pt x="6201201" y="53982"/>
                  </a:lnTo>
                  <a:lnTo>
                    <a:pt x="6201201" y="78665"/>
                  </a:lnTo>
                  <a:lnTo>
                    <a:pt x="6208384" y="78665"/>
                  </a:lnTo>
                  <a:lnTo>
                    <a:pt x="6208384" y="53982"/>
                  </a:lnTo>
                  <a:close/>
                </a:path>
                <a:path w="6236970" h="132714">
                  <a:moveTo>
                    <a:pt x="6123058" y="0"/>
                  </a:moveTo>
                  <a:lnTo>
                    <a:pt x="6114309" y="2302"/>
                  </a:lnTo>
                  <a:lnTo>
                    <a:pt x="6106358" y="15934"/>
                  </a:lnTo>
                  <a:lnTo>
                    <a:pt x="6108660" y="24682"/>
                  </a:lnTo>
                  <a:lnTo>
                    <a:pt x="6180046" y="66323"/>
                  </a:lnTo>
                  <a:lnTo>
                    <a:pt x="6201201" y="53982"/>
                  </a:lnTo>
                  <a:lnTo>
                    <a:pt x="6208384" y="53982"/>
                  </a:lnTo>
                  <a:lnTo>
                    <a:pt x="6208384" y="52035"/>
                  </a:lnTo>
                  <a:lnTo>
                    <a:pt x="6212262" y="52035"/>
                  </a:lnTo>
                  <a:lnTo>
                    <a:pt x="6123058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45656" y="1983631"/>
              <a:ext cx="132715" cy="3556635"/>
            </a:xfrm>
            <a:custGeom>
              <a:avLst/>
              <a:gdLst/>
              <a:ahLst/>
              <a:cxnLst/>
              <a:rect l="l" t="t" r="r" b="b"/>
              <a:pathLst>
                <a:path w="132714" h="3556635">
                  <a:moveTo>
                    <a:pt x="66322" y="56710"/>
                  </a:moveTo>
                  <a:lnTo>
                    <a:pt x="52035" y="81202"/>
                  </a:lnTo>
                  <a:lnTo>
                    <a:pt x="52034" y="3556481"/>
                  </a:lnTo>
                  <a:lnTo>
                    <a:pt x="80609" y="3556481"/>
                  </a:lnTo>
                  <a:lnTo>
                    <a:pt x="80610" y="81202"/>
                  </a:lnTo>
                  <a:lnTo>
                    <a:pt x="66322" y="56710"/>
                  </a:lnTo>
                  <a:close/>
                </a:path>
                <a:path w="132714" h="3556635">
                  <a:moveTo>
                    <a:pt x="66323" y="0"/>
                  </a:moveTo>
                  <a:lnTo>
                    <a:pt x="0" y="113696"/>
                  </a:lnTo>
                  <a:lnTo>
                    <a:pt x="2301" y="122445"/>
                  </a:lnTo>
                  <a:lnTo>
                    <a:pt x="15933" y="130397"/>
                  </a:lnTo>
                  <a:lnTo>
                    <a:pt x="24682" y="128094"/>
                  </a:lnTo>
                  <a:lnTo>
                    <a:pt x="52035" y="81203"/>
                  </a:lnTo>
                  <a:lnTo>
                    <a:pt x="52035" y="28314"/>
                  </a:lnTo>
                  <a:lnTo>
                    <a:pt x="82840" y="28314"/>
                  </a:lnTo>
                  <a:lnTo>
                    <a:pt x="66323" y="0"/>
                  </a:lnTo>
                  <a:close/>
                </a:path>
                <a:path w="132714" h="3556635">
                  <a:moveTo>
                    <a:pt x="82840" y="28314"/>
                  </a:moveTo>
                  <a:lnTo>
                    <a:pt x="80610" y="28314"/>
                  </a:lnTo>
                  <a:lnTo>
                    <a:pt x="80610" y="81203"/>
                  </a:lnTo>
                  <a:lnTo>
                    <a:pt x="107963" y="128094"/>
                  </a:lnTo>
                  <a:lnTo>
                    <a:pt x="116713" y="130397"/>
                  </a:lnTo>
                  <a:lnTo>
                    <a:pt x="130343" y="122445"/>
                  </a:lnTo>
                  <a:lnTo>
                    <a:pt x="132646" y="113696"/>
                  </a:lnTo>
                  <a:lnTo>
                    <a:pt x="82840" y="28314"/>
                  </a:lnTo>
                  <a:close/>
                </a:path>
                <a:path w="132714" h="3556635">
                  <a:moveTo>
                    <a:pt x="80610" y="35553"/>
                  </a:moveTo>
                  <a:lnTo>
                    <a:pt x="78663" y="35553"/>
                  </a:lnTo>
                  <a:lnTo>
                    <a:pt x="66322" y="56710"/>
                  </a:lnTo>
                  <a:lnTo>
                    <a:pt x="80610" y="81203"/>
                  </a:lnTo>
                  <a:lnTo>
                    <a:pt x="80610" y="35553"/>
                  </a:lnTo>
                  <a:close/>
                </a:path>
                <a:path w="132714" h="3556635">
                  <a:moveTo>
                    <a:pt x="80610" y="28314"/>
                  </a:moveTo>
                  <a:lnTo>
                    <a:pt x="52035" y="28314"/>
                  </a:lnTo>
                  <a:lnTo>
                    <a:pt x="52035" y="81202"/>
                  </a:lnTo>
                  <a:lnTo>
                    <a:pt x="66322" y="56710"/>
                  </a:lnTo>
                  <a:lnTo>
                    <a:pt x="53981" y="35553"/>
                  </a:lnTo>
                  <a:lnTo>
                    <a:pt x="80610" y="35553"/>
                  </a:lnTo>
                  <a:lnTo>
                    <a:pt x="80610" y="28314"/>
                  </a:lnTo>
                  <a:close/>
                </a:path>
                <a:path w="132714" h="3556635">
                  <a:moveTo>
                    <a:pt x="78663" y="35553"/>
                  </a:moveTo>
                  <a:lnTo>
                    <a:pt x="53981" y="35553"/>
                  </a:lnTo>
                  <a:lnTo>
                    <a:pt x="66322" y="56710"/>
                  </a:lnTo>
                  <a:lnTo>
                    <a:pt x="78663" y="35553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3940" y="3666686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4610" y="400455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9383" y="4493383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00055" y="4435873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47251" y="3803271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254" y="3515724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1555" y="409800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45499" y="312034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5289" y="2969383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54610" y="2739345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3479" y="2818420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7762" y="240147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57178" y="2379912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58063" y="1941403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03120" y="2329591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2082" y="235834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4327" y="263870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69742" y="2681836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18527" y="3048938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57676" y="3041749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69234" y="283279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07489" y="4320854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30339" y="4011740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56782" y="4479005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97346" y="4730608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50874" y="4831252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92335" y="4471817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50874" y="416270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39703" y="4076440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94007" y="3781705"/>
              <a:ext cx="172116" cy="17211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485897" y="2301647"/>
              <a:ext cx="1881505" cy="2522220"/>
            </a:xfrm>
            <a:custGeom>
              <a:avLst/>
              <a:gdLst/>
              <a:ahLst/>
              <a:cxnLst/>
              <a:rect l="l" t="t" r="r" b="b"/>
              <a:pathLst>
                <a:path w="1881504" h="2522220">
                  <a:moveTo>
                    <a:pt x="79037" y="997425"/>
                  </a:moveTo>
                  <a:lnTo>
                    <a:pt x="96182" y="944196"/>
                  </a:lnTo>
                  <a:lnTo>
                    <a:pt x="114718" y="892028"/>
                  </a:lnTo>
                  <a:lnTo>
                    <a:pt x="134601" y="840959"/>
                  </a:lnTo>
                  <a:lnTo>
                    <a:pt x="155783" y="791024"/>
                  </a:lnTo>
                  <a:lnTo>
                    <a:pt x="178218" y="742260"/>
                  </a:lnTo>
                  <a:lnTo>
                    <a:pt x="201860" y="694704"/>
                  </a:lnTo>
                  <a:lnTo>
                    <a:pt x="226661" y="648392"/>
                  </a:lnTo>
                  <a:lnTo>
                    <a:pt x="252577" y="603359"/>
                  </a:lnTo>
                  <a:lnTo>
                    <a:pt x="279559" y="559644"/>
                  </a:lnTo>
                  <a:lnTo>
                    <a:pt x="307562" y="517281"/>
                  </a:lnTo>
                  <a:lnTo>
                    <a:pt x="336539" y="476307"/>
                  </a:lnTo>
                  <a:lnTo>
                    <a:pt x="366444" y="436760"/>
                  </a:lnTo>
                  <a:lnTo>
                    <a:pt x="397230" y="398674"/>
                  </a:lnTo>
                  <a:lnTo>
                    <a:pt x="428852" y="362087"/>
                  </a:lnTo>
                  <a:lnTo>
                    <a:pt x="461261" y="327034"/>
                  </a:lnTo>
                  <a:lnTo>
                    <a:pt x="494412" y="293553"/>
                  </a:lnTo>
                  <a:lnTo>
                    <a:pt x="528259" y="261679"/>
                  </a:lnTo>
                  <a:lnTo>
                    <a:pt x="562755" y="231449"/>
                  </a:lnTo>
                  <a:lnTo>
                    <a:pt x="597853" y="202899"/>
                  </a:lnTo>
                  <a:lnTo>
                    <a:pt x="633507" y="176066"/>
                  </a:lnTo>
                  <a:lnTo>
                    <a:pt x="669671" y="150986"/>
                  </a:lnTo>
                  <a:lnTo>
                    <a:pt x="706298" y="127695"/>
                  </a:lnTo>
                  <a:lnTo>
                    <a:pt x="743341" y="106231"/>
                  </a:lnTo>
                  <a:lnTo>
                    <a:pt x="780755" y="86628"/>
                  </a:lnTo>
                  <a:lnTo>
                    <a:pt x="818492" y="68924"/>
                  </a:lnTo>
                  <a:lnTo>
                    <a:pt x="856507" y="53154"/>
                  </a:lnTo>
                  <a:lnTo>
                    <a:pt x="894752" y="39356"/>
                  </a:lnTo>
                  <a:lnTo>
                    <a:pt x="933182" y="27565"/>
                  </a:lnTo>
                  <a:lnTo>
                    <a:pt x="971749" y="17819"/>
                  </a:lnTo>
                  <a:lnTo>
                    <a:pt x="1010408" y="10152"/>
                  </a:lnTo>
                  <a:lnTo>
                    <a:pt x="1049112" y="4603"/>
                  </a:lnTo>
                  <a:lnTo>
                    <a:pt x="1087814" y="1206"/>
                  </a:lnTo>
                  <a:lnTo>
                    <a:pt x="1126468" y="0"/>
                  </a:lnTo>
                  <a:lnTo>
                    <a:pt x="1165028" y="1018"/>
                  </a:lnTo>
                  <a:lnTo>
                    <a:pt x="1203447" y="4299"/>
                  </a:lnTo>
                  <a:lnTo>
                    <a:pt x="1241678" y="9879"/>
                  </a:lnTo>
                  <a:lnTo>
                    <a:pt x="1279676" y="17794"/>
                  </a:lnTo>
                  <a:lnTo>
                    <a:pt x="1317393" y="28080"/>
                  </a:lnTo>
                  <a:lnTo>
                    <a:pt x="1354414" y="40643"/>
                  </a:lnTo>
                  <a:lnTo>
                    <a:pt x="1390341" y="55330"/>
                  </a:lnTo>
                  <a:lnTo>
                    <a:pt x="1425156" y="72083"/>
                  </a:lnTo>
                  <a:lnTo>
                    <a:pt x="1458842" y="90846"/>
                  </a:lnTo>
                  <a:lnTo>
                    <a:pt x="1491379" y="111564"/>
                  </a:lnTo>
                  <a:lnTo>
                    <a:pt x="1522750" y="134180"/>
                  </a:lnTo>
                  <a:lnTo>
                    <a:pt x="1552936" y="158637"/>
                  </a:lnTo>
                  <a:lnTo>
                    <a:pt x="1581920" y="184881"/>
                  </a:lnTo>
                  <a:lnTo>
                    <a:pt x="1609682" y="212854"/>
                  </a:lnTo>
                  <a:lnTo>
                    <a:pt x="1636206" y="242501"/>
                  </a:lnTo>
                  <a:lnTo>
                    <a:pt x="1661472" y="273766"/>
                  </a:lnTo>
                  <a:lnTo>
                    <a:pt x="1685463" y="306591"/>
                  </a:lnTo>
                  <a:lnTo>
                    <a:pt x="1708161" y="340922"/>
                  </a:lnTo>
                  <a:lnTo>
                    <a:pt x="1729546" y="376702"/>
                  </a:lnTo>
                  <a:lnTo>
                    <a:pt x="1749602" y="413875"/>
                  </a:lnTo>
                  <a:lnTo>
                    <a:pt x="1768309" y="452385"/>
                  </a:lnTo>
                  <a:lnTo>
                    <a:pt x="1785650" y="492175"/>
                  </a:lnTo>
                  <a:lnTo>
                    <a:pt x="1801607" y="533190"/>
                  </a:lnTo>
                  <a:lnTo>
                    <a:pt x="1816161" y="575373"/>
                  </a:lnTo>
                  <a:lnTo>
                    <a:pt x="1829294" y="618669"/>
                  </a:lnTo>
                  <a:lnTo>
                    <a:pt x="1840988" y="663020"/>
                  </a:lnTo>
                  <a:lnTo>
                    <a:pt x="1851224" y="708372"/>
                  </a:lnTo>
                  <a:lnTo>
                    <a:pt x="1859985" y="754667"/>
                  </a:lnTo>
                  <a:lnTo>
                    <a:pt x="1867253" y="801850"/>
                  </a:lnTo>
                  <a:lnTo>
                    <a:pt x="1873009" y="849865"/>
                  </a:lnTo>
                  <a:lnTo>
                    <a:pt x="1877234" y="898655"/>
                  </a:lnTo>
                  <a:lnTo>
                    <a:pt x="1879912" y="948164"/>
                  </a:lnTo>
                  <a:lnTo>
                    <a:pt x="1881023" y="998336"/>
                  </a:lnTo>
                  <a:lnTo>
                    <a:pt x="1880550" y="1049116"/>
                  </a:lnTo>
                  <a:lnTo>
                    <a:pt x="1878474" y="1100446"/>
                  </a:lnTo>
                  <a:lnTo>
                    <a:pt x="1874777" y="1152271"/>
                  </a:lnTo>
                  <a:lnTo>
                    <a:pt x="1869441" y="1204534"/>
                  </a:lnTo>
                  <a:lnTo>
                    <a:pt x="1862447" y="1257181"/>
                  </a:lnTo>
                  <a:lnTo>
                    <a:pt x="1853778" y="1310153"/>
                  </a:lnTo>
                  <a:lnTo>
                    <a:pt x="1843416" y="1363396"/>
                  </a:lnTo>
                  <a:lnTo>
                    <a:pt x="1831342" y="1416852"/>
                  </a:lnTo>
                  <a:lnTo>
                    <a:pt x="1817538" y="1470467"/>
                  </a:lnTo>
                  <a:lnTo>
                    <a:pt x="1801985" y="1524183"/>
                  </a:lnTo>
                  <a:lnTo>
                    <a:pt x="1784841" y="1577413"/>
                  </a:lnTo>
                  <a:lnTo>
                    <a:pt x="1766304" y="1629581"/>
                  </a:lnTo>
                  <a:lnTo>
                    <a:pt x="1746422" y="1680650"/>
                  </a:lnTo>
                  <a:lnTo>
                    <a:pt x="1725240" y="1730585"/>
                  </a:lnTo>
                  <a:lnTo>
                    <a:pt x="1702804" y="1779349"/>
                  </a:lnTo>
                  <a:lnTo>
                    <a:pt x="1679163" y="1826905"/>
                  </a:lnTo>
                  <a:lnTo>
                    <a:pt x="1654361" y="1873217"/>
                  </a:lnTo>
                  <a:lnTo>
                    <a:pt x="1628446" y="1918249"/>
                  </a:lnTo>
                  <a:lnTo>
                    <a:pt x="1601464" y="1961965"/>
                  </a:lnTo>
                  <a:lnTo>
                    <a:pt x="1573461" y="2004328"/>
                  </a:lnTo>
                  <a:lnTo>
                    <a:pt x="1544483" y="2045301"/>
                  </a:lnTo>
                  <a:lnTo>
                    <a:pt x="1514578" y="2084849"/>
                  </a:lnTo>
                  <a:lnTo>
                    <a:pt x="1483792" y="2122935"/>
                  </a:lnTo>
                  <a:lnTo>
                    <a:pt x="1452171" y="2159522"/>
                  </a:lnTo>
                  <a:lnTo>
                    <a:pt x="1419762" y="2194575"/>
                  </a:lnTo>
                  <a:lnTo>
                    <a:pt x="1386610" y="2228056"/>
                  </a:lnTo>
                  <a:lnTo>
                    <a:pt x="1352764" y="2259930"/>
                  </a:lnTo>
                  <a:lnTo>
                    <a:pt x="1318268" y="2290160"/>
                  </a:lnTo>
                  <a:lnTo>
                    <a:pt x="1283170" y="2318709"/>
                  </a:lnTo>
                  <a:lnTo>
                    <a:pt x="1247515" y="2345542"/>
                  </a:lnTo>
                  <a:lnTo>
                    <a:pt x="1211352" y="2370623"/>
                  </a:lnTo>
                  <a:lnTo>
                    <a:pt x="1174725" y="2393913"/>
                  </a:lnTo>
                  <a:lnTo>
                    <a:pt x="1137681" y="2415378"/>
                  </a:lnTo>
                  <a:lnTo>
                    <a:pt x="1100268" y="2434981"/>
                  </a:lnTo>
                  <a:lnTo>
                    <a:pt x="1062530" y="2452685"/>
                  </a:lnTo>
                  <a:lnTo>
                    <a:pt x="1024516" y="2468455"/>
                  </a:lnTo>
                  <a:lnTo>
                    <a:pt x="986270" y="2482253"/>
                  </a:lnTo>
                  <a:lnTo>
                    <a:pt x="947841" y="2494043"/>
                  </a:lnTo>
                  <a:lnTo>
                    <a:pt x="909273" y="2503790"/>
                  </a:lnTo>
                  <a:lnTo>
                    <a:pt x="870614" y="2511456"/>
                  </a:lnTo>
                  <a:lnTo>
                    <a:pt x="831911" y="2517006"/>
                  </a:lnTo>
                  <a:lnTo>
                    <a:pt x="793208" y="2520402"/>
                  </a:lnTo>
                  <a:lnTo>
                    <a:pt x="754554" y="2521609"/>
                  </a:lnTo>
                  <a:lnTo>
                    <a:pt x="715994" y="2520590"/>
                  </a:lnTo>
                  <a:lnTo>
                    <a:pt x="677576" y="2517309"/>
                  </a:lnTo>
                  <a:lnTo>
                    <a:pt x="639344" y="2511730"/>
                  </a:lnTo>
                  <a:lnTo>
                    <a:pt x="601347" y="2503815"/>
                  </a:lnTo>
                  <a:lnTo>
                    <a:pt x="563630" y="2493529"/>
                  </a:lnTo>
                  <a:lnTo>
                    <a:pt x="526609" y="2480965"/>
                  </a:lnTo>
                  <a:lnTo>
                    <a:pt x="490682" y="2466279"/>
                  </a:lnTo>
                  <a:lnTo>
                    <a:pt x="455866" y="2449526"/>
                  </a:lnTo>
                  <a:lnTo>
                    <a:pt x="422181" y="2430762"/>
                  </a:lnTo>
                  <a:lnTo>
                    <a:pt x="389644" y="2410045"/>
                  </a:lnTo>
                  <a:lnTo>
                    <a:pt x="358273" y="2387429"/>
                  </a:lnTo>
                  <a:lnTo>
                    <a:pt x="328087" y="2362971"/>
                  </a:lnTo>
                  <a:lnTo>
                    <a:pt x="299103" y="2336728"/>
                  </a:lnTo>
                  <a:lnTo>
                    <a:pt x="271340" y="2308754"/>
                  </a:lnTo>
                  <a:lnTo>
                    <a:pt x="244817" y="2279107"/>
                  </a:lnTo>
                  <a:lnTo>
                    <a:pt x="219550" y="2247843"/>
                  </a:lnTo>
                  <a:lnTo>
                    <a:pt x="195559" y="2215017"/>
                  </a:lnTo>
                  <a:lnTo>
                    <a:pt x="172862" y="2180686"/>
                  </a:lnTo>
                  <a:lnTo>
                    <a:pt x="151476" y="2144906"/>
                  </a:lnTo>
                  <a:lnTo>
                    <a:pt x="131421" y="2107733"/>
                  </a:lnTo>
                  <a:lnTo>
                    <a:pt x="112713" y="2069224"/>
                  </a:lnTo>
                  <a:lnTo>
                    <a:pt x="95372" y="2029433"/>
                  </a:lnTo>
                  <a:lnTo>
                    <a:pt x="79416" y="1988419"/>
                  </a:lnTo>
                  <a:lnTo>
                    <a:pt x="64862" y="1946235"/>
                  </a:lnTo>
                  <a:lnTo>
                    <a:pt x="51729" y="1902940"/>
                  </a:lnTo>
                  <a:lnTo>
                    <a:pt x="40035" y="1858588"/>
                  </a:lnTo>
                  <a:lnTo>
                    <a:pt x="29798" y="1813237"/>
                  </a:lnTo>
                  <a:lnTo>
                    <a:pt x="21037" y="1766942"/>
                  </a:lnTo>
                  <a:lnTo>
                    <a:pt x="13770" y="1719759"/>
                  </a:lnTo>
                  <a:lnTo>
                    <a:pt x="8014" y="1671744"/>
                  </a:lnTo>
                  <a:lnTo>
                    <a:pt x="3788" y="1622954"/>
                  </a:lnTo>
                  <a:lnTo>
                    <a:pt x="1111" y="1573445"/>
                  </a:lnTo>
                  <a:lnTo>
                    <a:pt x="0" y="1523273"/>
                  </a:lnTo>
                  <a:lnTo>
                    <a:pt x="473" y="1472493"/>
                  </a:lnTo>
                  <a:lnTo>
                    <a:pt x="2549" y="1421163"/>
                  </a:lnTo>
                  <a:lnTo>
                    <a:pt x="6246" y="1369338"/>
                  </a:lnTo>
                  <a:lnTo>
                    <a:pt x="11582" y="1317074"/>
                  </a:lnTo>
                  <a:lnTo>
                    <a:pt x="18575" y="1264428"/>
                  </a:lnTo>
                  <a:lnTo>
                    <a:pt x="27244" y="1211456"/>
                  </a:lnTo>
                  <a:lnTo>
                    <a:pt x="37607" y="1158213"/>
                  </a:lnTo>
                  <a:lnTo>
                    <a:pt x="49681" y="1104756"/>
                  </a:lnTo>
                  <a:lnTo>
                    <a:pt x="63485" y="1051142"/>
                  </a:lnTo>
                  <a:lnTo>
                    <a:pt x="79037" y="99742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46150" y="1890486"/>
              <a:ext cx="1586865" cy="1479550"/>
            </a:xfrm>
            <a:custGeom>
              <a:avLst/>
              <a:gdLst/>
              <a:ahLst/>
              <a:cxnLst/>
              <a:rect l="l" t="t" r="r" b="b"/>
              <a:pathLst>
                <a:path w="1586865" h="1479550">
                  <a:moveTo>
                    <a:pt x="0" y="739775"/>
                  </a:moveTo>
                  <a:lnTo>
                    <a:pt x="1560" y="692990"/>
                  </a:lnTo>
                  <a:lnTo>
                    <a:pt x="6181" y="646979"/>
                  </a:lnTo>
                  <a:lnTo>
                    <a:pt x="13768" y="601828"/>
                  </a:lnTo>
                  <a:lnTo>
                    <a:pt x="24229" y="557623"/>
                  </a:lnTo>
                  <a:lnTo>
                    <a:pt x="37471" y="514451"/>
                  </a:lnTo>
                  <a:lnTo>
                    <a:pt x="53401" y="472400"/>
                  </a:lnTo>
                  <a:lnTo>
                    <a:pt x="71926" y="431555"/>
                  </a:lnTo>
                  <a:lnTo>
                    <a:pt x="92953" y="392003"/>
                  </a:lnTo>
                  <a:lnTo>
                    <a:pt x="116389" y="353831"/>
                  </a:lnTo>
                  <a:lnTo>
                    <a:pt x="142141" y="317125"/>
                  </a:lnTo>
                  <a:lnTo>
                    <a:pt x="170117" y="281973"/>
                  </a:lnTo>
                  <a:lnTo>
                    <a:pt x="200223" y="248461"/>
                  </a:lnTo>
                  <a:lnTo>
                    <a:pt x="232366" y="216675"/>
                  </a:lnTo>
                  <a:lnTo>
                    <a:pt x="266454" y="186702"/>
                  </a:lnTo>
                  <a:lnTo>
                    <a:pt x="302394" y="158629"/>
                  </a:lnTo>
                  <a:lnTo>
                    <a:pt x="340092" y="132543"/>
                  </a:lnTo>
                  <a:lnTo>
                    <a:pt x="379455" y="108529"/>
                  </a:lnTo>
                  <a:lnTo>
                    <a:pt x="420392" y="86676"/>
                  </a:lnTo>
                  <a:lnTo>
                    <a:pt x="462808" y="67069"/>
                  </a:lnTo>
                  <a:lnTo>
                    <a:pt x="506611" y="49795"/>
                  </a:lnTo>
                  <a:lnTo>
                    <a:pt x="551708" y="34941"/>
                  </a:lnTo>
                  <a:lnTo>
                    <a:pt x="598006" y="22593"/>
                  </a:lnTo>
                  <a:lnTo>
                    <a:pt x="645413" y="12838"/>
                  </a:lnTo>
                  <a:lnTo>
                    <a:pt x="693834" y="5763"/>
                  </a:lnTo>
                  <a:lnTo>
                    <a:pt x="743177" y="1455"/>
                  </a:lnTo>
                  <a:lnTo>
                    <a:pt x="793350" y="0"/>
                  </a:lnTo>
                  <a:lnTo>
                    <a:pt x="843523" y="1455"/>
                  </a:lnTo>
                  <a:lnTo>
                    <a:pt x="892866" y="5763"/>
                  </a:lnTo>
                  <a:lnTo>
                    <a:pt x="941288" y="12838"/>
                  </a:lnTo>
                  <a:lnTo>
                    <a:pt x="988694" y="22593"/>
                  </a:lnTo>
                  <a:lnTo>
                    <a:pt x="1034992" y="34941"/>
                  </a:lnTo>
                  <a:lnTo>
                    <a:pt x="1080089" y="49795"/>
                  </a:lnTo>
                  <a:lnTo>
                    <a:pt x="1123892" y="67069"/>
                  </a:lnTo>
                  <a:lnTo>
                    <a:pt x="1166308" y="86676"/>
                  </a:lnTo>
                  <a:lnTo>
                    <a:pt x="1207245" y="108529"/>
                  </a:lnTo>
                  <a:lnTo>
                    <a:pt x="1246608" y="132543"/>
                  </a:lnTo>
                  <a:lnTo>
                    <a:pt x="1284306" y="158629"/>
                  </a:lnTo>
                  <a:lnTo>
                    <a:pt x="1320246" y="186702"/>
                  </a:lnTo>
                  <a:lnTo>
                    <a:pt x="1354334" y="216675"/>
                  </a:lnTo>
                  <a:lnTo>
                    <a:pt x="1386477" y="248461"/>
                  </a:lnTo>
                  <a:lnTo>
                    <a:pt x="1416583" y="281973"/>
                  </a:lnTo>
                  <a:lnTo>
                    <a:pt x="1444559" y="317125"/>
                  </a:lnTo>
                  <a:lnTo>
                    <a:pt x="1470311" y="353831"/>
                  </a:lnTo>
                  <a:lnTo>
                    <a:pt x="1493747" y="392003"/>
                  </a:lnTo>
                  <a:lnTo>
                    <a:pt x="1514774" y="431555"/>
                  </a:lnTo>
                  <a:lnTo>
                    <a:pt x="1533299" y="472400"/>
                  </a:lnTo>
                  <a:lnTo>
                    <a:pt x="1549229" y="514451"/>
                  </a:lnTo>
                  <a:lnTo>
                    <a:pt x="1562471" y="557623"/>
                  </a:lnTo>
                  <a:lnTo>
                    <a:pt x="1572932" y="601828"/>
                  </a:lnTo>
                  <a:lnTo>
                    <a:pt x="1580519" y="646979"/>
                  </a:lnTo>
                  <a:lnTo>
                    <a:pt x="1585140" y="692990"/>
                  </a:lnTo>
                  <a:lnTo>
                    <a:pt x="1586701" y="739775"/>
                  </a:lnTo>
                  <a:lnTo>
                    <a:pt x="1585140" y="786560"/>
                  </a:lnTo>
                  <a:lnTo>
                    <a:pt x="1580519" y="832571"/>
                  </a:lnTo>
                  <a:lnTo>
                    <a:pt x="1572932" y="877722"/>
                  </a:lnTo>
                  <a:lnTo>
                    <a:pt x="1562471" y="921927"/>
                  </a:lnTo>
                  <a:lnTo>
                    <a:pt x="1549229" y="965099"/>
                  </a:lnTo>
                  <a:lnTo>
                    <a:pt x="1533299" y="1007150"/>
                  </a:lnTo>
                  <a:lnTo>
                    <a:pt x="1514774" y="1047995"/>
                  </a:lnTo>
                  <a:lnTo>
                    <a:pt x="1493747" y="1087547"/>
                  </a:lnTo>
                  <a:lnTo>
                    <a:pt x="1470311" y="1125719"/>
                  </a:lnTo>
                  <a:lnTo>
                    <a:pt x="1444559" y="1162425"/>
                  </a:lnTo>
                  <a:lnTo>
                    <a:pt x="1416583" y="1197577"/>
                  </a:lnTo>
                  <a:lnTo>
                    <a:pt x="1386477" y="1231089"/>
                  </a:lnTo>
                  <a:lnTo>
                    <a:pt x="1354334" y="1262875"/>
                  </a:lnTo>
                  <a:lnTo>
                    <a:pt x="1320246" y="1292848"/>
                  </a:lnTo>
                  <a:lnTo>
                    <a:pt x="1284306" y="1320921"/>
                  </a:lnTo>
                  <a:lnTo>
                    <a:pt x="1246608" y="1347007"/>
                  </a:lnTo>
                  <a:lnTo>
                    <a:pt x="1207245" y="1371021"/>
                  </a:lnTo>
                  <a:lnTo>
                    <a:pt x="1166308" y="1392874"/>
                  </a:lnTo>
                  <a:lnTo>
                    <a:pt x="1123892" y="1412481"/>
                  </a:lnTo>
                  <a:lnTo>
                    <a:pt x="1080089" y="1429755"/>
                  </a:lnTo>
                  <a:lnTo>
                    <a:pt x="1034992" y="1444609"/>
                  </a:lnTo>
                  <a:lnTo>
                    <a:pt x="988694" y="1456957"/>
                  </a:lnTo>
                  <a:lnTo>
                    <a:pt x="941288" y="1466712"/>
                  </a:lnTo>
                  <a:lnTo>
                    <a:pt x="892866" y="1473787"/>
                  </a:lnTo>
                  <a:lnTo>
                    <a:pt x="843523" y="1478095"/>
                  </a:lnTo>
                  <a:lnTo>
                    <a:pt x="793350" y="1479551"/>
                  </a:lnTo>
                  <a:lnTo>
                    <a:pt x="743177" y="1478095"/>
                  </a:lnTo>
                  <a:lnTo>
                    <a:pt x="693834" y="1473787"/>
                  </a:lnTo>
                  <a:lnTo>
                    <a:pt x="645413" y="1466712"/>
                  </a:lnTo>
                  <a:lnTo>
                    <a:pt x="598006" y="1456957"/>
                  </a:lnTo>
                  <a:lnTo>
                    <a:pt x="551708" y="1444609"/>
                  </a:lnTo>
                  <a:lnTo>
                    <a:pt x="506611" y="1429755"/>
                  </a:lnTo>
                  <a:lnTo>
                    <a:pt x="462808" y="1412481"/>
                  </a:lnTo>
                  <a:lnTo>
                    <a:pt x="420392" y="1392874"/>
                  </a:lnTo>
                  <a:lnTo>
                    <a:pt x="379455" y="1371021"/>
                  </a:lnTo>
                  <a:lnTo>
                    <a:pt x="340092" y="1347007"/>
                  </a:lnTo>
                  <a:lnTo>
                    <a:pt x="302394" y="1320921"/>
                  </a:lnTo>
                  <a:lnTo>
                    <a:pt x="266454" y="1292848"/>
                  </a:lnTo>
                  <a:lnTo>
                    <a:pt x="232366" y="1262875"/>
                  </a:lnTo>
                  <a:lnTo>
                    <a:pt x="200223" y="1231089"/>
                  </a:lnTo>
                  <a:lnTo>
                    <a:pt x="170117" y="1197577"/>
                  </a:lnTo>
                  <a:lnTo>
                    <a:pt x="142141" y="1162425"/>
                  </a:lnTo>
                  <a:lnTo>
                    <a:pt x="116389" y="1125719"/>
                  </a:lnTo>
                  <a:lnTo>
                    <a:pt x="92953" y="1087547"/>
                  </a:lnTo>
                  <a:lnTo>
                    <a:pt x="71926" y="1047995"/>
                  </a:lnTo>
                  <a:lnTo>
                    <a:pt x="53401" y="1007150"/>
                  </a:lnTo>
                  <a:lnTo>
                    <a:pt x="37471" y="965099"/>
                  </a:lnTo>
                  <a:lnTo>
                    <a:pt x="24229" y="921927"/>
                  </a:lnTo>
                  <a:lnTo>
                    <a:pt x="13768" y="877722"/>
                  </a:lnTo>
                  <a:lnTo>
                    <a:pt x="6181" y="832571"/>
                  </a:lnTo>
                  <a:lnTo>
                    <a:pt x="1560" y="786560"/>
                  </a:lnTo>
                  <a:lnTo>
                    <a:pt x="0" y="739775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58531" y="3713367"/>
              <a:ext cx="1390650" cy="1390650"/>
            </a:xfrm>
            <a:custGeom>
              <a:avLst/>
              <a:gdLst/>
              <a:ahLst/>
              <a:cxnLst/>
              <a:rect l="l" t="t" r="r" b="b"/>
              <a:pathLst>
                <a:path w="1390650" h="1390650">
                  <a:moveTo>
                    <a:pt x="153772" y="1236810"/>
                  </a:moveTo>
                  <a:lnTo>
                    <a:pt x="125150" y="1205690"/>
                  </a:lnTo>
                  <a:lnTo>
                    <a:pt x="99513" y="1172665"/>
                  </a:lnTo>
                  <a:lnTo>
                    <a:pt x="76845" y="1137881"/>
                  </a:lnTo>
                  <a:lnTo>
                    <a:pt x="57132" y="1101483"/>
                  </a:lnTo>
                  <a:lnTo>
                    <a:pt x="40356" y="1063618"/>
                  </a:lnTo>
                  <a:lnTo>
                    <a:pt x="26503" y="1024431"/>
                  </a:lnTo>
                  <a:lnTo>
                    <a:pt x="15556" y="984067"/>
                  </a:lnTo>
                  <a:lnTo>
                    <a:pt x="7500" y="942673"/>
                  </a:lnTo>
                  <a:lnTo>
                    <a:pt x="2320" y="900393"/>
                  </a:lnTo>
                  <a:lnTo>
                    <a:pt x="0" y="857374"/>
                  </a:lnTo>
                  <a:lnTo>
                    <a:pt x="523" y="813760"/>
                  </a:lnTo>
                  <a:lnTo>
                    <a:pt x="3875" y="769699"/>
                  </a:lnTo>
                  <a:lnTo>
                    <a:pt x="10039" y="725334"/>
                  </a:lnTo>
                  <a:lnTo>
                    <a:pt x="19000" y="680813"/>
                  </a:lnTo>
                  <a:lnTo>
                    <a:pt x="30743" y="636280"/>
                  </a:lnTo>
                  <a:lnTo>
                    <a:pt x="45251" y="591882"/>
                  </a:lnTo>
                  <a:lnTo>
                    <a:pt x="62510" y="547763"/>
                  </a:lnTo>
                  <a:lnTo>
                    <a:pt x="82502" y="504070"/>
                  </a:lnTo>
                  <a:lnTo>
                    <a:pt x="105213" y="460947"/>
                  </a:lnTo>
                  <a:lnTo>
                    <a:pt x="130627" y="418542"/>
                  </a:lnTo>
                  <a:lnTo>
                    <a:pt x="158729" y="376999"/>
                  </a:lnTo>
                  <a:lnTo>
                    <a:pt x="189502" y="336464"/>
                  </a:lnTo>
                  <a:lnTo>
                    <a:pt x="222931" y="297082"/>
                  </a:lnTo>
                  <a:lnTo>
                    <a:pt x="259000" y="259000"/>
                  </a:lnTo>
                  <a:lnTo>
                    <a:pt x="297082" y="222931"/>
                  </a:lnTo>
                  <a:lnTo>
                    <a:pt x="336464" y="189502"/>
                  </a:lnTo>
                  <a:lnTo>
                    <a:pt x="376999" y="158729"/>
                  </a:lnTo>
                  <a:lnTo>
                    <a:pt x="418542" y="130627"/>
                  </a:lnTo>
                  <a:lnTo>
                    <a:pt x="460947" y="105213"/>
                  </a:lnTo>
                  <a:lnTo>
                    <a:pt x="504070" y="82502"/>
                  </a:lnTo>
                  <a:lnTo>
                    <a:pt x="547763" y="62510"/>
                  </a:lnTo>
                  <a:lnTo>
                    <a:pt x="591882" y="45251"/>
                  </a:lnTo>
                  <a:lnTo>
                    <a:pt x="636280" y="30743"/>
                  </a:lnTo>
                  <a:lnTo>
                    <a:pt x="680813" y="19000"/>
                  </a:lnTo>
                  <a:lnTo>
                    <a:pt x="725334" y="10039"/>
                  </a:lnTo>
                  <a:lnTo>
                    <a:pt x="769699" y="3875"/>
                  </a:lnTo>
                  <a:lnTo>
                    <a:pt x="813760" y="523"/>
                  </a:lnTo>
                  <a:lnTo>
                    <a:pt x="857374" y="0"/>
                  </a:lnTo>
                  <a:lnTo>
                    <a:pt x="900393" y="2320"/>
                  </a:lnTo>
                  <a:lnTo>
                    <a:pt x="942673" y="7500"/>
                  </a:lnTo>
                  <a:lnTo>
                    <a:pt x="984067" y="15556"/>
                  </a:lnTo>
                  <a:lnTo>
                    <a:pt x="1024431" y="26503"/>
                  </a:lnTo>
                  <a:lnTo>
                    <a:pt x="1063618" y="40356"/>
                  </a:lnTo>
                  <a:lnTo>
                    <a:pt x="1101483" y="57132"/>
                  </a:lnTo>
                  <a:lnTo>
                    <a:pt x="1137881" y="76845"/>
                  </a:lnTo>
                  <a:lnTo>
                    <a:pt x="1172665" y="99513"/>
                  </a:lnTo>
                  <a:lnTo>
                    <a:pt x="1205690" y="125150"/>
                  </a:lnTo>
                  <a:lnTo>
                    <a:pt x="1236810" y="153772"/>
                  </a:lnTo>
                  <a:lnTo>
                    <a:pt x="1265432" y="184892"/>
                  </a:lnTo>
                  <a:lnTo>
                    <a:pt x="1291069" y="217917"/>
                  </a:lnTo>
                  <a:lnTo>
                    <a:pt x="1313736" y="252701"/>
                  </a:lnTo>
                  <a:lnTo>
                    <a:pt x="1333450" y="289099"/>
                  </a:lnTo>
                  <a:lnTo>
                    <a:pt x="1350226" y="326964"/>
                  </a:lnTo>
                  <a:lnTo>
                    <a:pt x="1364079" y="366151"/>
                  </a:lnTo>
                  <a:lnTo>
                    <a:pt x="1375026" y="406515"/>
                  </a:lnTo>
                  <a:lnTo>
                    <a:pt x="1383081" y="447909"/>
                  </a:lnTo>
                  <a:lnTo>
                    <a:pt x="1388262" y="490189"/>
                  </a:lnTo>
                  <a:lnTo>
                    <a:pt x="1390582" y="533208"/>
                  </a:lnTo>
                  <a:lnTo>
                    <a:pt x="1390059" y="576821"/>
                  </a:lnTo>
                  <a:lnTo>
                    <a:pt x="1386707" y="620883"/>
                  </a:lnTo>
                  <a:lnTo>
                    <a:pt x="1380543" y="665247"/>
                  </a:lnTo>
                  <a:lnTo>
                    <a:pt x="1371581" y="709769"/>
                  </a:lnTo>
                  <a:lnTo>
                    <a:pt x="1359839" y="754302"/>
                  </a:lnTo>
                  <a:lnTo>
                    <a:pt x="1345330" y="798700"/>
                  </a:lnTo>
                  <a:lnTo>
                    <a:pt x="1328072" y="842819"/>
                  </a:lnTo>
                  <a:lnTo>
                    <a:pt x="1308080" y="886512"/>
                  </a:lnTo>
                  <a:lnTo>
                    <a:pt x="1285368" y="929634"/>
                  </a:lnTo>
                  <a:lnTo>
                    <a:pt x="1259954" y="972040"/>
                  </a:lnTo>
                  <a:lnTo>
                    <a:pt x="1231853" y="1013583"/>
                  </a:lnTo>
                  <a:lnTo>
                    <a:pt x="1201080" y="1054118"/>
                  </a:lnTo>
                  <a:lnTo>
                    <a:pt x="1167651" y="1093500"/>
                  </a:lnTo>
                  <a:lnTo>
                    <a:pt x="1131582" y="1131582"/>
                  </a:lnTo>
                  <a:lnTo>
                    <a:pt x="1093500" y="1167651"/>
                  </a:lnTo>
                  <a:lnTo>
                    <a:pt x="1054118" y="1201080"/>
                  </a:lnTo>
                  <a:lnTo>
                    <a:pt x="1013583" y="1231853"/>
                  </a:lnTo>
                  <a:lnTo>
                    <a:pt x="972040" y="1259954"/>
                  </a:lnTo>
                  <a:lnTo>
                    <a:pt x="929634" y="1285368"/>
                  </a:lnTo>
                  <a:lnTo>
                    <a:pt x="886512" y="1308080"/>
                  </a:lnTo>
                  <a:lnTo>
                    <a:pt x="842819" y="1328072"/>
                  </a:lnTo>
                  <a:lnTo>
                    <a:pt x="798700" y="1345330"/>
                  </a:lnTo>
                  <a:lnTo>
                    <a:pt x="754302" y="1359839"/>
                  </a:lnTo>
                  <a:lnTo>
                    <a:pt x="709769" y="1371581"/>
                  </a:lnTo>
                  <a:lnTo>
                    <a:pt x="665247" y="1380543"/>
                  </a:lnTo>
                  <a:lnTo>
                    <a:pt x="620883" y="1386707"/>
                  </a:lnTo>
                  <a:lnTo>
                    <a:pt x="576822" y="1390059"/>
                  </a:lnTo>
                  <a:lnTo>
                    <a:pt x="533208" y="1390582"/>
                  </a:lnTo>
                  <a:lnTo>
                    <a:pt x="490189" y="1388262"/>
                  </a:lnTo>
                  <a:lnTo>
                    <a:pt x="447909" y="1383081"/>
                  </a:lnTo>
                  <a:lnTo>
                    <a:pt x="406515" y="1375026"/>
                  </a:lnTo>
                  <a:lnTo>
                    <a:pt x="366151" y="1364079"/>
                  </a:lnTo>
                  <a:lnTo>
                    <a:pt x="326964" y="1350226"/>
                  </a:lnTo>
                  <a:lnTo>
                    <a:pt x="289098" y="1333450"/>
                  </a:lnTo>
                  <a:lnTo>
                    <a:pt x="252701" y="1313736"/>
                  </a:lnTo>
                  <a:lnTo>
                    <a:pt x="217917" y="1291069"/>
                  </a:lnTo>
                  <a:lnTo>
                    <a:pt x="184892" y="1265432"/>
                  </a:lnTo>
                  <a:lnTo>
                    <a:pt x="153772" y="1236810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K-</a:t>
            </a:r>
            <a:r>
              <a:rPr spc="-95" dirty="0"/>
              <a:t>Means++</a:t>
            </a:r>
          </a:p>
        </p:txBody>
      </p:sp>
      <p:grpSp>
        <p:nvGrpSpPr>
          <p:cNvPr id="46" name="object 46"/>
          <p:cNvGrpSpPr/>
          <p:nvPr/>
        </p:nvGrpSpPr>
        <p:grpSpPr>
          <a:xfrm>
            <a:off x="7960079" y="2532099"/>
            <a:ext cx="228600" cy="228600"/>
            <a:chOff x="7960079" y="2532099"/>
            <a:chExt cx="228600" cy="228600"/>
          </a:xfrm>
        </p:grpSpPr>
        <p:sp>
          <p:nvSpPr>
            <p:cNvPr id="47" name="object 47"/>
            <p:cNvSpPr/>
            <p:nvPr/>
          </p:nvSpPr>
          <p:spPr>
            <a:xfrm>
              <a:off x="7966429" y="253844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966429" y="253844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7755194" y="4270499"/>
            <a:ext cx="228600" cy="228600"/>
            <a:chOff x="7755194" y="4270499"/>
            <a:chExt cx="228600" cy="228600"/>
          </a:xfrm>
        </p:grpSpPr>
        <p:sp>
          <p:nvSpPr>
            <p:cNvPr id="50" name="object 50"/>
            <p:cNvSpPr/>
            <p:nvPr/>
          </p:nvSpPr>
          <p:spPr>
            <a:xfrm>
              <a:off x="7761544" y="4276850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761544" y="4276849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4233803" y="3394216"/>
            <a:ext cx="228600" cy="228600"/>
            <a:chOff x="4233803" y="3394216"/>
            <a:chExt cx="228600" cy="228600"/>
          </a:xfrm>
        </p:grpSpPr>
        <p:sp>
          <p:nvSpPr>
            <p:cNvPr id="53" name="object 53"/>
            <p:cNvSpPr/>
            <p:nvPr/>
          </p:nvSpPr>
          <p:spPr>
            <a:xfrm>
              <a:off x="4240154" y="340056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215526" y="0"/>
                  </a:moveTo>
                  <a:lnTo>
                    <a:pt x="0" y="0"/>
                  </a:lnTo>
                  <a:lnTo>
                    <a:pt x="0" y="215526"/>
                  </a:lnTo>
                  <a:lnTo>
                    <a:pt x="215526" y="215526"/>
                  </a:lnTo>
                  <a:lnTo>
                    <a:pt x="21552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240153" y="3400566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>
                  <a:moveTo>
                    <a:pt x="0" y="215526"/>
                  </a:moveTo>
                  <a:lnTo>
                    <a:pt x="0" y="0"/>
                  </a:lnTo>
                  <a:lnTo>
                    <a:pt x="215526" y="0"/>
                  </a:lnTo>
                  <a:lnTo>
                    <a:pt x="215526" y="215526"/>
                  </a:lnTo>
                  <a:lnTo>
                    <a:pt x="0" y="215526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5420982" y="3301587"/>
            <a:ext cx="103822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FF0000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1850" spc="-560" dirty="0">
                <a:solidFill>
                  <a:srgbClr val="FF0000"/>
                </a:solidFill>
                <a:latin typeface="Verdana"/>
                <a:cs typeface="Verdana"/>
              </a:rPr>
              <a:t>1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887462" y="2445099"/>
            <a:ext cx="1092200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1F497D"/>
                </a:solidFill>
                <a:latin typeface="Verdana"/>
                <a:cs typeface="Verdana"/>
              </a:rPr>
              <a:t>Cluster</a:t>
            </a:r>
            <a:r>
              <a:rPr sz="1850" spc="90" dirty="0">
                <a:solidFill>
                  <a:srgbClr val="1F497D"/>
                </a:solidFill>
                <a:latin typeface="Verdana"/>
                <a:cs typeface="Verdana"/>
              </a:rPr>
              <a:t> </a:t>
            </a:r>
            <a:r>
              <a:rPr sz="1850" spc="-50" dirty="0">
                <a:solidFill>
                  <a:srgbClr val="1F497D"/>
                </a:solidFill>
                <a:latin typeface="Verdana"/>
                <a:cs typeface="Verdana"/>
              </a:rPr>
              <a:t>2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582016" y="4261707"/>
            <a:ext cx="1087755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dirty="0">
                <a:solidFill>
                  <a:srgbClr val="76923C"/>
                </a:solidFill>
                <a:latin typeface="Verdana"/>
                <a:cs typeface="Verdana"/>
              </a:rPr>
              <a:t>Cluster</a:t>
            </a:r>
            <a:r>
              <a:rPr sz="1850" spc="65" dirty="0">
                <a:solidFill>
                  <a:srgbClr val="76923C"/>
                </a:solidFill>
                <a:latin typeface="Verdana"/>
                <a:cs typeface="Verdana"/>
              </a:rPr>
              <a:t> </a:t>
            </a:r>
            <a:r>
              <a:rPr sz="1850" spc="-50" dirty="0">
                <a:solidFill>
                  <a:srgbClr val="76923C"/>
                </a:solidFill>
                <a:latin typeface="Verdana"/>
                <a:cs typeface="Verdana"/>
              </a:rPr>
              <a:t>3</a:t>
            </a:r>
            <a:endParaRPr sz="1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053CBF-3932-45FF-8285-EE5146085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751C04-BEA6-446B-A678-9C74819EB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8167"/>
            <a:ext cx="4834070" cy="2488150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625A013-D9BE-43C4-AF21-6F2B003EF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75715-EC2E-457F-851D-F6C817685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1CC6-0C83-40EE-80BB-79394D9E9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603498-5DFE-4D26-BFB5-C9269C9B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D14066-A038-8B80-524A-3F831A6C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chemeClr val="tx2"/>
                </a:solidFill>
              </a:rPr>
              <a:t>Thank You!</a:t>
            </a:r>
            <a:endParaRPr lang="en-CA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3ACBA3-DEFD-4C6D-BBA0-64468FA99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2F7819D-2B89-4D80-A1C3-8B318116B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5990-2350-41B3-858B-20EF8744F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8DA7EC7-CAA0-4665-AA29-BFBA806EC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1132A14-489F-4CED-B626-2A1711C98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8939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9194" y="4674382"/>
            <a:ext cx="346791" cy="34679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75" dirty="0"/>
              <a:t>Assumptions</a:t>
            </a:r>
            <a:r>
              <a:rPr sz="3500" spc="-220" dirty="0"/>
              <a:t> </a:t>
            </a:r>
            <a:r>
              <a:rPr sz="3500" dirty="0"/>
              <a:t>of</a:t>
            </a:r>
            <a:r>
              <a:rPr sz="3500" spc="-229" dirty="0"/>
              <a:t> </a:t>
            </a:r>
            <a:r>
              <a:rPr sz="3500" spc="-114" dirty="0"/>
              <a:t>Linear</a:t>
            </a:r>
            <a:r>
              <a:rPr sz="3500" spc="-180" dirty="0"/>
              <a:t> </a:t>
            </a:r>
            <a:r>
              <a:rPr sz="3500" spc="-70" dirty="0"/>
              <a:t>Regression</a:t>
            </a:r>
            <a:endParaRPr sz="3500"/>
          </a:p>
        </p:txBody>
      </p:sp>
      <p:sp>
        <p:nvSpPr>
          <p:cNvPr id="11" name="object 11"/>
          <p:cNvSpPr txBox="1"/>
          <p:nvPr/>
        </p:nvSpPr>
        <p:spPr>
          <a:xfrm>
            <a:off x="438737" y="1299971"/>
            <a:ext cx="3293110" cy="51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430" dirty="0">
                <a:latin typeface="Verdana"/>
                <a:cs typeface="Verdana"/>
              </a:rPr>
              <a:t>1.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Linearity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1430"/>
              </a:lnSpc>
            </a:pPr>
            <a:r>
              <a:rPr sz="1200" spc="-25" dirty="0">
                <a:latin typeface="Verdana"/>
                <a:cs typeface="Verdana"/>
              </a:rPr>
              <a:t>(Linear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relationship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between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Y</a:t>
            </a:r>
            <a:r>
              <a:rPr sz="1200" spc="-2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and</a:t>
            </a:r>
            <a:r>
              <a:rPr sz="1200" spc="-3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each</a:t>
            </a:r>
            <a:r>
              <a:rPr sz="1200" spc="-3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X)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24819" y="1299971"/>
            <a:ext cx="2573655" cy="51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220" dirty="0">
                <a:latin typeface="Verdana"/>
                <a:cs typeface="Verdana"/>
              </a:rPr>
              <a:t>2.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Homoscedasticity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1430"/>
              </a:lnSpc>
            </a:pPr>
            <a:r>
              <a:rPr sz="1200" spc="-10" dirty="0">
                <a:latin typeface="Verdana"/>
                <a:cs typeface="Verdana"/>
              </a:rPr>
              <a:t>(Equal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variance)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54321" y="2093310"/>
            <a:ext cx="1527175" cy="1232535"/>
            <a:chOff x="4454321" y="2093310"/>
            <a:chExt cx="1527175" cy="1232535"/>
          </a:xfrm>
        </p:grpSpPr>
        <p:sp>
          <p:nvSpPr>
            <p:cNvPr id="14" name="object 14"/>
            <p:cNvSpPr/>
            <p:nvPr/>
          </p:nvSpPr>
          <p:spPr>
            <a:xfrm>
              <a:off x="4612054" y="2403938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4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05596" y="3067936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3252" y="3250535"/>
              <a:ext cx="74924" cy="749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8045" y="2825055"/>
              <a:ext cx="74924" cy="749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3066" y="2758568"/>
              <a:ext cx="74924" cy="749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7720" y="2776406"/>
              <a:ext cx="74926" cy="749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874034" y="3002470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0946" y="2297578"/>
              <a:ext cx="74926" cy="749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8807" y="3077395"/>
              <a:ext cx="74924" cy="749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6749" y="3207164"/>
              <a:ext cx="74926" cy="749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0947" y="2701481"/>
              <a:ext cx="74924" cy="749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9823" y="2612308"/>
              <a:ext cx="74924" cy="7492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7991" y="2500637"/>
              <a:ext cx="74924" cy="7492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2804" y="2955372"/>
              <a:ext cx="74924" cy="749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7720" y="3020246"/>
              <a:ext cx="74926" cy="749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2464" y="2921773"/>
              <a:ext cx="74924" cy="749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7553" y="2912394"/>
              <a:ext cx="74926" cy="749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9629" y="2519395"/>
              <a:ext cx="74924" cy="749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8441" y="2599112"/>
              <a:ext cx="74924" cy="7492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2398" y="2833574"/>
              <a:ext cx="74924" cy="749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4321" y="2093310"/>
              <a:ext cx="346791" cy="34679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38739" y="3936492"/>
            <a:ext cx="358203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latin typeface="Verdana"/>
                <a:cs typeface="Verdana"/>
              </a:rPr>
              <a:t>4.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Independence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60" dirty="0">
                <a:latin typeface="Verdana"/>
                <a:cs typeface="Verdana"/>
              </a:rPr>
              <a:t>(of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observations.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Includes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“no</a:t>
            </a:r>
            <a:r>
              <a:rPr sz="1200" spc="-7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autocorrelation”)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429307" y="1299971"/>
            <a:ext cx="3136900" cy="51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240" dirty="0">
                <a:latin typeface="Verdana"/>
                <a:cs typeface="Verdana"/>
              </a:rPr>
              <a:t>3.</a:t>
            </a:r>
            <a:r>
              <a:rPr sz="2000" spc="-1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Multivariate</a:t>
            </a:r>
            <a:r>
              <a:rPr sz="2000" spc="-13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Normality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1430"/>
              </a:lnSpc>
            </a:pPr>
            <a:r>
              <a:rPr sz="1200" spc="-10" dirty="0">
                <a:latin typeface="Verdana"/>
                <a:cs typeface="Verdana"/>
              </a:rPr>
              <a:t>(Normality</a:t>
            </a:r>
            <a:r>
              <a:rPr sz="1200" spc="-9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of</a:t>
            </a:r>
            <a:r>
              <a:rPr sz="1200" spc="-8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error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distribution)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29310" y="3939540"/>
            <a:ext cx="3187065" cy="511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0"/>
              </a:lnSpc>
              <a:spcBef>
                <a:spcPts val="100"/>
              </a:spcBef>
            </a:pPr>
            <a:r>
              <a:rPr sz="2000" spc="-185" dirty="0">
                <a:latin typeface="Verdana"/>
                <a:cs typeface="Verdana"/>
              </a:rPr>
              <a:t>6.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The</a:t>
            </a:r>
            <a:r>
              <a:rPr sz="2000" spc="-12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Outlier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Check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ts val="1430"/>
              </a:lnSpc>
            </a:pPr>
            <a:r>
              <a:rPr sz="1200" spc="-50" dirty="0">
                <a:latin typeface="Verdana"/>
                <a:cs typeface="Verdana"/>
              </a:rPr>
              <a:t>(This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is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not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assumption,</a:t>
            </a:r>
            <a:r>
              <a:rPr sz="1200" spc="-6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but</a:t>
            </a:r>
            <a:r>
              <a:rPr sz="1200" spc="-5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an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“extra”)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59999" y="4674382"/>
            <a:ext cx="1442720" cy="1140460"/>
            <a:chOff x="359999" y="4674382"/>
            <a:chExt cx="1442720" cy="1140460"/>
          </a:xfrm>
        </p:grpSpPr>
        <p:sp>
          <p:nvSpPr>
            <p:cNvPr id="39" name="object 39"/>
            <p:cNvSpPr/>
            <p:nvPr/>
          </p:nvSpPr>
          <p:spPr>
            <a:xfrm>
              <a:off x="433246" y="4892829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5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26787" y="5556826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5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5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444" y="5739427"/>
              <a:ext cx="74924" cy="749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237" y="5313945"/>
              <a:ext cx="74925" cy="7492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259" y="5247459"/>
              <a:ext cx="74925" cy="7492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8912" y="5265298"/>
              <a:ext cx="74925" cy="7492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95225" y="5491362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5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138" y="4786468"/>
              <a:ext cx="74924" cy="7492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999" y="5566286"/>
              <a:ext cx="74924" cy="749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7941" y="5696054"/>
              <a:ext cx="74925" cy="7492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2139" y="5190373"/>
              <a:ext cx="74924" cy="749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014" y="5101200"/>
              <a:ext cx="74925" cy="749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183" y="4989529"/>
              <a:ext cx="74926" cy="749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3995" y="5444264"/>
              <a:ext cx="74925" cy="749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8912" y="5509138"/>
              <a:ext cx="74925" cy="749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656" y="5410663"/>
              <a:ext cx="74925" cy="749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745" y="5401284"/>
              <a:ext cx="74925" cy="749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0821" y="5008285"/>
              <a:ext cx="74924" cy="74924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9633" y="5088003"/>
              <a:ext cx="74924" cy="749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3590" y="5322464"/>
              <a:ext cx="74924" cy="7492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996" y="4674382"/>
              <a:ext cx="346791" cy="346790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2177690" y="4674382"/>
            <a:ext cx="1432560" cy="1076325"/>
            <a:chOff x="2177690" y="4674382"/>
            <a:chExt cx="1432560" cy="1076325"/>
          </a:xfrm>
        </p:grpSpPr>
        <p:sp>
          <p:nvSpPr>
            <p:cNvPr id="61" name="object 61"/>
            <p:cNvSpPr/>
            <p:nvPr/>
          </p:nvSpPr>
          <p:spPr>
            <a:xfrm>
              <a:off x="2240886" y="4898367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5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64142" y="5465686"/>
              <a:ext cx="314325" cy="268605"/>
            </a:xfrm>
            <a:custGeom>
              <a:avLst/>
              <a:gdLst/>
              <a:ahLst/>
              <a:cxnLst/>
              <a:rect l="l" t="t" r="r" b="b"/>
              <a:pathLst>
                <a:path w="314325" h="268604">
                  <a:moveTo>
                    <a:pt x="74917" y="126606"/>
                  </a:moveTo>
                  <a:lnTo>
                    <a:pt x="71970" y="112026"/>
                  </a:lnTo>
                  <a:lnTo>
                    <a:pt x="63944" y="100114"/>
                  </a:lnTo>
                  <a:lnTo>
                    <a:pt x="52044" y="92087"/>
                  </a:lnTo>
                  <a:lnTo>
                    <a:pt x="37465" y="89141"/>
                  </a:lnTo>
                  <a:lnTo>
                    <a:pt x="22872" y="92087"/>
                  </a:lnTo>
                  <a:lnTo>
                    <a:pt x="10972" y="100114"/>
                  </a:lnTo>
                  <a:lnTo>
                    <a:pt x="2946" y="112026"/>
                  </a:lnTo>
                  <a:lnTo>
                    <a:pt x="0" y="126606"/>
                  </a:lnTo>
                  <a:lnTo>
                    <a:pt x="2946" y="141185"/>
                  </a:lnTo>
                  <a:lnTo>
                    <a:pt x="10972" y="153098"/>
                  </a:lnTo>
                  <a:lnTo>
                    <a:pt x="22872" y="161124"/>
                  </a:lnTo>
                  <a:lnTo>
                    <a:pt x="37465" y="164071"/>
                  </a:lnTo>
                  <a:lnTo>
                    <a:pt x="52044" y="161124"/>
                  </a:lnTo>
                  <a:lnTo>
                    <a:pt x="63944" y="153098"/>
                  </a:lnTo>
                  <a:lnTo>
                    <a:pt x="71970" y="141185"/>
                  </a:lnTo>
                  <a:lnTo>
                    <a:pt x="74917" y="126606"/>
                  </a:lnTo>
                  <a:close/>
                </a:path>
                <a:path w="314325" h="268604">
                  <a:moveTo>
                    <a:pt x="153111" y="190055"/>
                  </a:moveTo>
                  <a:lnTo>
                    <a:pt x="150164" y="175463"/>
                  </a:lnTo>
                  <a:lnTo>
                    <a:pt x="142138" y="163563"/>
                  </a:lnTo>
                  <a:lnTo>
                    <a:pt x="130225" y="155536"/>
                  </a:lnTo>
                  <a:lnTo>
                    <a:pt x="115646" y="152590"/>
                  </a:lnTo>
                  <a:lnTo>
                    <a:pt x="101066" y="155536"/>
                  </a:lnTo>
                  <a:lnTo>
                    <a:pt x="89154" y="163563"/>
                  </a:lnTo>
                  <a:lnTo>
                    <a:pt x="81127" y="175463"/>
                  </a:lnTo>
                  <a:lnTo>
                    <a:pt x="78193" y="190055"/>
                  </a:lnTo>
                  <a:lnTo>
                    <a:pt x="81127" y="204635"/>
                  </a:lnTo>
                  <a:lnTo>
                    <a:pt x="89154" y="216535"/>
                  </a:lnTo>
                  <a:lnTo>
                    <a:pt x="101066" y="224574"/>
                  </a:lnTo>
                  <a:lnTo>
                    <a:pt x="115646" y="227507"/>
                  </a:lnTo>
                  <a:lnTo>
                    <a:pt x="130225" y="224574"/>
                  </a:lnTo>
                  <a:lnTo>
                    <a:pt x="142138" y="216535"/>
                  </a:lnTo>
                  <a:lnTo>
                    <a:pt x="150164" y="204635"/>
                  </a:lnTo>
                  <a:lnTo>
                    <a:pt x="153111" y="190055"/>
                  </a:lnTo>
                  <a:close/>
                </a:path>
                <a:path w="314325" h="268604">
                  <a:moveTo>
                    <a:pt x="183146" y="37465"/>
                  </a:moveTo>
                  <a:lnTo>
                    <a:pt x="180213" y="22872"/>
                  </a:lnTo>
                  <a:lnTo>
                    <a:pt x="172173" y="10972"/>
                  </a:lnTo>
                  <a:lnTo>
                    <a:pt x="160274" y="2946"/>
                  </a:lnTo>
                  <a:lnTo>
                    <a:pt x="145694" y="0"/>
                  </a:lnTo>
                  <a:lnTo>
                    <a:pt x="131102" y="2946"/>
                  </a:lnTo>
                  <a:lnTo>
                    <a:pt x="119202" y="10972"/>
                  </a:lnTo>
                  <a:lnTo>
                    <a:pt x="111175" y="22872"/>
                  </a:lnTo>
                  <a:lnTo>
                    <a:pt x="108229" y="37465"/>
                  </a:lnTo>
                  <a:lnTo>
                    <a:pt x="111175" y="52044"/>
                  </a:lnTo>
                  <a:lnTo>
                    <a:pt x="119202" y="63944"/>
                  </a:lnTo>
                  <a:lnTo>
                    <a:pt x="131102" y="71983"/>
                  </a:lnTo>
                  <a:lnTo>
                    <a:pt x="145694" y="74917"/>
                  </a:lnTo>
                  <a:lnTo>
                    <a:pt x="160274" y="71983"/>
                  </a:lnTo>
                  <a:lnTo>
                    <a:pt x="172173" y="63944"/>
                  </a:lnTo>
                  <a:lnTo>
                    <a:pt x="180213" y="52044"/>
                  </a:lnTo>
                  <a:lnTo>
                    <a:pt x="183146" y="37465"/>
                  </a:lnTo>
                  <a:close/>
                </a:path>
                <a:path w="314325" h="268604">
                  <a:moveTo>
                    <a:pt x="300558" y="230924"/>
                  </a:moveTo>
                  <a:lnTo>
                    <a:pt x="297611" y="216344"/>
                  </a:lnTo>
                  <a:lnTo>
                    <a:pt x="289585" y="204431"/>
                  </a:lnTo>
                  <a:lnTo>
                    <a:pt x="277672" y="196405"/>
                  </a:lnTo>
                  <a:lnTo>
                    <a:pt x="263093" y="193459"/>
                  </a:lnTo>
                  <a:lnTo>
                    <a:pt x="248513" y="196405"/>
                  </a:lnTo>
                  <a:lnTo>
                    <a:pt x="236601" y="204431"/>
                  </a:lnTo>
                  <a:lnTo>
                    <a:pt x="228574" y="216344"/>
                  </a:lnTo>
                  <a:lnTo>
                    <a:pt x="225628" y="230924"/>
                  </a:lnTo>
                  <a:lnTo>
                    <a:pt x="228574" y="245503"/>
                  </a:lnTo>
                  <a:lnTo>
                    <a:pt x="236601" y="257416"/>
                  </a:lnTo>
                  <a:lnTo>
                    <a:pt x="248513" y="265442"/>
                  </a:lnTo>
                  <a:lnTo>
                    <a:pt x="263093" y="268389"/>
                  </a:lnTo>
                  <a:lnTo>
                    <a:pt x="277672" y="265442"/>
                  </a:lnTo>
                  <a:lnTo>
                    <a:pt x="289585" y="257416"/>
                  </a:lnTo>
                  <a:lnTo>
                    <a:pt x="297611" y="245503"/>
                  </a:lnTo>
                  <a:lnTo>
                    <a:pt x="300558" y="230924"/>
                  </a:lnTo>
                  <a:close/>
                </a:path>
                <a:path w="314325" h="268604">
                  <a:moveTo>
                    <a:pt x="313778" y="86982"/>
                  </a:moveTo>
                  <a:lnTo>
                    <a:pt x="310832" y="72402"/>
                  </a:lnTo>
                  <a:lnTo>
                    <a:pt x="302806" y="60490"/>
                  </a:lnTo>
                  <a:lnTo>
                    <a:pt x="290906" y="52463"/>
                  </a:lnTo>
                  <a:lnTo>
                    <a:pt x="276313" y="49517"/>
                  </a:lnTo>
                  <a:lnTo>
                    <a:pt x="261734" y="52463"/>
                  </a:lnTo>
                  <a:lnTo>
                    <a:pt x="249821" y="60490"/>
                  </a:lnTo>
                  <a:lnTo>
                    <a:pt x="241795" y="72402"/>
                  </a:lnTo>
                  <a:lnTo>
                    <a:pt x="238861" y="86982"/>
                  </a:lnTo>
                  <a:lnTo>
                    <a:pt x="241795" y="101561"/>
                  </a:lnTo>
                  <a:lnTo>
                    <a:pt x="249821" y="113474"/>
                  </a:lnTo>
                  <a:lnTo>
                    <a:pt x="261734" y="121500"/>
                  </a:lnTo>
                  <a:lnTo>
                    <a:pt x="276313" y="124447"/>
                  </a:lnTo>
                  <a:lnTo>
                    <a:pt x="290906" y="121500"/>
                  </a:lnTo>
                  <a:lnTo>
                    <a:pt x="302806" y="113474"/>
                  </a:lnTo>
                  <a:lnTo>
                    <a:pt x="310832" y="101561"/>
                  </a:lnTo>
                  <a:lnTo>
                    <a:pt x="313778" y="86982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1642" y="5503138"/>
              <a:ext cx="74924" cy="74924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2441486" y="5384952"/>
              <a:ext cx="485140" cy="238125"/>
            </a:xfrm>
            <a:custGeom>
              <a:avLst/>
              <a:gdLst/>
              <a:ahLst/>
              <a:cxnLst/>
              <a:rect l="l" t="t" r="r" b="b"/>
              <a:pathLst>
                <a:path w="485139" h="238125">
                  <a:moveTo>
                    <a:pt x="74917" y="37465"/>
                  </a:moveTo>
                  <a:lnTo>
                    <a:pt x="71970" y="22885"/>
                  </a:lnTo>
                  <a:lnTo>
                    <a:pt x="63944" y="10972"/>
                  </a:lnTo>
                  <a:lnTo>
                    <a:pt x="52031" y="2946"/>
                  </a:lnTo>
                  <a:lnTo>
                    <a:pt x="37452" y="0"/>
                  </a:lnTo>
                  <a:lnTo>
                    <a:pt x="22872" y="2946"/>
                  </a:lnTo>
                  <a:lnTo>
                    <a:pt x="10960" y="10972"/>
                  </a:lnTo>
                  <a:lnTo>
                    <a:pt x="2933" y="22885"/>
                  </a:lnTo>
                  <a:lnTo>
                    <a:pt x="0" y="37465"/>
                  </a:lnTo>
                  <a:lnTo>
                    <a:pt x="2933" y="52044"/>
                  </a:lnTo>
                  <a:lnTo>
                    <a:pt x="10960" y="63957"/>
                  </a:lnTo>
                  <a:lnTo>
                    <a:pt x="22872" y="71983"/>
                  </a:lnTo>
                  <a:lnTo>
                    <a:pt x="37452" y="74930"/>
                  </a:lnTo>
                  <a:lnTo>
                    <a:pt x="52031" y="71983"/>
                  </a:lnTo>
                  <a:lnTo>
                    <a:pt x="63944" y="63957"/>
                  </a:lnTo>
                  <a:lnTo>
                    <a:pt x="71970" y="52044"/>
                  </a:lnTo>
                  <a:lnTo>
                    <a:pt x="74917" y="37465"/>
                  </a:lnTo>
                  <a:close/>
                </a:path>
                <a:path w="485139" h="238125">
                  <a:moveTo>
                    <a:pt x="485140" y="200533"/>
                  </a:moveTo>
                  <a:lnTo>
                    <a:pt x="482193" y="185953"/>
                  </a:lnTo>
                  <a:lnTo>
                    <a:pt x="474167" y="174040"/>
                  </a:lnTo>
                  <a:lnTo>
                    <a:pt x="462254" y="166014"/>
                  </a:lnTo>
                  <a:lnTo>
                    <a:pt x="447675" y="163068"/>
                  </a:lnTo>
                  <a:lnTo>
                    <a:pt x="433095" y="166014"/>
                  </a:lnTo>
                  <a:lnTo>
                    <a:pt x="421182" y="174040"/>
                  </a:lnTo>
                  <a:lnTo>
                    <a:pt x="413156" y="185953"/>
                  </a:lnTo>
                  <a:lnTo>
                    <a:pt x="410210" y="200533"/>
                  </a:lnTo>
                  <a:lnTo>
                    <a:pt x="413156" y="215112"/>
                  </a:lnTo>
                  <a:lnTo>
                    <a:pt x="421182" y="227025"/>
                  </a:lnTo>
                  <a:lnTo>
                    <a:pt x="433095" y="235051"/>
                  </a:lnTo>
                  <a:lnTo>
                    <a:pt x="447675" y="237998"/>
                  </a:lnTo>
                  <a:lnTo>
                    <a:pt x="462254" y="235051"/>
                  </a:lnTo>
                  <a:lnTo>
                    <a:pt x="474167" y="227025"/>
                  </a:lnTo>
                  <a:lnTo>
                    <a:pt x="482193" y="215112"/>
                  </a:lnTo>
                  <a:lnTo>
                    <a:pt x="485140" y="200533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1707" y="5405140"/>
              <a:ext cx="74924" cy="7492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5182" y="5328940"/>
              <a:ext cx="74924" cy="749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45357" y="5182891"/>
              <a:ext cx="93974" cy="163823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2788207" y="506859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6932" y="5176540"/>
              <a:ext cx="74924" cy="74924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892971" y="5052720"/>
              <a:ext cx="217804" cy="268605"/>
            </a:xfrm>
            <a:custGeom>
              <a:avLst/>
              <a:gdLst/>
              <a:ahLst/>
              <a:cxnLst/>
              <a:rect l="l" t="t" r="r" b="b"/>
              <a:pathLst>
                <a:path w="217805" h="268604">
                  <a:moveTo>
                    <a:pt x="74930" y="37465"/>
                  </a:moveTo>
                  <a:lnTo>
                    <a:pt x="71983" y="22885"/>
                  </a:lnTo>
                  <a:lnTo>
                    <a:pt x="63957" y="10972"/>
                  </a:lnTo>
                  <a:lnTo>
                    <a:pt x="52044" y="2946"/>
                  </a:lnTo>
                  <a:lnTo>
                    <a:pt x="37465" y="0"/>
                  </a:lnTo>
                  <a:lnTo>
                    <a:pt x="22885" y="2946"/>
                  </a:lnTo>
                  <a:lnTo>
                    <a:pt x="10972" y="10972"/>
                  </a:lnTo>
                  <a:lnTo>
                    <a:pt x="2946" y="22885"/>
                  </a:lnTo>
                  <a:lnTo>
                    <a:pt x="0" y="37465"/>
                  </a:lnTo>
                  <a:lnTo>
                    <a:pt x="2946" y="52044"/>
                  </a:lnTo>
                  <a:lnTo>
                    <a:pt x="10972" y="63957"/>
                  </a:lnTo>
                  <a:lnTo>
                    <a:pt x="22885" y="71983"/>
                  </a:lnTo>
                  <a:lnTo>
                    <a:pt x="37465" y="74930"/>
                  </a:lnTo>
                  <a:lnTo>
                    <a:pt x="52044" y="71983"/>
                  </a:lnTo>
                  <a:lnTo>
                    <a:pt x="63957" y="63957"/>
                  </a:lnTo>
                  <a:lnTo>
                    <a:pt x="71983" y="52044"/>
                  </a:lnTo>
                  <a:lnTo>
                    <a:pt x="74930" y="37465"/>
                  </a:lnTo>
                  <a:close/>
                </a:path>
                <a:path w="217805" h="268604">
                  <a:moveTo>
                    <a:pt x="157480" y="139065"/>
                  </a:moveTo>
                  <a:lnTo>
                    <a:pt x="154533" y="124485"/>
                  </a:lnTo>
                  <a:lnTo>
                    <a:pt x="146507" y="112572"/>
                  </a:lnTo>
                  <a:lnTo>
                    <a:pt x="134594" y="104546"/>
                  </a:lnTo>
                  <a:lnTo>
                    <a:pt x="120015" y="101600"/>
                  </a:lnTo>
                  <a:lnTo>
                    <a:pt x="105435" y="104546"/>
                  </a:lnTo>
                  <a:lnTo>
                    <a:pt x="93522" y="112572"/>
                  </a:lnTo>
                  <a:lnTo>
                    <a:pt x="85496" y="124485"/>
                  </a:lnTo>
                  <a:lnTo>
                    <a:pt x="82550" y="139065"/>
                  </a:lnTo>
                  <a:lnTo>
                    <a:pt x="85496" y="153644"/>
                  </a:lnTo>
                  <a:lnTo>
                    <a:pt x="93522" y="165557"/>
                  </a:lnTo>
                  <a:lnTo>
                    <a:pt x="105435" y="173583"/>
                  </a:lnTo>
                  <a:lnTo>
                    <a:pt x="120015" y="176530"/>
                  </a:lnTo>
                  <a:lnTo>
                    <a:pt x="134594" y="173583"/>
                  </a:lnTo>
                  <a:lnTo>
                    <a:pt x="146507" y="165557"/>
                  </a:lnTo>
                  <a:lnTo>
                    <a:pt x="154533" y="153644"/>
                  </a:lnTo>
                  <a:lnTo>
                    <a:pt x="157480" y="139065"/>
                  </a:lnTo>
                  <a:close/>
                </a:path>
                <a:path w="217805" h="268604">
                  <a:moveTo>
                    <a:pt x="217805" y="231140"/>
                  </a:moveTo>
                  <a:lnTo>
                    <a:pt x="214858" y="216560"/>
                  </a:lnTo>
                  <a:lnTo>
                    <a:pt x="206832" y="204647"/>
                  </a:lnTo>
                  <a:lnTo>
                    <a:pt x="194919" y="196621"/>
                  </a:lnTo>
                  <a:lnTo>
                    <a:pt x="180340" y="193675"/>
                  </a:lnTo>
                  <a:lnTo>
                    <a:pt x="165760" y="196621"/>
                  </a:lnTo>
                  <a:lnTo>
                    <a:pt x="153847" y="204647"/>
                  </a:lnTo>
                  <a:lnTo>
                    <a:pt x="145821" y="216560"/>
                  </a:lnTo>
                  <a:lnTo>
                    <a:pt x="142875" y="231140"/>
                  </a:lnTo>
                  <a:lnTo>
                    <a:pt x="145821" y="245719"/>
                  </a:lnTo>
                  <a:lnTo>
                    <a:pt x="153847" y="257632"/>
                  </a:lnTo>
                  <a:lnTo>
                    <a:pt x="165760" y="265658"/>
                  </a:lnTo>
                  <a:lnTo>
                    <a:pt x="180340" y="268605"/>
                  </a:lnTo>
                  <a:lnTo>
                    <a:pt x="194919" y="265658"/>
                  </a:lnTo>
                  <a:lnTo>
                    <a:pt x="206832" y="257632"/>
                  </a:lnTo>
                  <a:lnTo>
                    <a:pt x="214858" y="245719"/>
                  </a:lnTo>
                  <a:lnTo>
                    <a:pt x="217805" y="23114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75557" y="5189240"/>
              <a:ext cx="74924" cy="7492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0632" y="5309890"/>
              <a:ext cx="74924" cy="7492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127932" y="506859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9682" y="4909840"/>
              <a:ext cx="74924" cy="7492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83507" y="5059066"/>
              <a:ext cx="74924" cy="74924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67632" y="4947940"/>
              <a:ext cx="74924" cy="7492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617381" y="5255920"/>
              <a:ext cx="744220" cy="408940"/>
            </a:xfrm>
            <a:custGeom>
              <a:avLst/>
              <a:gdLst/>
              <a:ahLst/>
              <a:cxnLst/>
              <a:rect l="l" t="t" r="r" b="b"/>
              <a:pathLst>
                <a:path w="744220" h="408939">
                  <a:moveTo>
                    <a:pt x="74917" y="371195"/>
                  </a:moveTo>
                  <a:lnTo>
                    <a:pt x="71970" y="356616"/>
                  </a:lnTo>
                  <a:lnTo>
                    <a:pt x="63944" y="344703"/>
                  </a:lnTo>
                  <a:lnTo>
                    <a:pt x="52044" y="336677"/>
                  </a:lnTo>
                  <a:lnTo>
                    <a:pt x="37452" y="333730"/>
                  </a:lnTo>
                  <a:lnTo>
                    <a:pt x="22872" y="336677"/>
                  </a:lnTo>
                  <a:lnTo>
                    <a:pt x="10972" y="344703"/>
                  </a:lnTo>
                  <a:lnTo>
                    <a:pt x="2933" y="356616"/>
                  </a:lnTo>
                  <a:lnTo>
                    <a:pt x="0" y="371195"/>
                  </a:lnTo>
                  <a:lnTo>
                    <a:pt x="2933" y="385775"/>
                  </a:lnTo>
                  <a:lnTo>
                    <a:pt x="10972" y="397687"/>
                  </a:lnTo>
                  <a:lnTo>
                    <a:pt x="22872" y="405714"/>
                  </a:lnTo>
                  <a:lnTo>
                    <a:pt x="37452" y="408660"/>
                  </a:lnTo>
                  <a:lnTo>
                    <a:pt x="52044" y="405714"/>
                  </a:lnTo>
                  <a:lnTo>
                    <a:pt x="63944" y="397687"/>
                  </a:lnTo>
                  <a:lnTo>
                    <a:pt x="71970" y="385775"/>
                  </a:lnTo>
                  <a:lnTo>
                    <a:pt x="74917" y="371195"/>
                  </a:lnTo>
                  <a:close/>
                </a:path>
                <a:path w="744220" h="408939">
                  <a:moveTo>
                    <a:pt x="700760" y="131343"/>
                  </a:moveTo>
                  <a:lnTo>
                    <a:pt x="697814" y="116763"/>
                  </a:lnTo>
                  <a:lnTo>
                    <a:pt x="689787" y="104863"/>
                  </a:lnTo>
                  <a:lnTo>
                    <a:pt x="677875" y="96837"/>
                  </a:lnTo>
                  <a:lnTo>
                    <a:pt x="663295" y="93891"/>
                  </a:lnTo>
                  <a:lnTo>
                    <a:pt x="648716" y="96837"/>
                  </a:lnTo>
                  <a:lnTo>
                    <a:pt x="636803" y="104863"/>
                  </a:lnTo>
                  <a:lnTo>
                    <a:pt x="628777" y="116763"/>
                  </a:lnTo>
                  <a:lnTo>
                    <a:pt x="625830" y="131343"/>
                  </a:lnTo>
                  <a:lnTo>
                    <a:pt x="628777" y="145935"/>
                  </a:lnTo>
                  <a:lnTo>
                    <a:pt x="636803" y="157835"/>
                  </a:lnTo>
                  <a:lnTo>
                    <a:pt x="648716" y="165862"/>
                  </a:lnTo>
                  <a:lnTo>
                    <a:pt x="663295" y="168808"/>
                  </a:lnTo>
                  <a:lnTo>
                    <a:pt x="677875" y="165862"/>
                  </a:lnTo>
                  <a:lnTo>
                    <a:pt x="689787" y="157835"/>
                  </a:lnTo>
                  <a:lnTo>
                    <a:pt x="697814" y="145935"/>
                  </a:lnTo>
                  <a:lnTo>
                    <a:pt x="700760" y="131343"/>
                  </a:lnTo>
                  <a:close/>
                </a:path>
                <a:path w="744220" h="408939">
                  <a:moveTo>
                    <a:pt x="744220" y="37465"/>
                  </a:moveTo>
                  <a:lnTo>
                    <a:pt x="741273" y="22885"/>
                  </a:lnTo>
                  <a:lnTo>
                    <a:pt x="733247" y="10972"/>
                  </a:lnTo>
                  <a:lnTo>
                    <a:pt x="721334" y="2946"/>
                  </a:lnTo>
                  <a:lnTo>
                    <a:pt x="706755" y="0"/>
                  </a:lnTo>
                  <a:lnTo>
                    <a:pt x="692175" y="2946"/>
                  </a:lnTo>
                  <a:lnTo>
                    <a:pt x="680262" y="10972"/>
                  </a:lnTo>
                  <a:lnTo>
                    <a:pt x="672236" y="22885"/>
                  </a:lnTo>
                  <a:lnTo>
                    <a:pt x="669290" y="37465"/>
                  </a:lnTo>
                  <a:lnTo>
                    <a:pt x="672236" y="52044"/>
                  </a:lnTo>
                  <a:lnTo>
                    <a:pt x="680262" y="63957"/>
                  </a:lnTo>
                  <a:lnTo>
                    <a:pt x="692175" y="71983"/>
                  </a:lnTo>
                  <a:lnTo>
                    <a:pt x="706755" y="74930"/>
                  </a:lnTo>
                  <a:lnTo>
                    <a:pt x="721334" y="71983"/>
                  </a:lnTo>
                  <a:lnTo>
                    <a:pt x="733247" y="63957"/>
                  </a:lnTo>
                  <a:lnTo>
                    <a:pt x="741273" y="52044"/>
                  </a:lnTo>
                  <a:lnTo>
                    <a:pt x="744220" y="37465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98517" y="4782611"/>
              <a:ext cx="74924" cy="7492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97372" y="4803206"/>
              <a:ext cx="74924" cy="74924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2774264" y="4981041"/>
              <a:ext cx="577850" cy="721360"/>
            </a:xfrm>
            <a:custGeom>
              <a:avLst/>
              <a:gdLst/>
              <a:ahLst/>
              <a:cxnLst/>
              <a:rect l="l" t="t" r="r" b="b"/>
              <a:pathLst>
                <a:path w="577850" h="721360">
                  <a:moveTo>
                    <a:pt x="74930" y="683412"/>
                  </a:moveTo>
                  <a:lnTo>
                    <a:pt x="71983" y="668832"/>
                  </a:lnTo>
                  <a:lnTo>
                    <a:pt x="63957" y="656932"/>
                  </a:lnTo>
                  <a:lnTo>
                    <a:pt x="52044" y="648893"/>
                  </a:lnTo>
                  <a:lnTo>
                    <a:pt x="37465" y="645960"/>
                  </a:lnTo>
                  <a:lnTo>
                    <a:pt x="22872" y="648893"/>
                  </a:lnTo>
                  <a:lnTo>
                    <a:pt x="10972" y="656932"/>
                  </a:lnTo>
                  <a:lnTo>
                    <a:pt x="2946" y="668832"/>
                  </a:lnTo>
                  <a:lnTo>
                    <a:pt x="0" y="683412"/>
                  </a:lnTo>
                  <a:lnTo>
                    <a:pt x="2946" y="698004"/>
                  </a:lnTo>
                  <a:lnTo>
                    <a:pt x="10972" y="709904"/>
                  </a:lnTo>
                  <a:lnTo>
                    <a:pt x="22872" y="717931"/>
                  </a:lnTo>
                  <a:lnTo>
                    <a:pt x="37465" y="720877"/>
                  </a:lnTo>
                  <a:lnTo>
                    <a:pt x="52044" y="717931"/>
                  </a:lnTo>
                  <a:lnTo>
                    <a:pt x="63957" y="709904"/>
                  </a:lnTo>
                  <a:lnTo>
                    <a:pt x="71983" y="698004"/>
                  </a:lnTo>
                  <a:lnTo>
                    <a:pt x="74930" y="683412"/>
                  </a:lnTo>
                  <a:close/>
                </a:path>
                <a:path w="577850" h="721360">
                  <a:moveTo>
                    <a:pt x="146507" y="37452"/>
                  </a:moveTo>
                  <a:lnTo>
                    <a:pt x="143560" y="22872"/>
                  </a:lnTo>
                  <a:lnTo>
                    <a:pt x="135534" y="10972"/>
                  </a:lnTo>
                  <a:lnTo>
                    <a:pt x="123621" y="2933"/>
                  </a:lnTo>
                  <a:lnTo>
                    <a:pt x="109042" y="0"/>
                  </a:lnTo>
                  <a:lnTo>
                    <a:pt x="94462" y="2946"/>
                  </a:lnTo>
                  <a:lnTo>
                    <a:pt x="82550" y="10972"/>
                  </a:lnTo>
                  <a:lnTo>
                    <a:pt x="74523" y="22872"/>
                  </a:lnTo>
                  <a:lnTo>
                    <a:pt x="71577" y="37452"/>
                  </a:lnTo>
                  <a:lnTo>
                    <a:pt x="74523" y="52044"/>
                  </a:lnTo>
                  <a:lnTo>
                    <a:pt x="82550" y="63944"/>
                  </a:lnTo>
                  <a:lnTo>
                    <a:pt x="94462" y="71970"/>
                  </a:lnTo>
                  <a:lnTo>
                    <a:pt x="109042" y="74917"/>
                  </a:lnTo>
                  <a:lnTo>
                    <a:pt x="123621" y="71970"/>
                  </a:lnTo>
                  <a:lnTo>
                    <a:pt x="135534" y="63944"/>
                  </a:lnTo>
                  <a:lnTo>
                    <a:pt x="143560" y="52044"/>
                  </a:lnTo>
                  <a:lnTo>
                    <a:pt x="146507" y="37452"/>
                  </a:lnTo>
                  <a:close/>
                </a:path>
                <a:path w="577850" h="721360">
                  <a:moveTo>
                    <a:pt x="577430" y="226212"/>
                  </a:moveTo>
                  <a:lnTo>
                    <a:pt x="574484" y="211632"/>
                  </a:lnTo>
                  <a:lnTo>
                    <a:pt x="566458" y="199732"/>
                  </a:lnTo>
                  <a:lnTo>
                    <a:pt x="554545" y="191693"/>
                  </a:lnTo>
                  <a:lnTo>
                    <a:pt x="539965" y="188760"/>
                  </a:lnTo>
                  <a:lnTo>
                    <a:pt x="525386" y="191693"/>
                  </a:lnTo>
                  <a:lnTo>
                    <a:pt x="513473" y="199732"/>
                  </a:lnTo>
                  <a:lnTo>
                    <a:pt x="505447" y="211632"/>
                  </a:lnTo>
                  <a:lnTo>
                    <a:pt x="502500" y="226212"/>
                  </a:lnTo>
                  <a:lnTo>
                    <a:pt x="505447" y="240804"/>
                  </a:lnTo>
                  <a:lnTo>
                    <a:pt x="513473" y="252704"/>
                  </a:lnTo>
                  <a:lnTo>
                    <a:pt x="525386" y="260731"/>
                  </a:lnTo>
                  <a:lnTo>
                    <a:pt x="539965" y="263677"/>
                  </a:lnTo>
                  <a:lnTo>
                    <a:pt x="554545" y="260731"/>
                  </a:lnTo>
                  <a:lnTo>
                    <a:pt x="566458" y="252704"/>
                  </a:lnTo>
                  <a:lnTo>
                    <a:pt x="574484" y="240804"/>
                  </a:lnTo>
                  <a:lnTo>
                    <a:pt x="577430" y="226212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01441" y="5389066"/>
              <a:ext cx="74924" cy="74924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1420" y="5496157"/>
              <a:ext cx="74924" cy="7492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4967" y="5607369"/>
              <a:ext cx="74924" cy="7492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7690" y="5632910"/>
              <a:ext cx="74924" cy="7492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57290" y="4674382"/>
              <a:ext cx="346791" cy="346790"/>
            </a:xfrm>
            <a:prstGeom prst="rect">
              <a:avLst/>
            </a:prstGeom>
          </p:spPr>
        </p:pic>
      </p:grpSp>
      <p:grpSp>
        <p:nvGrpSpPr>
          <p:cNvPr id="86" name="object 86"/>
          <p:cNvGrpSpPr/>
          <p:nvPr/>
        </p:nvGrpSpPr>
        <p:grpSpPr>
          <a:xfrm>
            <a:off x="7963786" y="1999786"/>
            <a:ext cx="1872614" cy="1603375"/>
            <a:chOff x="7963786" y="1999786"/>
            <a:chExt cx="1872614" cy="1603375"/>
          </a:xfrm>
        </p:grpSpPr>
        <p:sp>
          <p:nvSpPr>
            <p:cNvPr id="87" name="object 87"/>
            <p:cNvSpPr/>
            <p:nvPr/>
          </p:nvSpPr>
          <p:spPr>
            <a:xfrm>
              <a:off x="8466876" y="2106147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4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760419" y="2770144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5"/>
                  </a:lnTo>
                  <a:lnTo>
                    <a:pt x="10972" y="63953"/>
                  </a:lnTo>
                  <a:lnTo>
                    <a:pt x="22880" y="71982"/>
                  </a:lnTo>
                  <a:lnTo>
                    <a:pt x="37462" y="74926"/>
                  </a:lnTo>
                  <a:lnTo>
                    <a:pt x="52044" y="71982"/>
                  </a:lnTo>
                  <a:lnTo>
                    <a:pt x="63952" y="63953"/>
                  </a:lnTo>
                  <a:lnTo>
                    <a:pt x="71980" y="52045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8075" y="2952744"/>
              <a:ext cx="74924" cy="749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2869" y="2527264"/>
              <a:ext cx="74924" cy="74924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7890" y="2460777"/>
              <a:ext cx="74924" cy="7492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12543" y="2478615"/>
              <a:ext cx="74924" cy="74924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8728857" y="2704679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5770" y="1999786"/>
              <a:ext cx="74924" cy="7492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93629" y="2779604"/>
              <a:ext cx="74926" cy="7492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1572" y="2909373"/>
              <a:ext cx="74924" cy="74924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5771" y="2403690"/>
              <a:ext cx="74924" cy="74924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4646" y="2314517"/>
              <a:ext cx="74924" cy="7492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2815" y="2202846"/>
              <a:ext cx="74924" cy="7492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7627" y="2657581"/>
              <a:ext cx="74924" cy="74924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12543" y="2722455"/>
              <a:ext cx="74924" cy="7492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7288" y="2623981"/>
              <a:ext cx="74924" cy="7492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2377" y="2614602"/>
              <a:ext cx="74924" cy="7492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4451" y="2221603"/>
              <a:ext cx="74924" cy="74924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3263" y="2301321"/>
              <a:ext cx="74924" cy="7492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7220" y="2535783"/>
              <a:ext cx="74924" cy="7492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4678" y="2093310"/>
              <a:ext cx="346791" cy="34679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8702905" y="3201576"/>
              <a:ext cx="450215" cy="392430"/>
            </a:xfrm>
            <a:custGeom>
              <a:avLst/>
              <a:gdLst/>
              <a:ahLst/>
              <a:cxnLst/>
              <a:rect l="l" t="t" r="r" b="b"/>
              <a:pathLst>
                <a:path w="450215" h="392429">
                  <a:moveTo>
                    <a:pt x="0" y="390801"/>
                  </a:moveTo>
                  <a:lnTo>
                    <a:pt x="44070" y="391905"/>
                  </a:lnTo>
                  <a:lnTo>
                    <a:pt x="86760" y="389826"/>
                  </a:lnTo>
                  <a:lnTo>
                    <a:pt x="127176" y="382250"/>
                  </a:lnTo>
                  <a:lnTo>
                    <a:pt x="164426" y="366859"/>
                  </a:lnTo>
                  <a:lnTo>
                    <a:pt x="198746" y="343514"/>
                  </a:lnTo>
                  <a:lnTo>
                    <a:pt x="230455" y="313291"/>
                  </a:lnTo>
                  <a:lnTo>
                    <a:pt x="258779" y="275699"/>
                  </a:lnTo>
                  <a:lnTo>
                    <a:pt x="282945" y="230250"/>
                  </a:lnTo>
                  <a:lnTo>
                    <a:pt x="303550" y="178170"/>
                  </a:lnTo>
                  <a:lnTo>
                    <a:pt x="322685" y="125216"/>
                  </a:lnTo>
                  <a:lnTo>
                    <a:pt x="341816" y="77701"/>
                  </a:lnTo>
                  <a:lnTo>
                    <a:pt x="362408" y="41933"/>
                  </a:lnTo>
                  <a:lnTo>
                    <a:pt x="381757" y="19674"/>
                  </a:lnTo>
                  <a:lnTo>
                    <a:pt x="399464" y="6871"/>
                  </a:lnTo>
                  <a:lnTo>
                    <a:pt x="420455" y="1116"/>
                  </a:lnTo>
                  <a:lnTo>
                    <a:pt x="449655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130619" y="3201576"/>
              <a:ext cx="450215" cy="392430"/>
            </a:xfrm>
            <a:custGeom>
              <a:avLst/>
              <a:gdLst/>
              <a:ahLst/>
              <a:cxnLst/>
              <a:rect l="l" t="t" r="r" b="b"/>
              <a:pathLst>
                <a:path w="450215" h="392429">
                  <a:moveTo>
                    <a:pt x="449655" y="390801"/>
                  </a:moveTo>
                  <a:lnTo>
                    <a:pt x="405584" y="391905"/>
                  </a:lnTo>
                  <a:lnTo>
                    <a:pt x="362894" y="389826"/>
                  </a:lnTo>
                  <a:lnTo>
                    <a:pt x="322478" y="382250"/>
                  </a:lnTo>
                  <a:lnTo>
                    <a:pt x="285228" y="366859"/>
                  </a:lnTo>
                  <a:lnTo>
                    <a:pt x="250908" y="343514"/>
                  </a:lnTo>
                  <a:lnTo>
                    <a:pt x="219199" y="313291"/>
                  </a:lnTo>
                  <a:lnTo>
                    <a:pt x="190875" y="275699"/>
                  </a:lnTo>
                  <a:lnTo>
                    <a:pt x="166709" y="230250"/>
                  </a:lnTo>
                  <a:lnTo>
                    <a:pt x="146104" y="178170"/>
                  </a:lnTo>
                  <a:lnTo>
                    <a:pt x="126969" y="125216"/>
                  </a:lnTo>
                  <a:lnTo>
                    <a:pt x="107838" y="77701"/>
                  </a:lnTo>
                  <a:lnTo>
                    <a:pt x="87246" y="41933"/>
                  </a:lnTo>
                  <a:lnTo>
                    <a:pt x="67897" y="19674"/>
                  </a:lnTo>
                  <a:lnTo>
                    <a:pt x="50190" y="6871"/>
                  </a:lnTo>
                  <a:lnTo>
                    <a:pt x="29199" y="111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8066061" y="3014895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159003"/>
                  </a:moveTo>
                  <a:lnTo>
                    <a:pt x="0" y="0"/>
                  </a:lnTo>
                </a:path>
              </a:pathLst>
            </a:custGeom>
            <a:ln w="204549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63786" y="2810346"/>
              <a:ext cx="522552" cy="522553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8384064" y="2969347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159002"/>
                  </a:moveTo>
                  <a:lnTo>
                    <a:pt x="0" y="0"/>
                  </a:lnTo>
                </a:path>
              </a:pathLst>
            </a:custGeom>
            <a:ln w="204549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349259" y="3256846"/>
              <a:ext cx="352425" cy="120650"/>
            </a:xfrm>
            <a:custGeom>
              <a:avLst/>
              <a:gdLst/>
              <a:ahLst/>
              <a:cxnLst/>
              <a:rect l="l" t="t" r="r" b="b"/>
              <a:pathLst>
                <a:path w="352425" h="120650">
                  <a:moveTo>
                    <a:pt x="277418" y="88423"/>
                  </a:moveTo>
                  <a:lnTo>
                    <a:pt x="268259" y="120478"/>
                  </a:lnTo>
                  <a:lnTo>
                    <a:pt x="351994" y="104778"/>
                  </a:lnTo>
                  <a:lnTo>
                    <a:pt x="337958" y="91912"/>
                  </a:lnTo>
                  <a:lnTo>
                    <a:pt x="289629" y="91912"/>
                  </a:lnTo>
                  <a:lnTo>
                    <a:pt x="277418" y="88423"/>
                  </a:lnTo>
                  <a:close/>
                </a:path>
                <a:path w="352425" h="120650">
                  <a:moveTo>
                    <a:pt x="280035" y="79265"/>
                  </a:moveTo>
                  <a:lnTo>
                    <a:pt x="277418" y="88423"/>
                  </a:lnTo>
                  <a:lnTo>
                    <a:pt x="289629" y="91912"/>
                  </a:lnTo>
                  <a:lnTo>
                    <a:pt x="292246" y="82754"/>
                  </a:lnTo>
                  <a:lnTo>
                    <a:pt x="280035" y="79265"/>
                  </a:lnTo>
                  <a:close/>
                </a:path>
                <a:path w="352425" h="120650">
                  <a:moveTo>
                    <a:pt x="289194" y="47209"/>
                  </a:moveTo>
                  <a:lnTo>
                    <a:pt x="280035" y="79265"/>
                  </a:lnTo>
                  <a:lnTo>
                    <a:pt x="292246" y="82754"/>
                  </a:lnTo>
                  <a:lnTo>
                    <a:pt x="289629" y="91912"/>
                  </a:lnTo>
                  <a:lnTo>
                    <a:pt x="337958" y="91912"/>
                  </a:lnTo>
                  <a:lnTo>
                    <a:pt x="289194" y="47209"/>
                  </a:lnTo>
                  <a:close/>
                </a:path>
                <a:path w="352425" h="120650">
                  <a:moveTo>
                    <a:pt x="2617" y="0"/>
                  </a:moveTo>
                  <a:lnTo>
                    <a:pt x="0" y="9159"/>
                  </a:lnTo>
                  <a:lnTo>
                    <a:pt x="277418" y="88423"/>
                  </a:lnTo>
                  <a:lnTo>
                    <a:pt x="280035" y="79265"/>
                  </a:lnTo>
                  <a:lnTo>
                    <a:pt x="26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372772" y="2093310"/>
            <a:ext cx="1538605" cy="1232535"/>
            <a:chOff x="372772" y="2093310"/>
            <a:chExt cx="1538605" cy="1232535"/>
          </a:xfrm>
        </p:grpSpPr>
        <p:sp>
          <p:nvSpPr>
            <p:cNvPr id="115" name="object 115"/>
            <p:cNvSpPr/>
            <p:nvPr/>
          </p:nvSpPr>
          <p:spPr>
            <a:xfrm>
              <a:off x="542077" y="2403938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4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35618" y="3067936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5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75" y="3250535"/>
              <a:ext cx="74924" cy="7492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3089" y="2758568"/>
              <a:ext cx="74924" cy="74926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8068" y="2825055"/>
              <a:ext cx="74925" cy="7492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743" y="2776406"/>
              <a:ext cx="74925" cy="74924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804056" y="3002470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5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0969" y="2297578"/>
              <a:ext cx="74924" cy="7492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830" y="3077395"/>
              <a:ext cx="74924" cy="7492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773" y="3207164"/>
              <a:ext cx="74924" cy="74924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9846" y="2612308"/>
              <a:ext cx="74924" cy="74924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0971" y="2701481"/>
              <a:ext cx="74924" cy="7492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014" y="2500637"/>
              <a:ext cx="74924" cy="7492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2826" y="2955372"/>
              <a:ext cx="74925" cy="74924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743" y="3020246"/>
              <a:ext cx="74925" cy="74924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576" y="2912394"/>
              <a:ext cx="74925" cy="74924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487" y="2921773"/>
              <a:ext cx="74924" cy="7492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9652" y="2519395"/>
              <a:ext cx="74924" cy="7492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8463" y="2599112"/>
              <a:ext cx="74924" cy="7492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2421" y="2833574"/>
              <a:ext cx="74924" cy="7492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772" y="2093310"/>
              <a:ext cx="346791" cy="346790"/>
            </a:xfrm>
            <a:prstGeom prst="rect">
              <a:avLst/>
            </a:prstGeom>
          </p:spPr>
        </p:pic>
      </p:grpSp>
      <p:grpSp>
        <p:nvGrpSpPr>
          <p:cNvPr id="136" name="object 136"/>
          <p:cNvGrpSpPr/>
          <p:nvPr/>
        </p:nvGrpSpPr>
        <p:grpSpPr>
          <a:xfrm>
            <a:off x="2152585" y="2743951"/>
            <a:ext cx="1430655" cy="550545"/>
            <a:chOff x="2152585" y="2743951"/>
            <a:chExt cx="1430655" cy="550545"/>
          </a:xfrm>
        </p:grpSpPr>
        <p:sp>
          <p:nvSpPr>
            <p:cNvPr id="137" name="object 137"/>
            <p:cNvSpPr/>
            <p:nvPr/>
          </p:nvSpPr>
          <p:spPr>
            <a:xfrm>
              <a:off x="2224289" y="2882698"/>
              <a:ext cx="1323340" cy="228600"/>
            </a:xfrm>
            <a:custGeom>
              <a:avLst/>
              <a:gdLst/>
              <a:ahLst/>
              <a:cxnLst/>
              <a:rect l="l" t="t" r="r" b="b"/>
              <a:pathLst>
                <a:path w="1323339" h="228600">
                  <a:moveTo>
                    <a:pt x="0" y="228563"/>
                  </a:moveTo>
                  <a:lnTo>
                    <a:pt x="13228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1924" y="2981060"/>
              <a:ext cx="74924" cy="74924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9024" y="2846208"/>
              <a:ext cx="74924" cy="74924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9410" y="3149038"/>
              <a:ext cx="74924" cy="74924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78032" y="2888095"/>
              <a:ext cx="74924" cy="74924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0570" y="3186501"/>
              <a:ext cx="74924" cy="74924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2897" y="3029921"/>
              <a:ext cx="74924" cy="74924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93414" y="3061697"/>
              <a:ext cx="74924" cy="74924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22805" y="2743951"/>
              <a:ext cx="74924" cy="74924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9441" y="3164080"/>
              <a:ext cx="74924" cy="74924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70032" y="2772195"/>
              <a:ext cx="74924" cy="74924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7000" y="2835743"/>
              <a:ext cx="74924" cy="74924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94745" y="3044042"/>
              <a:ext cx="74924" cy="74924"/>
            </a:xfrm>
            <a:prstGeom prst="rect">
              <a:avLst/>
            </a:prstGeom>
          </p:spPr>
        </p:pic>
        <p:sp>
          <p:nvSpPr>
            <p:cNvPr id="150" name="object 150"/>
            <p:cNvSpPr/>
            <p:nvPr/>
          </p:nvSpPr>
          <p:spPr>
            <a:xfrm>
              <a:off x="3393600" y="3192324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60586" y="3054634"/>
              <a:ext cx="74924" cy="74924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9255" y="2909885"/>
              <a:ext cx="74924" cy="74924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3418314" y="3107593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3391" y="2958989"/>
              <a:ext cx="74924" cy="74924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8581" y="3091677"/>
              <a:ext cx="74924" cy="74924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2654755" y="3106667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3730" y="3196609"/>
              <a:ext cx="74924" cy="74924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99922" y="3091677"/>
              <a:ext cx="74924" cy="74924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2196839" y="311812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66789" y="2893057"/>
              <a:ext cx="74924" cy="74924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1699" y="2990493"/>
              <a:ext cx="74924" cy="74924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68563" y="3219093"/>
              <a:ext cx="74924" cy="74924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2729707" y="315913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4991" y="3087927"/>
              <a:ext cx="74924" cy="74924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2152585" y="3200354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8699" y="2986744"/>
              <a:ext cx="74924" cy="74924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3508255" y="3160058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4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2800475" y="2154789"/>
            <a:ext cx="325755" cy="480695"/>
            <a:chOff x="2800475" y="2154789"/>
            <a:chExt cx="325755" cy="480695"/>
          </a:xfrm>
        </p:grpSpPr>
        <p:pic>
          <p:nvPicPr>
            <p:cNvPr id="169" name="object 16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1695" y="2330883"/>
              <a:ext cx="74924" cy="74924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0475" y="2560365"/>
              <a:ext cx="74924" cy="74924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51142" y="2447390"/>
              <a:ext cx="74924" cy="74924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13452" y="2482695"/>
              <a:ext cx="74924" cy="74924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4501" y="2259722"/>
              <a:ext cx="74924" cy="7492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73297" y="2154789"/>
              <a:ext cx="74924" cy="74924"/>
            </a:xfrm>
            <a:prstGeom prst="rect">
              <a:avLst/>
            </a:prstGeom>
          </p:spPr>
        </p:pic>
      </p:grpSp>
      <p:pic>
        <p:nvPicPr>
          <p:cNvPr id="175" name="object 17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58873" y="2648673"/>
            <a:ext cx="74924" cy="74924"/>
          </a:xfrm>
          <a:prstGeom prst="rect">
            <a:avLst/>
          </a:prstGeom>
        </p:spPr>
      </p:pic>
      <p:pic>
        <p:nvPicPr>
          <p:cNvPr id="176" name="object 17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07630" y="2634505"/>
            <a:ext cx="74924" cy="74924"/>
          </a:xfrm>
          <a:prstGeom prst="rect">
            <a:avLst/>
          </a:prstGeom>
        </p:spPr>
      </p:pic>
      <p:grpSp>
        <p:nvGrpSpPr>
          <p:cNvPr id="177" name="object 177"/>
          <p:cNvGrpSpPr/>
          <p:nvPr/>
        </p:nvGrpSpPr>
        <p:grpSpPr>
          <a:xfrm>
            <a:off x="6246969" y="2093310"/>
            <a:ext cx="1385570" cy="1228090"/>
            <a:chOff x="6246969" y="2093310"/>
            <a:chExt cx="1385570" cy="1228090"/>
          </a:xfrm>
        </p:grpSpPr>
        <p:sp>
          <p:nvSpPr>
            <p:cNvPr id="178" name="object 178"/>
            <p:cNvSpPr/>
            <p:nvPr/>
          </p:nvSpPr>
          <p:spPr>
            <a:xfrm>
              <a:off x="6284432" y="2366724"/>
              <a:ext cx="1266825" cy="911860"/>
            </a:xfrm>
            <a:custGeom>
              <a:avLst/>
              <a:gdLst/>
              <a:ahLst/>
              <a:cxnLst/>
              <a:rect l="l" t="t" r="r" b="b"/>
              <a:pathLst>
                <a:path w="1266825" h="911860">
                  <a:moveTo>
                    <a:pt x="0" y="911382"/>
                  </a:moveTo>
                  <a:lnTo>
                    <a:pt x="1266733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9" name="object 1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7033" y="2996698"/>
              <a:ext cx="74924" cy="74924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6246965" y="3057715"/>
              <a:ext cx="300355" cy="169545"/>
            </a:xfrm>
            <a:custGeom>
              <a:avLst/>
              <a:gdLst/>
              <a:ahLst/>
              <a:cxnLst/>
              <a:rect l="l" t="t" r="r" b="b"/>
              <a:pathLst>
                <a:path w="300354" h="169544">
                  <a:moveTo>
                    <a:pt x="74930" y="132080"/>
                  </a:moveTo>
                  <a:lnTo>
                    <a:pt x="71983" y="117487"/>
                  </a:lnTo>
                  <a:lnTo>
                    <a:pt x="63957" y="105587"/>
                  </a:lnTo>
                  <a:lnTo>
                    <a:pt x="52044" y="97561"/>
                  </a:lnTo>
                  <a:lnTo>
                    <a:pt x="37465" y="94615"/>
                  </a:lnTo>
                  <a:lnTo>
                    <a:pt x="22872" y="97561"/>
                  </a:lnTo>
                  <a:lnTo>
                    <a:pt x="10972" y="105587"/>
                  </a:lnTo>
                  <a:lnTo>
                    <a:pt x="2946" y="117487"/>
                  </a:lnTo>
                  <a:lnTo>
                    <a:pt x="0" y="132080"/>
                  </a:lnTo>
                  <a:lnTo>
                    <a:pt x="2946" y="146659"/>
                  </a:lnTo>
                  <a:lnTo>
                    <a:pt x="10972" y="158559"/>
                  </a:lnTo>
                  <a:lnTo>
                    <a:pt x="22872" y="166598"/>
                  </a:lnTo>
                  <a:lnTo>
                    <a:pt x="37465" y="169532"/>
                  </a:lnTo>
                  <a:lnTo>
                    <a:pt x="52044" y="166598"/>
                  </a:lnTo>
                  <a:lnTo>
                    <a:pt x="63957" y="158559"/>
                  </a:lnTo>
                  <a:lnTo>
                    <a:pt x="71983" y="146659"/>
                  </a:lnTo>
                  <a:lnTo>
                    <a:pt x="74930" y="132080"/>
                  </a:lnTo>
                  <a:close/>
                </a:path>
                <a:path w="300354" h="169544">
                  <a:moveTo>
                    <a:pt x="300024" y="37465"/>
                  </a:moveTo>
                  <a:lnTo>
                    <a:pt x="297078" y="22885"/>
                  </a:lnTo>
                  <a:lnTo>
                    <a:pt x="289052" y="10972"/>
                  </a:lnTo>
                  <a:lnTo>
                    <a:pt x="277139" y="2946"/>
                  </a:lnTo>
                  <a:lnTo>
                    <a:pt x="262559" y="0"/>
                  </a:lnTo>
                  <a:lnTo>
                    <a:pt x="247980" y="2946"/>
                  </a:lnTo>
                  <a:lnTo>
                    <a:pt x="236067" y="10972"/>
                  </a:lnTo>
                  <a:lnTo>
                    <a:pt x="228041" y="22885"/>
                  </a:lnTo>
                  <a:lnTo>
                    <a:pt x="225094" y="37465"/>
                  </a:lnTo>
                  <a:lnTo>
                    <a:pt x="228041" y="52044"/>
                  </a:lnTo>
                  <a:lnTo>
                    <a:pt x="236067" y="63957"/>
                  </a:lnTo>
                  <a:lnTo>
                    <a:pt x="247980" y="71983"/>
                  </a:lnTo>
                  <a:lnTo>
                    <a:pt x="262559" y="74930"/>
                  </a:lnTo>
                  <a:lnTo>
                    <a:pt x="277139" y="71983"/>
                  </a:lnTo>
                  <a:lnTo>
                    <a:pt x="289052" y="63957"/>
                  </a:lnTo>
                  <a:lnTo>
                    <a:pt x="297078" y="52044"/>
                  </a:lnTo>
                  <a:lnTo>
                    <a:pt x="300024" y="37465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50474" y="2845678"/>
              <a:ext cx="74924" cy="74924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6159" y="2936500"/>
              <a:ext cx="74924" cy="74924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0968" y="2891205"/>
              <a:ext cx="74924" cy="74924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17812" y="3038581"/>
              <a:ext cx="74924" cy="74924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50041" y="2653110"/>
              <a:ext cx="74924" cy="74924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86605" y="2509055"/>
              <a:ext cx="74924" cy="74924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85285" y="2693588"/>
              <a:ext cx="74924" cy="74924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404" y="2743830"/>
              <a:ext cx="74924" cy="74924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22747" y="2357711"/>
              <a:ext cx="74924" cy="74924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72372" y="2539513"/>
              <a:ext cx="74924" cy="74924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7133145" y="2723733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30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73890" y="2850394"/>
              <a:ext cx="74924" cy="74924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7032650" y="2887014"/>
              <a:ext cx="165735" cy="139700"/>
            </a:xfrm>
            <a:custGeom>
              <a:avLst/>
              <a:gdLst/>
              <a:ahLst/>
              <a:cxnLst/>
              <a:rect l="l" t="t" r="r" b="b"/>
              <a:pathLst>
                <a:path w="165734" h="139700">
                  <a:moveTo>
                    <a:pt x="74930" y="101942"/>
                  </a:moveTo>
                  <a:lnTo>
                    <a:pt x="71983" y="87363"/>
                  </a:lnTo>
                  <a:lnTo>
                    <a:pt x="63957" y="75463"/>
                  </a:lnTo>
                  <a:lnTo>
                    <a:pt x="52044" y="67437"/>
                  </a:lnTo>
                  <a:lnTo>
                    <a:pt x="37465" y="64490"/>
                  </a:lnTo>
                  <a:lnTo>
                    <a:pt x="22885" y="67437"/>
                  </a:lnTo>
                  <a:lnTo>
                    <a:pt x="10972" y="75463"/>
                  </a:lnTo>
                  <a:lnTo>
                    <a:pt x="2946" y="87363"/>
                  </a:lnTo>
                  <a:lnTo>
                    <a:pt x="0" y="101942"/>
                  </a:lnTo>
                  <a:lnTo>
                    <a:pt x="2946" y="116535"/>
                  </a:lnTo>
                  <a:lnTo>
                    <a:pt x="10972" y="128435"/>
                  </a:lnTo>
                  <a:lnTo>
                    <a:pt x="22885" y="136461"/>
                  </a:lnTo>
                  <a:lnTo>
                    <a:pt x="37465" y="139407"/>
                  </a:lnTo>
                  <a:lnTo>
                    <a:pt x="52044" y="136461"/>
                  </a:lnTo>
                  <a:lnTo>
                    <a:pt x="63957" y="128435"/>
                  </a:lnTo>
                  <a:lnTo>
                    <a:pt x="71983" y="116535"/>
                  </a:lnTo>
                  <a:lnTo>
                    <a:pt x="74930" y="101942"/>
                  </a:lnTo>
                  <a:close/>
                </a:path>
                <a:path w="165734" h="139700">
                  <a:moveTo>
                    <a:pt x="165366" y="37465"/>
                  </a:moveTo>
                  <a:lnTo>
                    <a:pt x="162420" y="22885"/>
                  </a:lnTo>
                  <a:lnTo>
                    <a:pt x="154393" y="10972"/>
                  </a:lnTo>
                  <a:lnTo>
                    <a:pt x="142481" y="2946"/>
                  </a:lnTo>
                  <a:lnTo>
                    <a:pt x="127901" y="0"/>
                  </a:lnTo>
                  <a:lnTo>
                    <a:pt x="113322" y="2946"/>
                  </a:lnTo>
                  <a:lnTo>
                    <a:pt x="101409" y="10972"/>
                  </a:lnTo>
                  <a:lnTo>
                    <a:pt x="93383" y="22885"/>
                  </a:lnTo>
                  <a:lnTo>
                    <a:pt x="90436" y="37465"/>
                  </a:lnTo>
                  <a:lnTo>
                    <a:pt x="93383" y="52044"/>
                  </a:lnTo>
                  <a:lnTo>
                    <a:pt x="101409" y="63957"/>
                  </a:lnTo>
                  <a:lnTo>
                    <a:pt x="113322" y="71983"/>
                  </a:lnTo>
                  <a:lnTo>
                    <a:pt x="127901" y="74917"/>
                  </a:lnTo>
                  <a:lnTo>
                    <a:pt x="142481" y="71983"/>
                  </a:lnTo>
                  <a:lnTo>
                    <a:pt x="154393" y="63957"/>
                  </a:lnTo>
                  <a:lnTo>
                    <a:pt x="162420" y="52044"/>
                  </a:lnTo>
                  <a:lnTo>
                    <a:pt x="165366" y="37465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9427" y="3016067"/>
              <a:ext cx="74924" cy="74924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95334" y="2834265"/>
              <a:ext cx="74924" cy="74924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16397" y="2576356"/>
              <a:ext cx="74924" cy="74926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6328600" y="2797428"/>
              <a:ext cx="789305" cy="523875"/>
            </a:xfrm>
            <a:custGeom>
              <a:avLst/>
              <a:gdLst/>
              <a:ahLst/>
              <a:cxnLst/>
              <a:rect l="l" t="t" r="r" b="b"/>
              <a:pathLst>
                <a:path w="789304" h="523875">
                  <a:moveTo>
                    <a:pt x="74917" y="486206"/>
                  </a:moveTo>
                  <a:lnTo>
                    <a:pt x="71970" y="471627"/>
                  </a:lnTo>
                  <a:lnTo>
                    <a:pt x="63944" y="459714"/>
                  </a:lnTo>
                  <a:lnTo>
                    <a:pt x="52044" y="451688"/>
                  </a:lnTo>
                  <a:lnTo>
                    <a:pt x="37452" y="448741"/>
                  </a:lnTo>
                  <a:lnTo>
                    <a:pt x="22872" y="451688"/>
                  </a:lnTo>
                  <a:lnTo>
                    <a:pt x="10972" y="459714"/>
                  </a:lnTo>
                  <a:lnTo>
                    <a:pt x="2933" y="471627"/>
                  </a:lnTo>
                  <a:lnTo>
                    <a:pt x="0" y="486206"/>
                  </a:lnTo>
                  <a:lnTo>
                    <a:pt x="2933" y="500786"/>
                  </a:lnTo>
                  <a:lnTo>
                    <a:pt x="10972" y="512699"/>
                  </a:lnTo>
                  <a:lnTo>
                    <a:pt x="22872" y="520725"/>
                  </a:lnTo>
                  <a:lnTo>
                    <a:pt x="37452" y="523671"/>
                  </a:lnTo>
                  <a:lnTo>
                    <a:pt x="52044" y="520725"/>
                  </a:lnTo>
                  <a:lnTo>
                    <a:pt x="63944" y="512699"/>
                  </a:lnTo>
                  <a:lnTo>
                    <a:pt x="71970" y="500786"/>
                  </a:lnTo>
                  <a:lnTo>
                    <a:pt x="74917" y="486206"/>
                  </a:lnTo>
                  <a:close/>
                </a:path>
                <a:path w="789304" h="523875">
                  <a:moveTo>
                    <a:pt x="301637" y="372275"/>
                  </a:moveTo>
                  <a:lnTo>
                    <a:pt x="298691" y="357695"/>
                  </a:lnTo>
                  <a:lnTo>
                    <a:pt x="290664" y="345782"/>
                  </a:lnTo>
                  <a:lnTo>
                    <a:pt x="278752" y="337756"/>
                  </a:lnTo>
                  <a:lnTo>
                    <a:pt x="264172" y="334810"/>
                  </a:lnTo>
                  <a:lnTo>
                    <a:pt x="249593" y="337756"/>
                  </a:lnTo>
                  <a:lnTo>
                    <a:pt x="237680" y="345782"/>
                  </a:lnTo>
                  <a:lnTo>
                    <a:pt x="229654" y="357695"/>
                  </a:lnTo>
                  <a:lnTo>
                    <a:pt x="226707" y="372275"/>
                  </a:lnTo>
                  <a:lnTo>
                    <a:pt x="229654" y="386854"/>
                  </a:lnTo>
                  <a:lnTo>
                    <a:pt x="237680" y="398767"/>
                  </a:lnTo>
                  <a:lnTo>
                    <a:pt x="249593" y="406793"/>
                  </a:lnTo>
                  <a:lnTo>
                    <a:pt x="264172" y="409740"/>
                  </a:lnTo>
                  <a:lnTo>
                    <a:pt x="278752" y="406793"/>
                  </a:lnTo>
                  <a:lnTo>
                    <a:pt x="290664" y="398767"/>
                  </a:lnTo>
                  <a:lnTo>
                    <a:pt x="298691" y="386854"/>
                  </a:lnTo>
                  <a:lnTo>
                    <a:pt x="301637" y="372275"/>
                  </a:lnTo>
                  <a:close/>
                </a:path>
                <a:path w="789304" h="523875">
                  <a:moveTo>
                    <a:pt x="789025" y="37465"/>
                  </a:moveTo>
                  <a:lnTo>
                    <a:pt x="786079" y="22872"/>
                  </a:lnTo>
                  <a:lnTo>
                    <a:pt x="778052" y="10972"/>
                  </a:lnTo>
                  <a:lnTo>
                    <a:pt x="766152" y="2946"/>
                  </a:lnTo>
                  <a:lnTo>
                    <a:pt x="751560" y="0"/>
                  </a:lnTo>
                  <a:lnTo>
                    <a:pt x="736981" y="2946"/>
                  </a:lnTo>
                  <a:lnTo>
                    <a:pt x="725081" y="10972"/>
                  </a:lnTo>
                  <a:lnTo>
                    <a:pt x="717042" y="22872"/>
                  </a:lnTo>
                  <a:lnTo>
                    <a:pt x="714108" y="37465"/>
                  </a:lnTo>
                  <a:lnTo>
                    <a:pt x="717042" y="52044"/>
                  </a:lnTo>
                  <a:lnTo>
                    <a:pt x="725081" y="63957"/>
                  </a:lnTo>
                  <a:lnTo>
                    <a:pt x="736981" y="71983"/>
                  </a:lnTo>
                  <a:lnTo>
                    <a:pt x="751560" y="74917"/>
                  </a:lnTo>
                  <a:lnTo>
                    <a:pt x="766152" y="71983"/>
                  </a:lnTo>
                  <a:lnTo>
                    <a:pt x="778052" y="63957"/>
                  </a:lnTo>
                  <a:lnTo>
                    <a:pt x="786079" y="52044"/>
                  </a:lnTo>
                  <a:lnTo>
                    <a:pt x="789025" y="37465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23580" y="2385438"/>
              <a:ext cx="74924" cy="74924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23097" y="2439028"/>
              <a:ext cx="74924" cy="74924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97752" y="2623248"/>
              <a:ext cx="74924" cy="74924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5007" y="2825055"/>
              <a:ext cx="74926" cy="74924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0426" y="2653394"/>
              <a:ext cx="74924" cy="74924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03968" y="2502668"/>
              <a:ext cx="74924" cy="74926"/>
            </a:xfrm>
            <a:prstGeom prst="rect">
              <a:avLst/>
            </a:prstGeom>
          </p:spPr>
        </p:pic>
        <p:sp>
          <p:nvSpPr>
            <p:cNvPr id="204" name="object 204"/>
            <p:cNvSpPr/>
            <p:nvPr/>
          </p:nvSpPr>
          <p:spPr>
            <a:xfrm>
              <a:off x="6441958" y="3203181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3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3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3703" y="2672231"/>
              <a:ext cx="74924" cy="74924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08990" y="2469107"/>
              <a:ext cx="74924" cy="74924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7522" y="2575863"/>
              <a:ext cx="74924" cy="74924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30084" y="2274157"/>
              <a:ext cx="74924" cy="74926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54619" y="2805397"/>
              <a:ext cx="74924" cy="74924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97850" y="2789407"/>
              <a:ext cx="74924" cy="74924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38838" y="2093310"/>
              <a:ext cx="346791" cy="346790"/>
            </a:xfrm>
            <a:prstGeom prst="rect">
              <a:avLst/>
            </a:prstGeom>
          </p:spPr>
        </p:pic>
      </p:grpSp>
      <p:grpSp>
        <p:nvGrpSpPr>
          <p:cNvPr id="212" name="object 212"/>
          <p:cNvGrpSpPr/>
          <p:nvPr/>
        </p:nvGrpSpPr>
        <p:grpSpPr>
          <a:xfrm>
            <a:off x="7060850" y="2093527"/>
            <a:ext cx="201295" cy="206375"/>
            <a:chOff x="7060850" y="2093527"/>
            <a:chExt cx="201295" cy="206375"/>
          </a:xfrm>
        </p:grpSpPr>
        <p:pic>
          <p:nvPicPr>
            <p:cNvPr id="213" name="object 2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60850" y="2208028"/>
              <a:ext cx="74924" cy="74924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7693" y="2093527"/>
              <a:ext cx="74924" cy="74924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86737" y="2224665"/>
              <a:ext cx="74926" cy="74924"/>
            </a:xfrm>
            <a:prstGeom prst="rect">
              <a:avLst/>
            </a:prstGeom>
          </p:spPr>
        </p:pic>
      </p:grpSp>
      <p:pic>
        <p:nvPicPr>
          <p:cNvPr id="216" name="object 2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99468" y="2743339"/>
            <a:ext cx="74924" cy="74924"/>
          </a:xfrm>
          <a:prstGeom prst="rect">
            <a:avLst/>
          </a:prstGeom>
        </p:spPr>
      </p:pic>
      <p:grpSp>
        <p:nvGrpSpPr>
          <p:cNvPr id="217" name="object 217"/>
          <p:cNvGrpSpPr/>
          <p:nvPr/>
        </p:nvGrpSpPr>
        <p:grpSpPr>
          <a:xfrm>
            <a:off x="10044517" y="2076223"/>
            <a:ext cx="1856739" cy="1527175"/>
            <a:chOff x="10044517" y="2076223"/>
            <a:chExt cx="1856739" cy="1527175"/>
          </a:xfrm>
        </p:grpSpPr>
        <p:pic>
          <p:nvPicPr>
            <p:cNvPr id="218" name="object 2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329196" y="2093310"/>
              <a:ext cx="346791" cy="346790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53652" y="2620862"/>
              <a:ext cx="73970" cy="73970"/>
            </a:xfrm>
            <a:prstGeom prst="rect">
              <a:avLst/>
            </a:prstGeom>
          </p:spPr>
        </p:pic>
        <p:sp>
          <p:nvSpPr>
            <p:cNvPr id="220" name="object 220"/>
            <p:cNvSpPr/>
            <p:nvPr/>
          </p:nvSpPr>
          <p:spPr>
            <a:xfrm>
              <a:off x="10752843" y="2405042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4">
                  <a:moveTo>
                    <a:pt x="30965" y="0"/>
                  </a:moveTo>
                  <a:lnTo>
                    <a:pt x="17052" y="5265"/>
                  </a:lnTo>
                  <a:lnTo>
                    <a:pt x="6272" y="15517"/>
                  </a:lnTo>
                  <a:lnTo>
                    <a:pt x="461" y="28650"/>
                  </a:lnTo>
                  <a:lnTo>
                    <a:pt x="0" y="43004"/>
                  </a:lnTo>
                  <a:lnTo>
                    <a:pt x="5265" y="56918"/>
                  </a:lnTo>
                  <a:lnTo>
                    <a:pt x="15517" y="67698"/>
                  </a:lnTo>
                  <a:lnTo>
                    <a:pt x="28650" y="73509"/>
                  </a:lnTo>
                  <a:lnTo>
                    <a:pt x="43004" y="73970"/>
                  </a:lnTo>
                  <a:lnTo>
                    <a:pt x="56918" y="68705"/>
                  </a:lnTo>
                  <a:lnTo>
                    <a:pt x="67698" y="58453"/>
                  </a:lnTo>
                  <a:lnTo>
                    <a:pt x="73509" y="45320"/>
                  </a:lnTo>
                  <a:lnTo>
                    <a:pt x="73970" y="30966"/>
                  </a:lnTo>
                  <a:lnTo>
                    <a:pt x="68705" y="17052"/>
                  </a:lnTo>
                  <a:lnTo>
                    <a:pt x="58453" y="6272"/>
                  </a:lnTo>
                  <a:lnTo>
                    <a:pt x="45319" y="461"/>
                  </a:lnTo>
                  <a:lnTo>
                    <a:pt x="30965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535285" y="2714712"/>
              <a:ext cx="73971" cy="73970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44496" y="2592031"/>
              <a:ext cx="73970" cy="73970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10831503" y="2477280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4">
                  <a:moveTo>
                    <a:pt x="30965" y="0"/>
                  </a:moveTo>
                  <a:lnTo>
                    <a:pt x="17052" y="5265"/>
                  </a:lnTo>
                  <a:lnTo>
                    <a:pt x="6272" y="15517"/>
                  </a:lnTo>
                  <a:lnTo>
                    <a:pt x="461" y="28650"/>
                  </a:lnTo>
                  <a:lnTo>
                    <a:pt x="0" y="43004"/>
                  </a:lnTo>
                  <a:lnTo>
                    <a:pt x="5266" y="56918"/>
                  </a:lnTo>
                  <a:lnTo>
                    <a:pt x="15517" y="67698"/>
                  </a:lnTo>
                  <a:lnTo>
                    <a:pt x="28651" y="73509"/>
                  </a:lnTo>
                  <a:lnTo>
                    <a:pt x="43005" y="73971"/>
                  </a:lnTo>
                  <a:lnTo>
                    <a:pt x="56918" y="68705"/>
                  </a:lnTo>
                  <a:lnTo>
                    <a:pt x="67698" y="58453"/>
                  </a:lnTo>
                  <a:lnTo>
                    <a:pt x="73509" y="45319"/>
                  </a:lnTo>
                  <a:lnTo>
                    <a:pt x="73971" y="30964"/>
                  </a:lnTo>
                  <a:lnTo>
                    <a:pt x="68704" y="17051"/>
                  </a:lnTo>
                  <a:lnTo>
                    <a:pt x="58453" y="6272"/>
                  </a:lnTo>
                  <a:lnTo>
                    <a:pt x="45319" y="461"/>
                  </a:lnTo>
                  <a:lnTo>
                    <a:pt x="30965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71438" y="2263186"/>
              <a:ext cx="73970" cy="73971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95741" y="2606439"/>
              <a:ext cx="73971" cy="73971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54699" y="2416521"/>
              <a:ext cx="73970" cy="73970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34955" y="2076223"/>
              <a:ext cx="73970" cy="73971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9532" y="2178628"/>
              <a:ext cx="73970" cy="73970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054435" y="2273240"/>
              <a:ext cx="73970" cy="73970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428041" y="2098039"/>
              <a:ext cx="73970" cy="73971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090725" y="2179817"/>
              <a:ext cx="73970" cy="73970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781286" y="2965684"/>
              <a:ext cx="73970" cy="73971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45519" y="2840993"/>
              <a:ext cx="138205" cy="164654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17577" y="2763429"/>
              <a:ext cx="73970" cy="73971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96925" y="2621842"/>
              <a:ext cx="73971" cy="73970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298945" y="2516042"/>
              <a:ext cx="104199" cy="158488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438751" y="2436692"/>
              <a:ext cx="73971" cy="73970"/>
            </a:xfrm>
            <a:prstGeom prst="rect">
              <a:avLst/>
            </a:prstGeom>
          </p:spPr>
        </p:pic>
        <p:sp>
          <p:nvSpPr>
            <p:cNvPr id="238" name="object 238"/>
            <p:cNvSpPr/>
            <p:nvPr/>
          </p:nvSpPr>
          <p:spPr>
            <a:xfrm>
              <a:off x="11608778" y="2334678"/>
              <a:ext cx="74295" cy="217804"/>
            </a:xfrm>
            <a:custGeom>
              <a:avLst/>
              <a:gdLst/>
              <a:ahLst/>
              <a:cxnLst/>
              <a:rect l="l" t="t" r="r" b="b"/>
              <a:pathLst>
                <a:path w="74295" h="217805">
                  <a:moveTo>
                    <a:pt x="73977" y="174548"/>
                  </a:moveTo>
                  <a:lnTo>
                    <a:pt x="68707" y="160629"/>
                  </a:lnTo>
                  <a:lnTo>
                    <a:pt x="58458" y="149860"/>
                  </a:lnTo>
                  <a:lnTo>
                    <a:pt x="45326" y="144043"/>
                  </a:lnTo>
                  <a:lnTo>
                    <a:pt x="30962" y="143586"/>
                  </a:lnTo>
                  <a:lnTo>
                    <a:pt x="17056" y="148844"/>
                  </a:lnTo>
                  <a:lnTo>
                    <a:pt x="6273" y="159105"/>
                  </a:lnTo>
                  <a:lnTo>
                    <a:pt x="469" y="172237"/>
                  </a:lnTo>
                  <a:lnTo>
                    <a:pt x="0" y="186588"/>
                  </a:lnTo>
                  <a:lnTo>
                    <a:pt x="5270" y="200494"/>
                  </a:lnTo>
                  <a:lnTo>
                    <a:pt x="15519" y="211277"/>
                  </a:lnTo>
                  <a:lnTo>
                    <a:pt x="28651" y="217093"/>
                  </a:lnTo>
                  <a:lnTo>
                    <a:pt x="43002" y="217551"/>
                  </a:lnTo>
                  <a:lnTo>
                    <a:pt x="56921" y="212280"/>
                  </a:lnTo>
                  <a:lnTo>
                    <a:pt x="67703" y="202031"/>
                  </a:lnTo>
                  <a:lnTo>
                    <a:pt x="73507" y="188899"/>
                  </a:lnTo>
                  <a:lnTo>
                    <a:pt x="73977" y="174548"/>
                  </a:lnTo>
                  <a:close/>
                </a:path>
                <a:path w="74295" h="217805">
                  <a:moveTo>
                    <a:pt x="73977" y="30962"/>
                  </a:moveTo>
                  <a:lnTo>
                    <a:pt x="68707" y="17056"/>
                  </a:lnTo>
                  <a:lnTo>
                    <a:pt x="58458" y="6273"/>
                  </a:lnTo>
                  <a:lnTo>
                    <a:pt x="45326" y="457"/>
                  </a:lnTo>
                  <a:lnTo>
                    <a:pt x="30962" y="0"/>
                  </a:lnTo>
                  <a:lnTo>
                    <a:pt x="17056" y="5270"/>
                  </a:lnTo>
                  <a:lnTo>
                    <a:pt x="6273" y="15519"/>
                  </a:lnTo>
                  <a:lnTo>
                    <a:pt x="469" y="28651"/>
                  </a:lnTo>
                  <a:lnTo>
                    <a:pt x="0" y="43002"/>
                  </a:lnTo>
                  <a:lnTo>
                    <a:pt x="5270" y="56921"/>
                  </a:lnTo>
                  <a:lnTo>
                    <a:pt x="15519" y="67703"/>
                  </a:lnTo>
                  <a:lnTo>
                    <a:pt x="28651" y="73507"/>
                  </a:lnTo>
                  <a:lnTo>
                    <a:pt x="43002" y="73964"/>
                  </a:lnTo>
                  <a:lnTo>
                    <a:pt x="56921" y="68707"/>
                  </a:lnTo>
                  <a:lnTo>
                    <a:pt x="67703" y="58458"/>
                  </a:lnTo>
                  <a:lnTo>
                    <a:pt x="73507" y="45313"/>
                  </a:lnTo>
                  <a:lnTo>
                    <a:pt x="73977" y="30962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2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25921" y="2266658"/>
              <a:ext cx="73971" cy="73971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11699470" y="2387570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5" h="74294">
                  <a:moveTo>
                    <a:pt x="30966" y="0"/>
                  </a:moveTo>
                  <a:lnTo>
                    <a:pt x="17052" y="5265"/>
                  </a:lnTo>
                  <a:lnTo>
                    <a:pt x="6272" y="15517"/>
                  </a:lnTo>
                  <a:lnTo>
                    <a:pt x="461" y="28650"/>
                  </a:lnTo>
                  <a:lnTo>
                    <a:pt x="0" y="43004"/>
                  </a:lnTo>
                  <a:lnTo>
                    <a:pt x="5265" y="56918"/>
                  </a:lnTo>
                  <a:lnTo>
                    <a:pt x="15517" y="67698"/>
                  </a:lnTo>
                  <a:lnTo>
                    <a:pt x="28650" y="73509"/>
                  </a:lnTo>
                  <a:lnTo>
                    <a:pt x="43004" y="73970"/>
                  </a:lnTo>
                  <a:lnTo>
                    <a:pt x="56918" y="68705"/>
                  </a:lnTo>
                  <a:lnTo>
                    <a:pt x="67698" y="58453"/>
                  </a:lnTo>
                  <a:lnTo>
                    <a:pt x="73509" y="45319"/>
                  </a:lnTo>
                  <a:lnTo>
                    <a:pt x="73970" y="30965"/>
                  </a:lnTo>
                  <a:lnTo>
                    <a:pt x="68705" y="17052"/>
                  </a:lnTo>
                  <a:lnTo>
                    <a:pt x="58453" y="6272"/>
                  </a:lnTo>
                  <a:lnTo>
                    <a:pt x="45320" y="461"/>
                  </a:lnTo>
                  <a:lnTo>
                    <a:pt x="30966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019332" y="2750310"/>
              <a:ext cx="73970" cy="73970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10528894" y="2097748"/>
              <a:ext cx="1192530" cy="862330"/>
            </a:xfrm>
            <a:custGeom>
              <a:avLst/>
              <a:gdLst/>
              <a:ahLst/>
              <a:cxnLst/>
              <a:rect l="l" t="t" r="r" b="b"/>
              <a:pathLst>
                <a:path w="1192529" h="862330">
                  <a:moveTo>
                    <a:pt x="0" y="862063"/>
                  </a:moveTo>
                  <a:lnTo>
                    <a:pt x="1192306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93044" y="2735031"/>
              <a:ext cx="73970" cy="73970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59366" y="3021564"/>
              <a:ext cx="73971" cy="73971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10482656" y="3201579"/>
              <a:ext cx="381635" cy="392430"/>
            </a:xfrm>
            <a:custGeom>
              <a:avLst/>
              <a:gdLst/>
              <a:ahLst/>
              <a:cxnLst/>
              <a:rect l="l" t="t" r="r" b="b"/>
              <a:pathLst>
                <a:path w="381634" h="392429">
                  <a:moveTo>
                    <a:pt x="0" y="390801"/>
                  </a:moveTo>
                  <a:lnTo>
                    <a:pt x="73538" y="389826"/>
                  </a:lnTo>
                  <a:lnTo>
                    <a:pt x="139368" y="366859"/>
                  </a:lnTo>
                  <a:lnTo>
                    <a:pt x="195335" y="313291"/>
                  </a:lnTo>
                  <a:lnTo>
                    <a:pt x="219342" y="275699"/>
                  </a:lnTo>
                  <a:lnTo>
                    <a:pt x="239826" y="230250"/>
                  </a:lnTo>
                  <a:lnTo>
                    <a:pt x="257291" y="178170"/>
                  </a:lnTo>
                  <a:lnTo>
                    <a:pt x="273510" y="125216"/>
                  </a:lnTo>
                  <a:lnTo>
                    <a:pt x="289725" y="77701"/>
                  </a:lnTo>
                  <a:lnTo>
                    <a:pt x="307179" y="41933"/>
                  </a:lnTo>
                  <a:lnTo>
                    <a:pt x="323579" y="19674"/>
                  </a:lnTo>
                  <a:lnTo>
                    <a:pt x="338588" y="6871"/>
                  </a:lnTo>
                  <a:lnTo>
                    <a:pt x="356380" y="1116"/>
                  </a:lnTo>
                  <a:lnTo>
                    <a:pt x="381130" y="0"/>
                  </a:lnTo>
                </a:path>
              </a:pathLst>
            </a:custGeom>
            <a:ln w="19050">
              <a:solidFill>
                <a:srgbClr val="F14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10845190" y="3201579"/>
              <a:ext cx="381635" cy="392430"/>
            </a:xfrm>
            <a:custGeom>
              <a:avLst/>
              <a:gdLst/>
              <a:ahLst/>
              <a:cxnLst/>
              <a:rect l="l" t="t" r="r" b="b"/>
              <a:pathLst>
                <a:path w="381634" h="392429">
                  <a:moveTo>
                    <a:pt x="381131" y="390801"/>
                  </a:moveTo>
                  <a:lnTo>
                    <a:pt x="307592" y="389826"/>
                  </a:lnTo>
                  <a:lnTo>
                    <a:pt x="241762" y="366859"/>
                  </a:lnTo>
                  <a:lnTo>
                    <a:pt x="185795" y="313291"/>
                  </a:lnTo>
                  <a:lnTo>
                    <a:pt x="161787" y="275699"/>
                  </a:lnTo>
                  <a:lnTo>
                    <a:pt x="141304" y="230250"/>
                  </a:lnTo>
                  <a:lnTo>
                    <a:pt x="123839" y="178170"/>
                  </a:lnTo>
                  <a:lnTo>
                    <a:pt x="107619" y="125216"/>
                  </a:lnTo>
                  <a:lnTo>
                    <a:pt x="91404" y="77701"/>
                  </a:lnTo>
                  <a:lnTo>
                    <a:pt x="73950" y="41933"/>
                  </a:lnTo>
                  <a:lnTo>
                    <a:pt x="57550" y="19674"/>
                  </a:lnTo>
                  <a:lnTo>
                    <a:pt x="42541" y="6871"/>
                  </a:lnTo>
                  <a:lnTo>
                    <a:pt x="24749" y="111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14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11147582" y="3201576"/>
              <a:ext cx="381635" cy="392430"/>
            </a:xfrm>
            <a:custGeom>
              <a:avLst/>
              <a:gdLst/>
              <a:ahLst/>
              <a:cxnLst/>
              <a:rect l="l" t="t" r="r" b="b"/>
              <a:pathLst>
                <a:path w="381634" h="392429">
                  <a:moveTo>
                    <a:pt x="0" y="390801"/>
                  </a:moveTo>
                  <a:lnTo>
                    <a:pt x="73538" y="389826"/>
                  </a:lnTo>
                  <a:lnTo>
                    <a:pt x="139368" y="366859"/>
                  </a:lnTo>
                  <a:lnTo>
                    <a:pt x="195335" y="313291"/>
                  </a:lnTo>
                  <a:lnTo>
                    <a:pt x="219343" y="275699"/>
                  </a:lnTo>
                  <a:lnTo>
                    <a:pt x="239826" y="230250"/>
                  </a:lnTo>
                  <a:lnTo>
                    <a:pt x="257291" y="178170"/>
                  </a:lnTo>
                  <a:lnTo>
                    <a:pt x="273511" y="125216"/>
                  </a:lnTo>
                  <a:lnTo>
                    <a:pt x="289726" y="77701"/>
                  </a:lnTo>
                  <a:lnTo>
                    <a:pt x="307180" y="41933"/>
                  </a:lnTo>
                  <a:lnTo>
                    <a:pt x="323580" y="19674"/>
                  </a:lnTo>
                  <a:lnTo>
                    <a:pt x="338589" y="6871"/>
                  </a:lnTo>
                  <a:lnTo>
                    <a:pt x="356381" y="1116"/>
                  </a:lnTo>
                  <a:lnTo>
                    <a:pt x="381131" y="0"/>
                  </a:lnTo>
                </a:path>
              </a:pathLst>
            </a:custGeom>
            <a:ln w="19050">
              <a:solidFill>
                <a:srgbClr val="F14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1510115" y="3201576"/>
              <a:ext cx="381635" cy="392430"/>
            </a:xfrm>
            <a:custGeom>
              <a:avLst/>
              <a:gdLst/>
              <a:ahLst/>
              <a:cxnLst/>
              <a:rect l="l" t="t" r="r" b="b"/>
              <a:pathLst>
                <a:path w="381634" h="392429">
                  <a:moveTo>
                    <a:pt x="381131" y="390801"/>
                  </a:moveTo>
                  <a:lnTo>
                    <a:pt x="307592" y="389826"/>
                  </a:lnTo>
                  <a:lnTo>
                    <a:pt x="241762" y="366859"/>
                  </a:lnTo>
                  <a:lnTo>
                    <a:pt x="185795" y="313291"/>
                  </a:lnTo>
                  <a:lnTo>
                    <a:pt x="161787" y="275699"/>
                  </a:lnTo>
                  <a:lnTo>
                    <a:pt x="141304" y="230250"/>
                  </a:lnTo>
                  <a:lnTo>
                    <a:pt x="123839" y="178170"/>
                  </a:lnTo>
                  <a:lnTo>
                    <a:pt x="107619" y="125216"/>
                  </a:lnTo>
                  <a:lnTo>
                    <a:pt x="91404" y="77701"/>
                  </a:lnTo>
                  <a:lnTo>
                    <a:pt x="73950" y="41933"/>
                  </a:lnTo>
                  <a:lnTo>
                    <a:pt x="57550" y="19674"/>
                  </a:lnTo>
                  <a:lnTo>
                    <a:pt x="42541" y="6871"/>
                  </a:lnTo>
                  <a:lnTo>
                    <a:pt x="24749" y="1116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rgbClr val="F146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10154917" y="3047275"/>
              <a:ext cx="0" cy="153670"/>
            </a:xfrm>
            <a:custGeom>
              <a:avLst/>
              <a:gdLst/>
              <a:ahLst/>
              <a:cxnLst/>
              <a:rect l="l" t="t" r="r" b="b"/>
              <a:pathLst>
                <a:path h="153669">
                  <a:moveTo>
                    <a:pt x="0" y="153472"/>
                  </a:moveTo>
                  <a:lnTo>
                    <a:pt x="0" y="0"/>
                  </a:lnTo>
                </a:path>
              </a:pathLst>
            </a:custGeom>
            <a:ln w="220800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044517" y="2826476"/>
              <a:ext cx="527743" cy="527743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10461861" y="2979948"/>
              <a:ext cx="0" cy="153670"/>
            </a:xfrm>
            <a:custGeom>
              <a:avLst/>
              <a:gdLst/>
              <a:ahLst/>
              <a:cxnLst/>
              <a:rect l="l" t="t" r="r" b="b"/>
              <a:pathLst>
                <a:path h="153669">
                  <a:moveTo>
                    <a:pt x="0" y="153471"/>
                  </a:moveTo>
                  <a:lnTo>
                    <a:pt x="0" y="0"/>
                  </a:lnTo>
                </a:path>
              </a:pathLst>
            </a:custGeom>
            <a:ln w="220799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10296710" y="3261221"/>
              <a:ext cx="352425" cy="120650"/>
            </a:xfrm>
            <a:custGeom>
              <a:avLst/>
              <a:gdLst/>
              <a:ahLst/>
              <a:cxnLst/>
              <a:rect l="l" t="t" r="r" b="b"/>
              <a:pathLst>
                <a:path w="352425" h="120650">
                  <a:moveTo>
                    <a:pt x="277418" y="88423"/>
                  </a:moveTo>
                  <a:lnTo>
                    <a:pt x="268259" y="120478"/>
                  </a:lnTo>
                  <a:lnTo>
                    <a:pt x="351994" y="104778"/>
                  </a:lnTo>
                  <a:lnTo>
                    <a:pt x="337958" y="91912"/>
                  </a:lnTo>
                  <a:lnTo>
                    <a:pt x="289629" y="91912"/>
                  </a:lnTo>
                  <a:lnTo>
                    <a:pt x="277418" y="88423"/>
                  </a:lnTo>
                  <a:close/>
                </a:path>
                <a:path w="352425" h="120650">
                  <a:moveTo>
                    <a:pt x="280035" y="79265"/>
                  </a:moveTo>
                  <a:lnTo>
                    <a:pt x="277418" y="88423"/>
                  </a:lnTo>
                  <a:lnTo>
                    <a:pt x="289629" y="91912"/>
                  </a:lnTo>
                  <a:lnTo>
                    <a:pt x="292246" y="82754"/>
                  </a:lnTo>
                  <a:lnTo>
                    <a:pt x="280035" y="79265"/>
                  </a:lnTo>
                  <a:close/>
                </a:path>
                <a:path w="352425" h="120650">
                  <a:moveTo>
                    <a:pt x="289194" y="47209"/>
                  </a:moveTo>
                  <a:lnTo>
                    <a:pt x="280035" y="79265"/>
                  </a:lnTo>
                  <a:lnTo>
                    <a:pt x="292246" y="82754"/>
                  </a:lnTo>
                  <a:lnTo>
                    <a:pt x="289629" y="91912"/>
                  </a:lnTo>
                  <a:lnTo>
                    <a:pt x="337958" y="91912"/>
                  </a:lnTo>
                  <a:lnTo>
                    <a:pt x="289194" y="47209"/>
                  </a:lnTo>
                  <a:close/>
                </a:path>
                <a:path w="352425" h="120650">
                  <a:moveTo>
                    <a:pt x="2617" y="0"/>
                  </a:moveTo>
                  <a:lnTo>
                    <a:pt x="0" y="9159"/>
                  </a:lnTo>
                  <a:lnTo>
                    <a:pt x="277418" y="88423"/>
                  </a:lnTo>
                  <a:lnTo>
                    <a:pt x="280035" y="79265"/>
                  </a:lnTo>
                  <a:lnTo>
                    <a:pt x="26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3" name="object 25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35216" y="1924044"/>
            <a:ext cx="73970" cy="73970"/>
          </a:xfrm>
          <a:prstGeom prst="rect">
            <a:avLst/>
          </a:prstGeom>
        </p:spPr>
      </p:pic>
      <p:grpSp>
        <p:nvGrpSpPr>
          <p:cNvPr id="254" name="object 254"/>
          <p:cNvGrpSpPr/>
          <p:nvPr/>
        </p:nvGrpSpPr>
        <p:grpSpPr>
          <a:xfrm>
            <a:off x="8344678" y="4674382"/>
            <a:ext cx="1642110" cy="1140460"/>
            <a:chOff x="8344678" y="4674382"/>
            <a:chExt cx="1642110" cy="1140460"/>
          </a:xfrm>
        </p:grpSpPr>
        <p:sp>
          <p:nvSpPr>
            <p:cNvPr id="255" name="object 255"/>
            <p:cNvSpPr/>
            <p:nvPr/>
          </p:nvSpPr>
          <p:spPr>
            <a:xfrm>
              <a:off x="8617067" y="4892829"/>
              <a:ext cx="1360170" cy="842644"/>
            </a:xfrm>
            <a:custGeom>
              <a:avLst/>
              <a:gdLst/>
              <a:ahLst/>
              <a:cxnLst/>
              <a:rect l="l" t="t" r="r" b="b"/>
              <a:pathLst>
                <a:path w="1360170" h="842645">
                  <a:moveTo>
                    <a:pt x="0" y="842231"/>
                  </a:moveTo>
                  <a:lnTo>
                    <a:pt x="1359777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8910610" y="5556826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3" y="22880"/>
                  </a:lnTo>
                  <a:lnTo>
                    <a:pt x="0" y="37462"/>
                  </a:lnTo>
                  <a:lnTo>
                    <a:pt x="2943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5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7" name="object 25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68266" y="5739427"/>
              <a:ext cx="74924" cy="74924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3060" y="5313945"/>
              <a:ext cx="74924" cy="74926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8082" y="5247459"/>
              <a:ext cx="74924" cy="74924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62736" y="5265298"/>
              <a:ext cx="74924" cy="74924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8879048" y="5491362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0" y="52044"/>
                  </a:lnTo>
                  <a:lnTo>
                    <a:pt x="74924" y="37462"/>
                  </a:lnTo>
                  <a:lnTo>
                    <a:pt x="71980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5962" y="4786468"/>
              <a:ext cx="74924" cy="74924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3821" y="5566286"/>
              <a:ext cx="74924" cy="74924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1765" y="5696054"/>
              <a:ext cx="74924" cy="74925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5962" y="5190373"/>
              <a:ext cx="74924" cy="74924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4837" y="5101200"/>
              <a:ext cx="74924" cy="74924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3005" y="4989529"/>
              <a:ext cx="74924" cy="74924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7818" y="5444264"/>
              <a:ext cx="74924" cy="7492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2736" y="5509138"/>
              <a:ext cx="74924" cy="74924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7479" y="5410663"/>
              <a:ext cx="74924" cy="74924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2568" y="5401284"/>
              <a:ext cx="74924" cy="74924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4643" y="5008285"/>
              <a:ext cx="74924" cy="74924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3456" y="5088003"/>
              <a:ext cx="74924" cy="74924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7412" y="5322464"/>
              <a:ext cx="74924" cy="74924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4678" y="4674382"/>
              <a:ext cx="346791" cy="346790"/>
            </a:xfrm>
            <a:prstGeom prst="rect">
              <a:avLst/>
            </a:prstGeom>
          </p:spPr>
        </p:pic>
      </p:grpSp>
      <p:grpSp>
        <p:nvGrpSpPr>
          <p:cNvPr id="276" name="object 276"/>
          <p:cNvGrpSpPr/>
          <p:nvPr/>
        </p:nvGrpSpPr>
        <p:grpSpPr>
          <a:xfrm>
            <a:off x="10325728" y="4989529"/>
            <a:ext cx="1516380" cy="1180465"/>
            <a:chOff x="10325728" y="4989529"/>
            <a:chExt cx="1516380" cy="1180465"/>
          </a:xfrm>
        </p:grpSpPr>
        <p:sp>
          <p:nvSpPr>
            <p:cNvPr id="277" name="object 277"/>
            <p:cNvSpPr/>
            <p:nvPr/>
          </p:nvSpPr>
          <p:spPr>
            <a:xfrm>
              <a:off x="10398975" y="5302759"/>
              <a:ext cx="1433195" cy="432434"/>
            </a:xfrm>
            <a:custGeom>
              <a:avLst/>
              <a:gdLst/>
              <a:ahLst/>
              <a:cxnLst/>
              <a:rect l="l" t="t" r="r" b="b"/>
              <a:pathLst>
                <a:path w="1433195" h="432435">
                  <a:moveTo>
                    <a:pt x="0" y="432301"/>
                  </a:moveTo>
                  <a:lnTo>
                    <a:pt x="1433025" y="0"/>
                  </a:lnTo>
                </a:path>
              </a:pathLst>
            </a:custGeom>
            <a:ln w="1905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10692517" y="5556826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1"/>
                  </a:lnTo>
                  <a:lnTo>
                    <a:pt x="37462" y="74925"/>
                  </a:lnTo>
                  <a:lnTo>
                    <a:pt x="52044" y="71981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9" name="object 2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50173" y="5739427"/>
              <a:ext cx="74924" cy="74924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04968" y="5313945"/>
              <a:ext cx="74924" cy="74926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89989" y="5247459"/>
              <a:ext cx="74924" cy="74924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44642" y="5265298"/>
              <a:ext cx="74924" cy="74924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10660955" y="5491362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29" h="74929">
                  <a:moveTo>
                    <a:pt x="37462" y="0"/>
                  </a:moveTo>
                  <a:lnTo>
                    <a:pt x="22880" y="2944"/>
                  </a:lnTo>
                  <a:lnTo>
                    <a:pt x="10972" y="10972"/>
                  </a:lnTo>
                  <a:lnTo>
                    <a:pt x="2944" y="22880"/>
                  </a:lnTo>
                  <a:lnTo>
                    <a:pt x="0" y="37462"/>
                  </a:lnTo>
                  <a:lnTo>
                    <a:pt x="2944" y="52044"/>
                  </a:lnTo>
                  <a:lnTo>
                    <a:pt x="10972" y="63952"/>
                  </a:lnTo>
                  <a:lnTo>
                    <a:pt x="22880" y="71980"/>
                  </a:lnTo>
                  <a:lnTo>
                    <a:pt x="37462" y="74924"/>
                  </a:lnTo>
                  <a:lnTo>
                    <a:pt x="52044" y="71980"/>
                  </a:lnTo>
                  <a:lnTo>
                    <a:pt x="63952" y="63952"/>
                  </a:lnTo>
                  <a:lnTo>
                    <a:pt x="71981" y="52044"/>
                  </a:lnTo>
                  <a:lnTo>
                    <a:pt x="74924" y="37462"/>
                  </a:lnTo>
                  <a:lnTo>
                    <a:pt x="71981" y="22880"/>
                  </a:lnTo>
                  <a:lnTo>
                    <a:pt x="63952" y="10972"/>
                  </a:lnTo>
                  <a:lnTo>
                    <a:pt x="52044" y="2944"/>
                  </a:lnTo>
                  <a:lnTo>
                    <a:pt x="37462" y="0"/>
                  </a:lnTo>
                  <a:close/>
                </a:path>
              </a:pathLst>
            </a:custGeom>
            <a:solidFill>
              <a:srgbClr val="F146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4" name="object 28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25728" y="5566286"/>
              <a:ext cx="74924" cy="74924"/>
            </a:xfrm>
            <a:prstGeom prst="rect">
              <a:avLst/>
            </a:prstGeom>
          </p:spPr>
        </p:pic>
        <p:pic>
          <p:nvPicPr>
            <p:cNvPr id="285" name="object 28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23671" y="5696054"/>
              <a:ext cx="74924" cy="74925"/>
            </a:xfrm>
            <a:prstGeom prst="rect">
              <a:avLst/>
            </a:prstGeom>
          </p:spPr>
        </p:pic>
        <p:pic>
          <p:nvPicPr>
            <p:cNvPr id="286" name="object 28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67870" y="5190373"/>
              <a:ext cx="74924" cy="74924"/>
            </a:xfrm>
            <a:prstGeom prst="rect">
              <a:avLst/>
            </a:prstGeom>
          </p:spPr>
        </p:pic>
        <p:pic>
          <p:nvPicPr>
            <p:cNvPr id="287" name="object 28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6744" y="5101200"/>
              <a:ext cx="74924" cy="74924"/>
            </a:xfrm>
            <a:prstGeom prst="rect">
              <a:avLst/>
            </a:prstGeom>
          </p:spPr>
        </p:pic>
        <p:pic>
          <p:nvPicPr>
            <p:cNvPr id="288" name="object 28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64913" y="4989529"/>
              <a:ext cx="74924" cy="74924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49725" y="5444264"/>
              <a:ext cx="74924" cy="74924"/>
            </a:xfrm>
            <a:prstGeom prst="rect">
              <a:avLst/>
            </a:prstGeom>
          </p:spPr>
        </p:pic>
        <p:pic>
          <p:nvPicPr>
            <p:cNvPr id="290" name="object 2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44642" y="5509138"/>
              <a:ext cx="74924" cy="74924"/>
            </a:xfrm>
            <a:prstGeom prst="rect">
              <a:avLst/>
            </a:prstGeom>
          </p:spPr>
        </p:pic>
        <p:pic>
          <p:nvPicPr>
            <p:cNvPr id="291" name="object 29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99387" y="5410663"/>
              <a:ext cx="74924" cy="74924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94476" y="5401284"/>
              <a:ext cx="74924" cy="74924"/>
            </a:xfrm>
            <a:prstGeom prst="rect">
              <a:avLst/>
            </a:prstGeom>
          </p:spPr>
        </p:pic>
        <p:pic>
          <p:nvPicPr>
            <p:cNvPr id="293" name="object 2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66550" y="5008285"/>
              <a:ext cx="74924" cy="74924"/>
            </a:xfrm>
            <a:prstGeom prst="rect">
              <a:avLst/>
            </a:prstGeom>
          </p:spPr>
        </p:pic>
        <p:pic>
          <p:nvPicPr>
            <p:cNvPr id="294" name="object 2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35362" y="5088003"/>
              <a:ext cx="74924" cy="74924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49319" y="5322464"/>
              <a:ext cx="74926" cy="74924"/>
            </a:xfrm>
            <a:prstGeom prst="rect">
              <a:avLst/>
            </a:prstGeom>
          </p:spPr>
        </p:pic>
        <p:pic>
          <p:nvPicPr>
            <p:cNvPr id="296" name="object 29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37488" y="5978407"/>
              <a:ext cx="235079" cy="75584"/>
            </a:xfrm>
            <a:prstGeom prst="rect">
              <a:avLst/>
            </a:prstGeom>
          </p:spPr>
        </p:pic>
        <p:pic>
          <p:nvPicPr>
            <p:cNvPr id="297" name="object 29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90216" y="5821936"/>
              <a:ext cx="347875" cy="347875"/>
            </a:xfrm>
            <a:prstGeom prst="rect">
              <a:avLst/>
            </a:prstGeom>
          </p:spPr>
        </p:pic>
      </p:grpSp>
      <p:pic>
        <p:nvPicPr>
          <p:cNvPr id="298" name="object 29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67868" y="4786468"/>
            <a:ext cx="74924" cy="74924"/>
          </a:xfrm>
          <a:prstGeom prst="rect">
            <a:avLst/>
          </a:prstGeom>
        </p:spPr>
      </p:pic>
      <p:pic>
        <p:nvPicPr>
          <p:cNvPr id="299" name="object 29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618917" y="6010362"/>
            <a:ext cx="73971" cy="73970"/>
          </a:xfrm>
          <a:prstGeom prst="rect">
            <a:avLst/>
          </a:prstGeom>
        </p:spPr>
      </p:pic>
      <p:pic>
        <p:nvPicPr>
          <p:cNvPr id="300" name="object 30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54321" y="4674382"/>
            <a:ext cx="346791" cy="346790"/>
          </a:xfrm>
          <a:prstGeom prst="rect">
            <a:avLst/>
          </a:prstGeom>
        </p:spPr>
      </p:pic>
      <p:pic>
        <p:nvPicPr>
          <p:cNvPr id="301" name="object 30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438839" y="4674382"/>
            <a:ext cx="346791" cy="346790"/>
          </a:xfrm>
          <a:prstGeom prst="rect">
            <a:avLst/>
          </a:prstGeom>
        </p:spPr>
      </p:pic>
      <p:sp>
        <p:nvSpPr>
          <p:cNvPr id="302" name="object 302"/>
          <p:cNvSpPr txBox="1"/>
          <p:nvPr/>
        </p:nvSpPr>
        <p:spPr>
          <a:xfrm>
            <a:off x="4499420" y="3939540"/>
            <a:ext cx="3608704" cy="109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390"/>
              </a:lnSpc>
              <a:spcBef>
                <a:spcPts val="100"/>
              </a:spcBef>
            </a:pPr>
            <a:r>
              <a:rPr sz="2000" spc="-235" dirty="0">
                <a:latin typeface="Verdana"/>
                <a:cs typeface="Verdana"/>
              </a:rPr>
              <a:t>5.</a:t>
            </a:r>
            <a:r>
              <a:rPr sz="2000" spc="-140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Lack</a:t>
            </a:r>
            <a:r>
              <a:rPr sz="2000" spc="-135" dirty="0">
                <a:latin typeface="Verdana"/>
                <a:cs typeface="Verdana"/>
              </a:rPr>
              <a:t> </a:t>
            </a:r>
            <a:r>
              <a:rPr sz="2000" dirty="0">
                <a:latin typeface="Verdana"/>
                <a:cs typeface="Verdana"/>
              </a:rPr>
              <a:t>of</a:t>
            </a:r>
            <a:r>
              <a:rPr sz="2000" spc="-140" dirty="0">
                <a:latin typeface="Verdana"/>
                <a:cs typeface="Verdana"/>
              </a:rPr>
              <a:t> </a:t>
            </a:r>
            <a:r>
              <a:rPr sz="2000" spc="-10" dirty="0">
                <a:latin typeface="Verdana"/>
                <a:cs typeface="Verdana"/>
              </a:rPr>
              <a:t>Multicollinearity</a:t>
            </a:r>
            <a:endParaRPr sz="2000">
              <a:latin typeface="Verdana"/>
              <a:cs typeface="Verdana"/>
            </a:endParaRPr>
          </a:p>
          <a:p>
            <a:pPr marL="38100">
              <a:lnSpc>
                <a:spcPts val="1430"/>
              </a:lnSpc>
            </a:pPr>
            <a:r>
              <a:rPr sz="1200" spc="-10" dirty="0">
                <a:latin typeface="Verdana"/>
                <a:cs typeface="Verdana"/>
              </a:rPr>
              <a:t>(Predictors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are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not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correlated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with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dirty="0">
                <a:latin typeface="Verdana"/>
                <a:cs typeface="Verdana"/>
              </a:rPr>
              <a:t>each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other)</a:t>
            </a:r>
            <a:endParaRPr sz="12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200">
              <a:latin typeface="Verdana"/>
              <a:cs typeface="Verdana"/>
            </a:endParaRPr>
          </a:p>
          <a:p>
            <a:pPr marL="420370">
              <a:lnSpc>
                <a:spcPct val="100000"/>
              </a:lnSpc>
              <a:spcBef>
                <a:spcPts val="5"/>
              </a:spcBef>
              <a:tabLst>
                <a:tab pos="2397760" algn="l"/>
              </a:tabLst>
            </a:pPr>
            <a:r>
              <a:rPr sz="2400" spc="65" dirty="0">
                <a:latin typeface="Cambria Math"/>
                <a:cs typeface="Cambria Math"/>
              </a:rPr>
              <a:t>𝑋</a:t>
            </a:r>
            <a:r>
              <a:rPr sz="2700" spc="97" baseline="-15432" dirty="0">
                <a:latin typeface="Cambria Math"/>
                <a:cs typeface="Cambria Math"/>
              </a:rPr>
              <a:t>"</a:t>
            </a:r>
            <a:r>
              <a:rPr sz="2400" spc="65" dirty="0">
                <a:latin typeface="Cambria Math"/>
                <a:cs typeface="Cambria Math"/>
              </a:rPr>
              <a:t>~</a:t>
            </a:r>
            <a:r>
              <a:rPr sz="2400" spc="2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𝑋</a:t>
            </a:r>
            <a:r>
              <a:rPr sz="2700" spc="-37" baseline="-15432" dirty="0">
                <a:latin typeface="Cambria Math"/>
                <a:cs typeface="Cambria Math"/>
              </a:rPr>
              <a:t>#</a:t>
            </a:r>
            <a:r>
              <a:rPr sz="2700" baseline="-15432" dirty="0">
                <a:latin typeface="Cambria Math"/>
                <a:cs typeface="Cambria Math"/>
              </a:rPr>
              <a:t>	</a:t>
            </a:r>
            <a:r>
              <a:rPr sz="2400" spc="65" dirty="0">
                <a:latin typeface="Cambria Math"/>
                <a:cs typeface="Cambria Math"/>
              </a:rPr>
              <a:t>𝑋</a:t>
            </a:r>
            <a:r>
              <a:rPr sz="2700" spc="97" baseline="-15432" dirty="0">
                <a:latin typeface="Cambria Math"/>
                <a:cs typeface="Cambria Math"/>
              </a:rPr>
              <a:t>"</a:t>
            </a:r>
            <a:r>
              <a:rPr sz="2400" spc="65" dirty="0">
                <a:latin typeface="Cambria Math"/>
                <a:cs typeface="Cambria Math"/>
              </a:rPr>
              <a:t>~</a:t>
            </a:r>
            <a:r>
              <a:rPr sz="2400" spc="20" dirty="0">
                <a:latin typeface="Cambria Math"/>
                <a:cs typeface="Cambria Math"/>
              </a:rPr>
              <a:t> </a:t>
            </a:r>
            <a:r>
              <a:rPr sz="2400" spc="-25" dirty="0">
                <a:latin typeface="Cambria Math"/>
                <a:cs typeface="Cambria Math"/>
              </a:rPr>
              <a:t>𝑋</a:t>
            </a:r>
            <a:r>
              <a:rPr sz="2700" spc="-37" baseline="-15432" dirty="0">
                <a:latin typeface="Cambria Math"/>
                <a:cs typeface="Cambria Math"/>
              </a:rPr>
              <a:t>#</a:t>
            </a:r>
            <a:endParaRPr sz="2700" baseline="-15432">
              <a:latin typeface="Cambria Math"/>
              <a:cs typeface="Cambria Math"/>
            </a:endParaRPr>
          </a:p>
        </p:txBody>
      </p:sp>
      <p:pic>
        <p:nvPicPr>
          <p:cNvPr id="303" name="object 30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57290" y="2093310"/>
            <a:ext cx="346791" cy="346790"/>
          </a:xfrm>
          <a:prstGeom prst="rect">
            <a:avLst/>
          </a:prstGeom>
        </p:spPr>
      </p:pic>
      <p:sp>
        <p:nvSpPr>
          <p:cNvPr id="2" name="object 13">
            <a:extLst>
              <a:ext uri="{FF2B5EF4-FFF2-40B4-BE49-F238E27FC236}">
                <a16:creationId xmlns:a16="http://schemas.microsoft.com/office/drawing/2014/main" id="{B4323A82-9E40-8EF0-D199-095644E59AC9}"/>
              </a:ext>
            </a:extLst>
          </p:cNvPr>
          <p:cNvSpPr txBox="1"/>
          <p:nvPr/>
        </p:nvSpPr>
        <p:spPr>
          <a:xfrm>
            <a:off x="347300" y="189969"/>
            <a:ext cx="11235100" cy="11054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75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lang="en-CA" sz="3600" spc="-45" dirty="0">
                <a:solidFill>
                  <a:srgbClr val="008CF5"/>
                </a:solidFill>
              </a:rPr>
              <a:t>Assumptions</a:t>
            </a:r>
            <a:r>
              <a:rPr lang="en-CA" sz="3600" spc="-380" dirty="0">
                <a:solidFill>
                  <a:srgbClr val="008CF5"/>
                </a:solidFill>
              </a:rPr>
              <a:t> </a:t>
            </a:r>
            <a:r>
              <a:rPr lang="en-CA" sz="3600" spc="30" dirty="0">
                <a:solidFill>
                  <a:srgbClr val="008CF5"/>
                </a:solidFill>
              </a:rPr>
              <a:t>Of </a:t>
            </a:r>
            <a:r>
              <a:rPr lang="en-CA" sz="3600" spc="-95" dirty="0">
                <a:solidFill>
                  <a:srgbClr val="008CF5"/>
                </a:solidFill>
              </a:rPr>
              <a:t>Linear</a:t>
            </a:r>
            <a:r>
              <a:rPr lang="en-CA" sz="3600" spc="-340" dirty="0">
                <a:solidFill>
                  <a:srgbClr val="008CF5"/>
                </a:solidFill>
              </a:rPr>
              <a:t> </a:t>
            </a:r>
            <a:r>
              <a:rPr lang="en-CA" sz="3600" spc="-95" dirty="0">
                <a:solidFill>
                  <a:srgbClr val="008CF5"/>
                </a:solidFill>
              </a:rPr>
              <a:t>Regression</a:t>
            </a:r>
            <a:r>
              <a:rPr sz="3500" spc="-75" dirty="0" err="1">
                <a:solidFill>
                  <a:srgbClr val="FFFFFF"/>
                </a:solidFill>
                <a:latin typeface="Arial Black"/>
                <a:cs typeface="Arial Black"/>
              </a:rPr>
              <a:t>ssumptions</a:t>
            </a:r>
            <a:r>
              <a:rPr sz="3500" spc="-22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dirty="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sz="3500" spc="-229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114" dirty="0">
                <a:solidFill>
                  <a:srgbClr val="FFFFFF"/>
                </a:solidFill>
                <a:latin typeface="Arial Black"/>
                <a:cs typeface="Arial Black"/>
              </a:rPr>
              <a:t>Linear</a:t>
            </a:r>
            <a:r>
              <a:rPr sz="3500" spc="-1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70" dirty="0">
                <a:solidFill>
                  <a:srgbClr val="FFFFFF"/>
                </a:solidFill>
                <a:latin typeface="Arial Black"/>
                <a:cs typeface="Arial Black"/>
              </a:rPr>
              <a:t>Regression</a:t>
            </a:r>
            <a:endParaRPr sz="35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object 6"/>
          <p:cNvGrpSpPr/>
          <p:nvPr/>
        </p:nvGrpSpPr>
        <p:grpSpPr>
          <a:xfrm>
            <a:off x="2548127" y="2542032"/>
            <a:ext cx="9370060" cy="4210050"/>
            <a:chOff x="2548127" y="2542032"/>
            <a:chExt cx="9370060" cy="4210050"/>
          </a:xfrm>
        </p:grpSpPr>
        <p:sp>
          <p:nvSpPr>
            <p:cNvPr id="7" name="object 7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8127" y="2542032"/>
              <a:ext cx="7153656" cy="8747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0047" y="2552344"/>
              <a:ext cx="7081608" cy="80355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7623" y="3441192"/>
              <a:ext cx="2188464" cy="8442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6781" y="3459378"/>
              <a:ext cx="2102485" cy="761365"/>
            </a:xfrm>
            <a:custGeom>
              <a:avLst/>
              <a:gdLst/>
              <a:ahLst/>
              <a:cxnLst/>
              <a:rect l="l" t="t" r="r" b="b"/>
              <a:pathLst>
                <a:path w="2102485" h="761364">
                  <a:moveTo>
                    <a:pt x="1738160" y="169062"/>
                  </a:moveTo>
                  <a:lnTo>
                    <a:pt x="1641436" y="169062"/>
                  </a:lnTo>
                  <a:lnTo>
                    <a:pt x="1641436" y="760780"/>
                  </a:lnTo>
                  <a:lnTo>
                    <a:pt x="1743036" y="760780"/>
                  </a:lnTo>
                  <a:lnTo>
                    <a:pt x="1743036" y="550265"/>
                  </a:lnTo>
                  <a:lnTo>
                    <a:pt x="2036920" y="550265"/>
                  </a:lnTo>
                  <a:lnTo>
                    <a:pt x="2039708" y="548030"/>
                  </a:lnTo>
                  <a:lnTo>
                    <a:pt x="2061143" y="521817"/>
                  </a:lnTo>
                  <a:lnTo>
                    <a:pt x="1870646" y="521817"/>
                  </a:lnTo>
                  <a:lnTo>
                    <a:pt x="1829115" y="515659"/>
                  </a:lnTo>
                  <a:lnTo>
                    <a:pt x="1793554" y="497914"/>
                  </a:lnTo>
                  <a:lnTo>
                    <a:pt x="1765834" y="469674"/>
                  </a:lnTo>
                  <a:lnTo>
                    <a:pt x="1747829" y="432032"/>
                  </a:lnTo>
                  <a:lnTo>
                    <a:pt x="1741411" y="386080"/>
                  </a:lnTo>
                  <a:lnTo>
                    <a:pt x="1747829" y="340127"/>
                  </a:lnTo>
                  <a:lnTo>
                    <a:pt x="1765834" y="302485"/>
                  </a:lnTo>
                  <a:lnTo>
                    <a:pt x="1793554" y="274245"/>
                  </a:lnTo>
                  <a:lnTo>
                    <a:pt x="1829115" y="256500"/>
                  </a:lnTo>
                  <a:lnTo>
                    <a:pt x="1870646" y="250342"/>
                  </a:lnTo>
                  <a:lnTo>
                    <a:pt x="2060625" y="250342"/>
                  </a:lnTo>
                  <a:lnTo>
                    <a:pt x="2040625" y="225958"/>
                  </a:lnTo>
                  <a:lnTo>
                    <a:pt x="1738160" y="225958"/>
                  </a:lnTo>
                  <a:lnTo>
                    <a:pt x="1738160" y="169062"/>
                  </a:lnTo>
                  <a:close/>
                </a:path>
                <a:path w="2102485" h="761364">
                  <a:moveTo>
                    <a:pt x="2036920" y="550265"/>
                  </a:moveTo>
                  <a:lnTo>
                    <a:pt x="1743036" y="550265"/>
                  </a:lnTo>
                  <a:lnTo>
                    <a:pt x="1771726" y="576211"/>
                  </a:lnTo>
                  <a:lnTo>
                    <a:pt x="1804911" y="594461"/>
                  </a:lnTo>
                  <a:lnTo>
                    <a:pt x="1841906" y="605243"/>
                  </a:lnTo>
                  <a:lnTo>
                    <a:pt x="1882025" y="608787"/>
                  </a:lnTo>
                  <a:lnTo>
                    <a:pt x="1927894" y="604751"/>
                  </a:lnTo>
                  <a:lnTo>
                    <a:pt x="1969935" y="592963"/>
                  </a:lnTo>
                  <a:lnTo>
                    <a:pt x="2007441" y="573897"/>
                  </a:lnTo>
                  <a:lnTo>
                    <a:pt x="2036920" y="550265"/>
                  </a:lnTo>
                  <a:close/>
                </a:path>
                <a:path w="2102485" h="761364">
                  <a:moveTo>
                    <a:pt x="2060625" y="250342"/>
                  </a:moveTo>
                  <a:lnTo>
                    <a:pt x="1870646" y="250342"/>
                  </a:lnTo>
                  <a:lnTo>
                    <a:pt x="1912092" y="256500"/>
                  </a:lnTo>
                  <a:lnTo>
                    <a:pt x="1947452" y="274245"/>
                  </a:lnTo>
                  <a:lnTo>
                    <a:pt x="1974931" y="302485"/>
                  </a:lnTo>
                  <a:lnTo>
                    <a:pt x="1992735" y="340127"/>
                  </a:lnTo>
                  <a:lnTo>
                    <a:pt x="1999068" y="386080"/>
                  </a:lnTo>
                  <a:lnTo>
                    <a:pt x="1992735" y="432032"/>
                  </a:lnTo>
                  <a:lnTo>
                    <a:pt x="1974931" y="469674"/>
                  </a:lnTo>
                  <a:lnTo>
                    <a:pt x="1947452" y="497914"/>
                  </a:lnTo>
                  <a:lnTo>
                    <a:pt x="1912092" y="515659"/>
                  </a:lnTo>
                  <a:lnTo>
                    <a:pt x="1870646" y="521817"/>
                  </a:lnTo>
                  <a:lnTo>
                    <a:pt x="2061143" y="521817"/>
                  </a:lnTo>
                  <a:lnTo>
                    <a:pt x="2066032" y="515839"/>
                  </a:lnTo>
                  <a:lnTo>
                    <a:pt x="2085708" y="477799"/>
                  </a:lnTo>
                  <a:lnTo>
                    <a:pt x="2098030" y="434387"/>
                  </a:lnTo>
                  <a:lnTo>
                    <a:pt x="2102294" y="386080"/>
                  </a:lnTo>
                  <a:lnTo>
                    <a:pt x="2098030" y="338040"/>
                  </a:lnTo>
                  <a:lnTo>
                    <a:pt x="2085708" y="294830"/>
                  </a:lnTo>
                  <a:lnTo>
                    <a:pt x="2066032" y="256935"/>
                  </a:lnTo>
                  <a:lnTo>
                    <a:pt x="2060625" y="250342"/>
                  </a:lnTo>
                  <a:close/>
                </a:path>
                <a:path w="2102485" h="761364">
                  <a:moveTo>
                    <a:pt x="1882025" y="164185"/>
                  </a:moveTo>
                  <a:lnTo>
                    <a:pt x="1839315" y="168008"/>
                  </a:lnTo>
                  <a:lnTo>
                    <a:pt x="1800644" y="179527"/>
                  </a:lnTo>
                  <a:lnTo>
                    <a:pt x="1766696" y="198818"/>
                  </a:lnTo>
                  <a:lnTo>
                    <a:pt x="1738160" y="225958"/>
                  </a:lnTo>
                  <a:lnTo>
                    <a:pt x="2040625" y="225958"/>
                  </a:lnTo>
                  <a:lnTo>
                    <a:pt x="2007441" y="199032"/>
                  </a:lnTo>
                  <a:lnTo>
                    <a:pt x="1969935" y="179997"/>
                  </a:lnTo>
                  <a:lnTo>
                    <a:pt x="1927894" y="168219"/>
                  </a:lnTo>
                  <a:lnTo>
                    <a:pt x="1882025" y="164185"/>
                  </a:lnTo>
                  <a:close/>
                </a:path>
                <a:path w="2102485" h="761364">
                  <a:moveTo>
                    <a:pt x="1325181" y="164185"/>
                  </a:moveTo>
                  <a:lnTo>
                    <a:pt x="1278437" y="168419"/>
                  </a:lnTo>
                  <a:lnTo>
                    <a:pt x="1235608" y="180682"/>
                  </a:lnTo>
                  <a:lnTo>
                    <a:pt x="1197408" y="200318"/>
                  </a:lnTo>
                  <a:lnTo>
                    <a:pt x="1164551" y="226669"/>
                  </a:lnTo>
                  <a:lnTo>
                    <a:pt x="1137753" y="259078"/>
                  </a:lnTo>
                  <a:lnTo>
                    <a:pt x="1117727" y="296887"/>
                  </a:lnTo>
                  <a:lnTo>
                    <a:pt x="1105187" y="339440"/>
                  </a:lnTo>
                  <a:lnTo>
                    <a:pt x="1100848" y="386080"/>
                  </a:lnTo>
                  <a:lnTo>
                    <a:pt x="1105184" y="432754"/>
                  </a:lnTo>
                  <a:lnTo>
                    <a:pt x="1117854" y="475399"/>
                  </a:lnTo>
                  <a:lnTo>
                    <a:pt x="1138353" y="513338"/>
                  </a:lnTo>
                  <a:lnTo>
                    <a:pt x="1166177" y="545896"/>
                  </a:lnTo>
                  <a:lnTo>
                    <a:pt x="1200821" y="572396"/>
                  </a:lnTo>
                  <a:lnTo>
                    <a:pt x="1241780" y="592162"/>
                  </a:lnTo>
                  <a:lnTo>
                    <a:pt x="1288549" y="604518"/>
                  </a:lnTo>
                  <a:lnTo>
                    <a:pt x="1340624" y="608787"/>
                  </a:lnTo>
                  <a:lnTo>
                    <a:pt x="1393990" y="604253"/>
                  </a:lnTo>
                  <a:lnTo>
                    <a:pt x="1441411" y="590803"/>
                  </a:lnTo>
                  <a:lnTo>
                    <a:pt x="1482128" y="568667"/>
                  </a:lnTo>
                  <a:lnTo>
                    <a:pt x="1515376" y="538073"/>
                  </a:lnTo>
                  <a:lnTo>
                    <a:pt x="1501939" y="522630"/>
                  </a:lnTo>
                  <a:lnTo>
                    <a:pt x="1343063" y="522630"/>
                  </a:lnTo>
                  <a:lnTo>
                    <a:pt x="1290916" y="515289"/>
                  </a:lnTo>
                  <a:lnTo>
                    <a:pt x="1248981" y="494385"/>
                  </a:lnTo>
                  <a:lnTo>
                    <a:pt x="1218933" y="461594"/>
                  </a:lnTo>
                  <a:lnTo>
                    <a:pt x="1202448" y="418592"/>
                  </a:lnTo>
                  <a:lnTo>
                    <a:pt x="1543011" y="418592"/>
                  </a:lnTo>
                  <a:lnTo>
                    <a:pt x="1543608" y="410921"/>
                  </a:lnTo>
                  <a:lnTo>
                    <a:pt x="1544129" y="402945"/>
                  </a:lnTo>
                  <a:lnTo>
                    <a:pt x="1544497" y="395274"/>
                  </a:lnTo>
                  <a:lnTo>
                    <a:pt x="1544637" y="388518"/>
                  </a:lnTo>
                  <a:lnTo>
                    <a:pt x="1541384" y="351129"/>
                  </a:lnTo>
                  <a:lnTo>
                    <a:pt x="1201635" y="351129"/>
                  </a:lnTo>
                  <a:lnTo>
                    <a:pt x="1215796" y="307873"/>
                  </a:lnTo>
                  <a:lnTo>
                    <a:pt x="1242377" y="274523"/>
                  </a:lnTo>
                  <a:lnTo>
                    <a:pt x="1279474" y="253060"/>
                  </a:lnTo>
                  <a:lnTo>
                    <a:pt x="1325181" y="245465"/>
                  </a:lnTo>
                  <a:lnTo>
                    <a:pt x="1498609" y="245465"/>
                  </a:lnTo>
                  <a:lnTo>
                    <a:pt x="1482458" y="225450"/>
                  </a:lnTo>
                  <a:lnTo>
                    <a:pt x="1450339" y="199375"/>
                  </a:lnTo>
                  <a:lnTo>
                    <a:pt x="1412963" y="180149"/>
                  </a:lnTo>
                  <a:lnTo>
                    <a:pt x="1371015" y="168257"/>
                  </a:lnTo>
                  <a:lnTo>
                    <a:pt x="1325181" y="164185"/>
                  </a:lnTo>
                  <a:close/>
                </a:path>
                <a:path w="2102485" h="761364">
                  <a:moveTo>
                    <a:pt x="1460919" y="475488"/>
                  </a:moveTo>
                  <a:lnTo>
                    <a:pt x="1436331" y="496227"/>
                  </a:lnTo>
                  <a:lnTo>
                    <a:pt x="1408696" y="510946"/>
                  </a:lnTo>
                  <a:lnTo>
                    <a:pt x="1377708" y="519722"/>
                  </a:lnTo>
                  <a:lnTo>
                    <a:pt x="1343063" y="522630"/>
                  </a:lnTo>
                  <a:lnTo>
                    <a:pt x="1501939" y="522630"/>
                  </a:lnTo>
                  <a:lnTo>
                    <a:pt x="1460919" y="475488"/>
                  </a:lnTo>
                  <a:close/>
                </a:path>
                <a:path w="2102485" h="761364">
                  <a:moveTo>
                    <a:pt x="1498609" y="245465"/>
                  </a:moveTo>
                  <a:lnTo>
                    <a:pt x="1325181" y="245465"/>
                  </a:lnTo>
                  <a:lnTo>
                    <a:pt x="1371333" y="253174"/>
                  </a:lnTo>
                  <a:lnTo>
                    <a:pt x="1408493" y="274828"/>
                  </a:lnTo>
                  <a:lnTo>
                    <a:pt x="1434680" y="308216"/>
                  </a:lnTo>
                  <a:lnTo>
                    <a:pt x="1447914" y="351129"/>
                  </a:lnTo>
                  <a:lnTo>
                    <a:pt x="1541384" y="351129"/>
                  </a:lnTo>
                  <a:lnTo>
                    <a:pt x="1540408" y="339907"/>
                  </a:lnTo>
                  <a:lnTo>
                    <a:pt x="1528178" y="296202"/>
                  </a:lnTo>
                  <a:lnTo>
                    <a:pt x="1508632" y="257887"/>
                  </a:lnTo>
                  <a:lnTo>
                    <a:pt x="1498609" y="245465"/>
                  </a:lnTo>
                  <a:close/>
                </a:path>
                <a:path w="2102485" h="761364">
                  <a:moveTo>
                    <a:pt x="907542" y="253593"/>
                  </a:moveTo>
                  <a:lnTo>
                    <a:pt x="805942" y="253593"/>
                  </a:lnTo>
                  <a:lnTo>
                    <a:pt x="805942" y="462483"/>
                  </a:lnTo>
                  <a:lnTo>
                    <a:pt x="812366" y="514528"/>
                  </a:lnTo>
                  <a:lnTo>
                    <a:pt x="831197" y="555415"/>
                  </a:lnTo>
                  <a:lnTo>
                    <a:pt x="861771" y="584910"/>
                  </a:lnTo>
                  <a:lnTo>
                    <a:pt x="903425" y="602778"/>
                  </a:lnTo>
                  <a:lnTo>
                    <a:pt x="955497" y="608787"/>
                  </a:lnTo>
                  <a:lnTo>
                    <a:pt x="982738" y="606958"/>
                  </a:lnTo>
                  <a:lnTo>
                    <a:pt x="1008837" y="601472"/>
                  </a:lnTo>
                  <a:lnTo>
                    <a:pt x="1032649" y="592328"/>
                  </a:lnTo>
                  <a:lnTo>
                    <a:pt x="1053033" y="579526"/>
                  </a:lnTo>
                  <a:lnTo>
                    <a:pt x="1031617" y="525068"/>
                  </a:lnTo>
                  <a:lnTo>
                    <a:pt x="967689" y="525068"/>
                  </a:lnTo>
                  <a:lnTo>
                    <a:pt x="941832" y="520852"/>
                  </a:lnTo>
                  <a:lnTo>
                    <a:pt x="922985" y="508406"/>
                  </a:lnTo>
                  <a:lnTo>
                    <a:pt x="911453" y="488035"/>
                  </a:lnTo>
                  <a:lnTo>
                    <a:pt x="907542" y="460044"/>
                  </a:lnTo>
                  <a:lnTo>
                    <a:pt x="907542" y="253593"/>
                  </a:lnTo>
                  <a:close/>
                </a:path>
                <a:path w="2102485" h="761364">
                  <a:moveTo>
                    <a:pt x="1024585" y="507187"/>
                  </a:moveTo>
                  <a:lnTo>
                    <a:pt x="1012151" y="515124"/>
                  </a:lnTo>
                  <a:lnTo>
                    <a:pt x="998270" y="520700"/>
                  </a:lnTo>
                  <a:lnTo>
                    <a:pt x="983322" y="523989"/>
                  </a:lnTo>
                  <a:lnTo>
                    <a:pt x="967689" y="525068"/>
                  </a:lnTo>
                  <a:lnTo>
                    <a:pt x="1031617" y="525068"/>
                  </a:lnTo>
                  <a:lnTo>
                    <a:pt x="1024585" y="507187"/>
                  </a:lnTo>
                  <a:close/>
                </a:path>
                <a:path w="2102485" h="761364">
                  <a:moveTo>
                    <a:pt x="1023772" y="172313"/>
                  </a:moveTo>
                  <a:lnTo>
                    <a:pt x="734415" y="172313"/>
                  </a:lnTo>
                  <a:lnTo>
                    <a:pt x="734415" y="253593"/>
                  </a:lnTo>
                  <a:lnTo>
                    <a:pt x="1023772" y="253593"/>
                  </a:lnTo>
                  <a:lnTo>
                    <a:pt x="1023772" y="172313"/>
                  </a:lnTo>
                  <a:close/>
                </a:path>
                <a:path w="2102485" h="761364">
                  <a:moveTo>
                    <a:pt x="907542" y="73151"/>
                  </a:moveTo>
                  <a:lnTo>
                    <a:pt x="805942" y="73151"/>
                  </a:lnTo>
                  <a:lnTo>
                    <a:pt x="805942" y="172313"/>
                  </a:lnTo>
                  <a:lnTo>
                    <a:pt x="907542" y="172313"/>
                  </a:lnTo>
                  <a:lnTo>
                    <a:pt x="907542" y="73151"/>
                  </a:lnTo>
                  <a:close/>
                </a:path>
                <a:path w="2102485" h="761364">
                  <a:moveTo>
                    <a:pt x="279323" y="460857"/>
                  </a:moveTo>
                  <a:lnTo>
                    <a:pt x="242747" y="542950"/>
                  </a:lnTo>
                  <a:lnTo>
                    <a:pt x="275675" y="565656"/>
                  </a:lnTo>
                  <a:lnTo>
                    <a:pt x="316563" y="584539"/>
                  </a:lnTo>
                  <a:lnTo>
                    <a:pt x="363419" y="598897"/>
                  </a:lnTo>
                  <a:lnTo>
                    <a:pt x="414255" y="608026"/>
                  </a:lnTo>
                  <a:lnTo>
                    <a:pt x="467080" y="611225"/>
                  </a:lnTo>
                  <a:lnTo>
                    <a:pt x="528960" y="606637"/>
                  </a:lnTo>
                  <a:lnTo>
                    <a:pt x="580929" y="593633"/>
                  </a:lnTo>
                  <a:lnTo>
                    <a:pt x="623131" y="573348"/>
                  </a:lnTo>
                  <a:lnTo>
                    <a:pt x="655707" y="546921"/>
                  </a:lnTo>
                  <a:lnTo>
                    <a:pt x="672956" y="523443"/>
                  </a:lnTo>
                  <a:lnTo>
                    <a:pt x="467080" y="523443"/>
                  </a:lnTo>
                  <a:lnTo>
                    <a:pt x="414654" y="518807"/>
                  </a:lnTo>
                  <a:lnTo>
                    <a:pt x="364058" y="505866"/>
                  </a:lnTo>
                  <a:lnTo>
                    <a:pt x="318033" y="486067"/>
                  </a:lnTo>
                  <a:lnTo>
                    <a:pt x="279323" y="460857"/>
                  </a:lnTo>
                  <a:close/>
                </a:path>
                <a:path w="2102485" h="761364">
                  <a:moveTo>
                    <a:pt x="484149" y="26009"/>
                  </a:moveTo>
                  <a:lnTo>
                    <a:pt x="422314" y="30599"/>
                  </a:lnTo>
                  <a:lnTo>
                    <a:pt x="370461" y="43621"/>
                  </a:lnTo>
                  <a:lnTo>
                    <a:pt x="328418" y="63950"/>
                  </a:lnTo>
                  <a:lnTo>
                    <a:pt x="296015" y="90464"/>
                  </a:lnTo>
                  <a:lnTo>
                    <a:pt x="273082" y="122040"/>
                  </a:lnTo>
                  <a:lnTo>
                    <a:pt x="254939" y="195884"/>
                  </a:lnTo>
                  <a:lnTo>
                    <a:pt x="260634" y="239698"/>
                  </a:lnTo>
                  <a:lnTo>
                    <a:pt x="276486" y="274504"/>
                  </a:lnTo>
                  <a:lnTo>
                    <a:pt x="331275" y="322499"/>
                  </a:lnTo>
                  <a:lnTo>
                    <a:pt x="366519" y="338393"/>
                  </a:lnTo>
                  <a:lnTo>
                    <a:pt x="404533" y="350686"/>
                  </a:lnTo>
                  <a:lnTo>
                    <a:pt x="443470" y="360730"/>
                  </a:lnTo>
                  <a:lnTo>
                    <a:pt x="481484" y="369878"/>
                  </a:lnTo>
                  <a:lnTo>
                    <a:pt x="516728" y="379480"/>
                  </a:lnTo>
                  <a:lnTo>
                    <a:pt x="547355" y="390890"/>
                  </a:lnTo>
                  <a:lnTo>
                    <a:pt x="571518" y="405458"/>
                  </a:lnTo>
                  <a:lnTo>
                    <a:pt x="587370" y="424537"/>
                  </a:lnTo>
                  <a:lnTo>
                    <a:pt x="593064" y="449478"/>
                  </a:lnTo>
                  <a:lnTo>
                    <a:pt x="585838" y="478866"/>
                  </a:lnTo>
                  <a:lnTo>
                    <a:pt x="563295" y="502310"/>
                  </a:lnTo>
                  <a:lnTo>
                    <a:pt x="524141" y="517829"/>
                  </a:lnTo>
                  <a:lnTo>
                    <a:pt x="467080" y="523443"/>
                  </a:lnTo>
                  <a:lnTo>
                    <a:pt x="672956" y="523443"/>
                  </a:lnTo>
                  <a:lnTo>
                    <a:pt x="678799" y="515490"/>
                  </a:lnTo>
                  <a:lnTo>
                    <a:pt x="692550" y="480191"/>
                  </a:lnTo>
                  <a:lnTo>
                    <a:pt x="697103" y="442163"/>
                  </a:lnTo>
                  <a:lnTo>
                    <a:pt x="691422" y="398843"/>
                  </a:lnTo>
                  <a:lnTo>
                    <a:pt x="651503" y="337522"/>
                  </a:lnTo>
                  <a:lnTo>
                    <a:pt x="585791" y="301081"/>
                  </a:lnTo>
                  <a:lnTo>
                    <a:pt x="547868" y="288860"/>
                  </a:lnTo>
                  <a:lnTo>
                    <a:pt x="509025" y="278863"/>
                  </a:lnTo>
                  <a:lnTo>
                    <a:pt x="471102" y="269759"/>
                  </a:lnTo>
                  <a:lnTo>
                    <a:pt x="435943" y="260215"/>
                  </a:lnTo>
                  <a:lnTo>
                    <a:pt x="405390" y="248900"/>
                  </a:lnTo>
                  <a:lnTo>
                    <a:pt x="381285" y="234481"/>
                  </a:lnTo>
                  <a:lnTo>
                    <a:pt x="365471" y="215628"/>
                  </a:lnTo>
                  <a:lnTo>
                    <a:pt x="359791" y="191007"/>
                  </a:lnTo>
                  <a:lnTo>
                    <a:pt x="366750" y="160769"/>
                  </a:lnTo>
                  <a:lnTo>
                    <a:pt x="388645" y="136245"/>
                  </a:lnTo>
                  <a:lnTo>
                    <a:pt x="426999" y="119799"/>
                  </a:lnTo>
                  <a:lnTo>
                    <a:pt x="483336" y="113791"/>
                  </a:lnTo>
                  <a:lnTo>
                    <a:pt x="658354" y="113791"/>
                  </a:lnTo>
                  <a:lnTo>
                    <a:pt x="673531" y="76403"/>
                  </a:lnTo>
                  <a:lnTo>
                    <a:pt x="632625" y="54813"/>
                  </a:lnTo>
                  <a:lnTo>
                    <a:pt x="585851" y="39014"/>
                  </a:lnTo>
                  <a:lnTo>
                    <a:pt x="535571" y="29311"/>
                  </a:lnTo>
                  <a:lnTo>
                    <a:pt x="484149" y="26009"/>
                  </a:lnTo>
                  <a:close/>
                </a:path>
                <a:path w="2102485" h="761364">
                  <a:moveTo>
                    <a:pt x="658354" y="113791"/>
                  </a:moveTo>
                  <a:lnTo>
                    <a:pt x="483336" y="113791"/>
                  </a:lnTo>
                  <a:lnTo>
                    <a:pt x="521563" y="116547"/>
                  </a:lnTo>
                  <a:lnTo>
                    <a:pt x="561162" y="124866"/>
                  </a:lnTo>
                  <a:lnTo>
                    <a:pt x="601065" y="138823"/>
                  </a:lnTo>
                  <a:lnTo>
                    <a:pt x="640207" y="158496"/>
                  </a:lnTo>
                  <a:lnTo>
                    <a:pt x="658354" y="113791"/>
                  </a:lnTo>
                  <a:close/>
                </a:path>
                <a:path w="2102485" h="761364">
                  <a:moveTo>
                    <a:pt x="195884" y="0"/>
                  </a:moveTo>
                  <a:lnTo>
                    <a:pt x="99161" y="0"/>
                  </a:lnTo>
                  <a:lnTo>
                    <a:pt x="76698" y="37980"/>
                  </a:lnTo>
                  <a:lnTo>
                    <a:pt x="56921" y="79209"/>
                  </a:lnTo>
                  <a:lnTo>
                    <a:pt x="39925" y="123429"/>
                  </a:lnTo>
                  <a:lnTo>
                    <a:pt x="25806" y="170383"/>
                  </a:lnTo>
                  <a:lnTo>
                    <a:pt x="14658" y="219813"/>
                  </a:lnTo>
                  <a:lnTo>
                    <a:pt x="6578" y="271462"/>
                  </a:lnTo>
                  <a:lnTo>
                    <a:pt x="1660" y="325073"/>
                  </a:lnTo>
                  <a:lnTo>
                    <a:pt x="0" y="380390"/>
                  </a:lnTo>
                  <a:lnTo>
                    <a:pt x="1660" y="435640"/>
                  </a:lnTo>
                  <a:lnTo>
                    <a:pt x="6578" y="489089"/>
                  </a:lnTo>
                  <a:lnTo>
                    <a:pt x="14658" y="540538"/>
                  </a:lnTo>
                  <a:lnTo>
                    <a:pt x="25806" y="589788"/>
                  </a:lnTo>
                  <a:lnTo>
                    <a:pt x="39925" y="636636"/>
                  </a:lnTo>
                  <a:lnTo>
                    <a:pt x="56921" y="680885"/>
                  </a:lnTo>
                  <a:lnTo>
                    <a:pt x="76698" y="722333"/>
                  </a:lnTo>
                  <a:lnTo>
                    <a:pt x="99161" y="760780"/>
                  </a:lnTo>
                  <a:lnTo>
                    <a:pt x="195884" y="760780"/>
                  </a:lnTo>
                  <a:lnTo>
                    <a:pt x="172394" y="716065"/>
                  </a:lnTo>
                  <a:lnTo>
                    <a:pt x="152438" y="670826"/>
                  </a:lnTo>
                  <a:lnTo>
                    <a:pt x="135891" y="624920"/>
                  </a:lnTo>
                  <a:lnTo>
                    <a:pt x="122631" y="578205"/>
                  </a:lnTo>
                  <a:lnTo>
                    <a:pt x="112533" y="530537"/>
                  </a:lnTo>
                  <a:lnTo>
                    <a:pt x="105473" y="481774"/>
                  </a:lnTo>
                  <a:lnTo>
                    <a:pt x="101328" y="431773"/>
                  </a:lnTo>
                  <a:lnTo>
                    <a:pt x="99974" y="380390"/>
                  </a:lnTo>
                  <a:lnTo>
                    <a:pt x="101328" y="329007"/>
                  </a:lnTo>
                  <a:lnTo>
                    <a:pt x="105473" y="279006"/>
                  </a:lnTo>
                  <a:lnTo>
                    <a:pt x="112533" y="230243"/>
                  </a:lnTo>
                  <a:lnTo>
                    <a:pt x="122631" y="182575"/>
                  </a:lnTo>
                  <a:lnTo>
                    <a:pt x="135891" y="135859"/>
                  </a:lnTo>
                  <a:lnTo>
                    <a:pt x="152438" y="89954"/>
                  </a:lnTo>
                  <a:lnTo>
                    <a:pt x="172394" y="44715"/>
                  </a:lnTo>
                  <a:lnTo>
                    <a:pt x="1958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06781" y="3459378"/>
              <a:ext cx="2102485" cy="761365"/>
            </a:xfrm>
            <a:custGeom>
              <a:avLst/>
              <a:gdLst/>
              <a:ahLst/>
              <a:cxnLst/>
              <a:rect l="l" t="t" r="r" b="b"/>
              <a:pathLst>
                <a:path w="2102485" h="761364">
                  <a:moveTo>
                    <a:pt x="1870646" y="250342"/>
                  </a:moveTo>
                  <a:lnTo>
                    <a:pt x="1829115" y="256500"/>
                  </a:lnTo>
                  <a:lnTo>
                    <a:pt x="1793554" y="274245"/>
                  </a:lnTo>
                  <a:lnTo>
                    <a:pt x="1765834" y="302485"/>
                  </a:lnTo>
                  <a:lnTo>
                    <a:pt x="1747829" y="340127"/>
                  </a:lnTo>
                  <a:lnTo>
                    <a:pt x="1741411" y="386080"/>
                  </a:lnTo>
                  <a:lnTo>
                    <a:pt x="1747829" y="432032"/>
                  </a:lnTo>
                  <a:lnTo>
                    <a:pt x="1765834" y="469674"/>
                  </a:lnTo>
                  <a:lnTo>
                    <a:pt x="1793554" y="497914"/>
                  </a:lnTo>
                  <a:lnTo>
                    <a:pt x="1829115" y="515659"/>
                  </a:lnTo>
                  <a:lnTo>
                    <a:pt x="1870646" y="521817"/>
                  </a:lnTo>
                  <a:lnTo>
                    <a:pt x="1912092" y="515659"/>
                  </a:lnTo>
                  <a:lnTo>
                    <a:pt x="1947452" y="497914"/>
                  </a:lnTo>
                  <a:lnTo>
                    <a:pt x="1974931" y="469674"/>
                  </a:lnTo>
                  <a:lnTo>
                    <a:pt x="1992735" y="432032"/>
                  </a:lnTo>
                  <a:lnTo>
                    <a:pt x="1999068" y="386080"/>
                  </a:lnTo>
                  <a:lnTo>
                    <a:pt x="1992735" y="340127"/>
                  </a:lnTo>
                  <a:lnTo>
                    <a:pt x="1974931" y="302485"/>
                  </a:lnTo>
                  <a:lnTo>
                    <a:pt x="1947452" y="274245"/>
                  </a:lnTo>
                  <a:lnTo>
                    <a:pt x="1912092" y="256500"/>
                  </a:lnTo>
                  <a:lnTo>
                    <a:pt x="1870646" y="250342"/>
                  </a:lnTo>
                  <a:close/>
                </a:path>
                <a:path w="2102485" h="761364">
                  <a:moveTo>
                    <a:pt x="1325181" y="245465"/>
                  </a:moveTo>
                  <a:lnTo>
                    <a:pt x="1279474" y="253060"/>
                  </a:lnTo>
                  <a:lnTo>
                    <a:pt x="1242377" y="274523"/>
                  </a:lnTo>
                  <a:lnTo>
                    <a:pt x="1215796" y="307873"/>
                  </a:lnTo>
                  <a:lnTo>
                    <a:pt x="1201635" y="351129"/>
                  </a:lnTo>
                  <a:lnTo>
                    <a:pt x="1447914" y="351129"/>
                  </a:lnTo>
                  <a:lnTo>
                    <a:pt x="1434680" y="308216"/>
                  </a:lnTo>
                  <a:lnTo>
                    <a:pt x="1408493" y="274827"/>
                  </a:lnTo>
                  <a:lnTo>
                    <a:pt x="1371333" y="253174"/>
                  </a:lnTo>
                  <a:lnTo>
                    <a:pt x="1325181" y="245465"/>
                  </a:lnTo>
                  <a:close/>
                </a:path>
                <a:path w="2102485" h="761364">
                  <a:moveTo>
                    <a:pt x="1882025" y="164185"/>
                  </a:moveTo>
                  <a:lnTo>
                    <a:pt x="1927894" y="168219"/>
                  </a:lnTo>
                  <a:lnTo>
                    <a:pt x="1969935" y="179997"/>
                  </a:lnTo>
                  <a:lnTo>
                    <a:pt x="2007441" y="199032"/>
                  </a:lnTo>
                  <a:lnTo>
                    <a:pt x="2039708" y="224840"/>
                  </a:lnTo>
                  <a:lnTo>
                    <a:pt x="2066032" y="256935"/>
                  </a:lnTo>
                  <a:lnTo>
                    <a:pt x="2085708" y="294830"/>
                  </a:lnTo>
                  <a:lnTo>
                    <a:pt x="2098030" y="338040"/>
                  </a:lnTo>
                  <a:lnTo>
                    <a:pt x="2102294" y="386080"/>
                  </a:lnTo>
                  <a:lnTo>
                    <a:pt x="2098030" y="434387"/>
                  </a:lnTo>
                  <a:lnTo>
                    <a:pt x="2085708" y="477799"/>
                  </a:lnTo>
                  <a:lnTo>
                    <a:pt x="2066032" y="515839"/>
                  </a:lnTo>
                  <a:lnTo>
                    <a:pt x="2039708" y="548030"/>
                  </a:lnTo>
                  <a:lnTo>
                    <a:pt x="2007441" y="573897"/>
                  </a:lnTo>
                  <a:lnTo>
                    <a:pt x="1969935" y="592963"/>
                  </a:lnTo>
                  <a:lnTo>
                    <a:pt x="1927894" y="604751"/>
                  </a:lnTo>
                  <a:lnTo>
                    <a:pt x="1882025" y="608787"/>
                  </a:lnTo>
                  <a:lnTo>
                    <a:pt x="1841906" y="605243"/>
                  </a:lnTo>
                  <a:lnTo>
                    <a:pt x="1804911" y="594461"/>
                  </a:lnTo>
                  <a:lnTo>
                    <a:pt x="1771726" y="576211"/>
                  </a:lnTo>
                  <a:lnTo>
                    <a:pt x="1743036" y="550265"/>
                  </a:lnTo>
                  <a:lnTo>
                    <a:pt x="1743036" y="760780"/>
                  </a:lnTo>
                  <a:lnTo>
                    <a:pt x="1641436" y="760780"/>
                  </a:lnTo>
                  <a:lnTo>
                    <a:pt x="1641436" y="169062"/>
                  </a:lnTo>
                  <a:lnTo>
                    <a:pt x="1738160" y="169062"/>
                  </a:lnTo>
                  <a:lnTo>
                    <a:pt x="1738160" y="225958"/>
                  </a:lnTo>
                  <a:lnTo>
                    <a:pt x="1766696" y="198818"/>
                  </a:lnTo>
                  <a:lnTo>
                    <a:pt x="1800644" y="179527"/>
                  </a:lnTo>
                  <a:lnTo>
                    <a:pt x="1839315" y="168008"/>
                  </a:lnTo>
                  <a:lnTo>
                    <a:pt x="1882025" y="164185"/>
                  </a:lnTo>
                  <a:close/>
                </a:path>
                <a:path w="2102485" h="761364">
                  <a:moveTo>
                    <a:pt x="1325181" y="164185"/>
                  </a:moveTo>
                  <a:lnTo>
                    <a:pt x="1371015" y="168257"/>
                  </a:lnTo>
                  <a:lnTo>
                    <a:pt x="1412963" y="180149"/>
                  </a:lnTo>
                  <a:lnTo>
                    <a:pt x="1450339" y="199375"/>
                  </a:lnTo>
                  <a:lnTo>
                    <a:pt x="1482458" y="225450"/>
                  </a:lnTo>
                  <a:lnTo>
                    <a:pt x="1508632" y="257887"/>
                  </a:lnTo>
                  <a:lnTo>
                    <a:pt x="1528178" y="296202"/>
                  </a:lnTo>
                  <a:lnTo>
                    <a:pt x="1540408" y="339907"/>
                  </a:lnTo>
                  <a:lnTo>
                    <a:pt x="1544637" y="388518"/>
                  </a:lnTo>
                  <a:lnTo>
                    <a:pt x="1544497" y="395274"/>
                  </a:lnTo>
                  <a:lnTo>
                    <a:pt x="1544129" y="402945"/>
                  </a:lnTo>
                  <a:lnTo>
                    <a:pt x="1543608" y="410921"/>
                  </a:lnTo>
                  <a:lnTo>
                    <a:pt x="1543011" y="418592"/>
                  </a:lnTo>
                  <a:lnTo>
                    <a:pt x="1202448" y="418592"/>
                  </a:lnTo>
                  <a:lnTo>
                    <a:pt x="1218933" y="461594"/>
                  </a:lnTo>
                  <a:lnTo>
                    <a:pt x="1248981" y="494385"/>
                  </a:lnTo>
                  <a:lnTo>
                    <a:pt x="1290916" y="515289"/>
                  </a:lnTo>
                  <a:lnTo>
                    <a:pt x="1343063" y="522630"/>
                  </a:lnTo>
                  <a:lnTo>
                    <a:pt x="1377708" y="519722"/>
                  </a:lnTo>
                  <a:lnTo>
                    <a:pt x="1408696" y="510946"/>
                  </a:lnTo>
                  <a:lnTo>
                    <a:pt x="1436331" y="496227"/>
                  </a:lnTo>
                  <a:lnTo>
                    <a:pt x="1460919" y="475488"/>
                  </a:lnTo>
                  <a:lnTo>
                    <a:pt x="1515376" y="538073"/>
                  </a:lnTo>
                  <a:lnTo>
                    <a:pt x="1482128" y="568667"/>
                  </a:lnTo>
                  <a:lnTo>
                    <a:pt x="1441411" y="590804"/>
                  </a:lnTo>
                  <a:lnTo>
                    <a:pt x="1393990" y="604253"/>
                  </a:lnTo>
                  <a:lnTo>
                    <a:pt x="1340624" y="608787"/>
                  </a:lnTo>
                  <a:lnTo>
                    <a:pt x="1288549" y="604518"/>
                  </a:lnTo>
                  <a:lnTo>
                    <a:pt x="1241780" y="592162"/>
                  </a:lnTo>
                  <a:lnTo>
                    <a:pt x="1200821" y="572396"/>
                  </a:lnTo>
                  <a:lnTo>
                    <a:pt x="1166177" y="545896"/>
                  </a:lnTo>
                  <a:lnTo>
                    <a:pt x="1138353" y="513338"/>
                  </a:lnTo>
                  <a:lnTo>
                    <a:pt x="1117854" y="475399"/>
                  </a:lnTo>
                  <a:lnTo>
                    <a:pt x="1105184" y="432754"/>
                  </a:lnTo>
                  <a:lnTo>
                    <a:pt x="1100848" y="386080"/>
                  </a:lnTo>
                  <a:lnTo>
                    <a:pt x="1105187" y="339440"/>
                  </a:lnTo>
                  <a:lnTo>
                    <a:pt x="1117727" y="296887"/>
                  </a:lnTo>
                  <a:lnTo>
                    <a:pt x="1137753" y="259078"/>
                  </a:lnTo>
                  <a:lnTo>
                    <a:pt x="1164551" y="226669"/>
                  </a:lnTo>
                  <a:lnTo>
                    <a:pt x="1197408" y="200318"/>
                  </a:lnTo>
                  <a:lnTo>
                    <a:pt x="1235608" y="180682"/>
                  </a:lnTo>
                  <a:lnTo>
                    <a:pt x="1278437" y="168419"/>
                  </a:lnTo>
                  <a:lnTo>
                    <a:pt x="1325181" y="164185"/>
                  </a:lnTo>
                  <a:close/>
                </a:path>
                <a:path w="2102485" h="761364">
                  <a:moveTo>
                    <a:pt x="805942" y="73151"/>
                  </a:moveTo>
                  <a:lnTo>
                    <a:pt x="907542" y="73151"/>
                  </a:lnTo>
                  <a:lnTo>
                    <a:pt x="907542" y="172313"/>
                  </a:lnTo>
                  <a:lnTo>
                    <a:pt x="1023772" y="172313"/>
                  </a:lnTo>
                  <a:lnTo>
                    <a:pt x="1023772" y="253593"/>
                  </a:lnTo>
                  <a:lnTo>
                    <a:pt x="907542" y="253593"/>
                  </a:lnTo>
                  <a:lnTo>
                    <a:pt x="907542" y="460044"/>
                  </a:lnTo>
                  <a:lnTo>
                    <a:pt x="911453" y="488035"/>
                  </a:lnTo>
                  <a:lnTo>
                    <a:pt x="922985" y="508406"/>
                  </a:lnTo>
                  <a:lnTo>
                    <a:pt x="941832" y="520852"/>
                  </a:lnTo>
                  <a:lnTo>
                    <a:pt x="967689" y="525068"/>
                  </a:lnTo>
                  <a:lnTo>
                    <a:pt x="983322" y="523989"/>
                  </a:lnTo>
                  <a:lnTo>
                    <a:pt x="998270" y="520699"/>
                  </a:lnTo>
                  <a:lnTo>
                    <a:pt x="1012151" y="515124"/>
                  </a:lnTo>
                  <a:lnTo>
                    <a:pt x="1024585" y="507187"/>
                  </a:lnTo>
                  <a:lnTo>
                    <a:pt x="1053033" y="579526"/>
                  </a:lnTo>
                  <a:lnTo>
                    <a:pt x="1032649" y="592327"/>
                  </a:lnTo>
                  <a:lnTo>
                    <a:pt x="1008837" y="601472"/>
                  </a:lnTo>
                  <a:lnTo>
                    <a:pt x="982738" y="606958"/>
                  </a:lnTo>
                  <a:lnTo>
                    <a:pt x="955497" y="608787"/>
                  </a:lnTo>
                  <a:lnTo>
                    <a:pt x="903426" y="602778"/>
                  </a:lnTo>
                  <a:lnTo>
                    <a:pt x="861771" y="584910"/>
                  </a:lnTo>
                  <a:lnTo>
                    <a:pt x="831197" y="555415"/>
                  </a:lnTo>
                  <a:lnTo>
                    <a:pt x="812366" y="514528"/>
                  </a:lnTo>
                  <a:lnTo>
                    <a:pt x="805942" y="462483"/>
                  </a:lnTo>
                  <a:lnTo>
                    <a:pt x="805942" y="253593"/>
                  </a:lnTo>
                  <a:lnTo>
                    <a:pt x="734415" y="253593"/>
                  </a:lnTo>
                  <a:lnTo>
                    <a:pt x="734415" y="172313"/>
                  </a:lnTo>
                  <a:lnTo>
                    <a:pt x="805942" y="172313"/>
                  </a:lnTo>
                  <a:lnTo>
                    <a:pt x="805942" y="73151"/>
                  </a:lnTo>
                  <a:close/>
                </a:path>
                <a:path w="2102485" h="761364">
                  <a:moveTo>
                    <a:pt x="484149" y="26009"/>
                  </a:moveTo>
                  <a:lnTo>
                    <a:pt x="535571" y="29311"/>
                  </a:lnTo>
                  <a:lnTo>
                    <a:pt x="585851" y="39014"/>
                  </a:lnTo>
                  <a:lnTo>
                    <a:pt x="632625" y="54813"/>
                  </a:lnTo>
                  <a:lnTo>
                    <a:pt x="673531" y="76403"/>
                  </a:lnTo>
                  <a:lnTo>
                    <a:pt x="640207" y="158495"/>
                  </a:lnTo>
                  <a:lnTo>
                    <a:pt x="601065" y="138823"/>
                  </a:lnTo>
                  <a:lnTo>
                    <a:pt x="561162" y="124866"/>
                  </a:lnTo>
                  <a:lnTo>
                    <a:pt x="521563" y="116547"/>
                  </a:lnTo>
                  <a:lnTo>
                    <a:pt x="483336" y="113792"/>
                  </a:lnTo>
                  <a:lnTo>
                    <a:pt x="426999" y="119799"/>
                  </a:lnTo>
                  <a:lnTo>
                    <a:pt x="388645" y="136245"/>
                  </a:lnTo>
                  <a:lnTo>
                    <a:pt x="366750" y="160769"/>
                  </a:lnTo>
                  <a:lnTo>
                    <a:pt x="359791" y="191008"/>
                  </a:lnTo>
                  <a:lnTo>
                    <a:pt x="365471" y="215628"/>
                  </a:lnTo>
                  <a:lnTo>
                    <a:pt x="405390" y="248900"/>
                  </a:lnTo>
                  <a:lnTo>
                    <a:pt x="471102" y="269759"/>
                  </a:lnTo>
                  <a:lnTo>
                    <a:pt x="509025" y="278863"/>
                  </a:lnTo>
                  <a:lnTo>
                    <a:pt x="547869" y="288860"/>
                  </a:lnTo>
                  <a:lnTo>
                    <a:pt x="585791" y="301081"/>
                  </a:lnTo>
                  <a:lnTo>
                    <a:pt x="620950" y="316858"/>
                  </a:lnTo>
                  <a:lnTo>
                    <a:pt x="675608" y="364407"/>
                  </a:lnTo>
                  <a:lnTo>
                    <a:pt x="697103" y="442163"/>
                  </a:lnTo>
                  <a:lnTo>
                    <a:pt x="692550" y="480191"/>
                  </a:lnTo>
                  <a:lnTo>
                    <a:pt x="655707" y="546921"/>
                  </a:lnTo>
                  <a:lnTo>
                    <a:pt x="623131" y="573348"/>
                  </a:lnTo>
                  <a:lnTo>
                    <a:pt x="580929" y="593633"/>
                  </a:lnTo>
                  <a:lnTo>
                    <a:pt x="528960" y="606637"/>
                  </a:lnTo>
                  <a:lnTo>
                    <a:pt x="467080" y="611225"/>
                  </a:lnTo>
                  <a:lnTo>
                    <a:pt x="414255" y="608026"/>
                  </a:lnTo>
                  <a:lnTo>
                    <a:pt x="363419" y="598897"/>
                  </a:lnTo>
                  <a:lnTo>
                    <a:pt x="316563" y="584539"/>
                  </a:lnTo>
                  <a:lnTo>
                    <a:pt x="275675" y="565656"/>
                  </a:lnTo>
                  <a:lnTo>
                    <a:pt x="242747" y="542950"/>
                  </a:lnTo>
                  <a:lnTo>
                    <a:pt x="279323" y="460857"/>
                  </a:lnTo>
                  <a:lnTo>
                    <a:pt x="318033" y="486067"/>
                  </a:lnTo>
                  <a:lnTo>
                    <a:pt x="364058" y="505866"/>
                  </a:lnTo>
                  <a:lnTo>
                    <a:pt x="414655" y="518807"/>
                  </a:lnTo>
                  <a:lnTo>
                    <a:pt x="467080" y="523443"/>
                  </a:lnTo>
                  <a:lnTo>
                    <a:pt x="524141" y="517829"/>
                  </a:lnTo>
                  <a:lnTo>
                    <a:pt x="563295" y="502310"/>
                  </a:lnTo>
                  <a:lnTo>
                    <a:pt x="585838" y="478866"/>
                  </a:lnTo>
                  <a:lnTo>
                    <a:pt x="593064" y="449478"/>
                  </a:lnTo>
                  <a:lnTo>
                    <a:pt x="587370" y="424537"/>
                  </a:lnTo>
                  <a:lnTo>
                    <a:pt x="547355" y="390890"/>
                  </a:lnTo>
                  <a:lnTo>
                    <a:pt x="481485" y="369878"/>
                  </a:lnTo>
                  <a:lnTo>
                    <a:pt x="443470" y="360730"/>
                  </a:lnTo>
                  <a:lnTo>
                    <a:pt x="404533" y="350686"/>
                  </a:lnTo>
                  <a:lnTo>
                    <a:pt x="366519" y="338393"/>
                  </a:lnTo>
                  <a:lnTo>
                    <a:pt x="331275" y="322499"/>
                  </a:lnTo>
                  <a:lnTo>
                    <a:pt x="276486" y="274504"/>
                  </a:lnTo>
                  <a:lnTo>
                    <a:pt x="260634" y="239698"/>
                  </a:lnTo>
                  <a:lnTo>
                    <a:pt x="254939" y="195884"/>
                  </a:lnTo>
                  <a:lnTo>
                    <a:pt x="259446" y="157555"/>
                  </a:lnTo>
                  <a:lnTo>
                    <a:pt x="296015" y="90464"/>
                  </a:lnTo>
                  <a:lnTo>
                    <a:pt x="328418" y="63950"/>
                  </a:lnTo>
                  <a:lnTo>
                    <a:pt x="370461" y="43621"/>
                  </a:lnTo>
                  <a:lnTo>
                    <a:pt x="422314" y="30599"/>
                  </a:lnTo>
                  <a:lnTo>
                    <a:pt x="484149" y="26009"/>
                  </a:lnTo>
                  <a:close/>
                </a:path>
                <a:path w="2102485" h="761364">
                  <a:moveTo>
                    <a:pt x="99161" y="0"/>
                  </a:moveTo>
                  <a:lnTo>
                    <a:pt x="195884" y="0"/>
                  </a:lnTo>
                  <a:lnTo>
                    <a:pt x="172394" y="44715"/>
                  </a:lnTo>
                  <a:lnTo>
                    <a:pt x="152438" y="89954"/>
                  </a:lnTo>
                  <a:lnTo>
                    <a:pt x="135891" y="135859"/>
                  </a:lnTo>
                  <a:lnTo>
                    <a:pt x="122631" y="182575"/>
                  </a:lnTo>
                  <a:lnTo>
                    <a:pt x="112533" y="230243"/>
                  </a:lnTo>
                  <a:lnTo>
                    <a:pt x="105473" y="279006"/>
                  </a:lnTo>
                  <a:lnTo>
                    <a:pt x="101328" y="329007"/>
                  </a:lnTo>
                  <a:lnTo>
                    <a:pt x="99974" y="380390"/>
                  </a:lnTo>
                  <a:lnTo>
                    <a:pt x="101328" y="431773"/>
                  </a:lnTo>
                  <a:lnTo>
                    <a:pt x="105473" y="481774"/>
                  </a:lnTo>
                  <a:lnTo>
                    <a:pt x="112533" y="530537"/>
                  </a:lnTo>
                  <a:lnTo>
                    <a:pt x="122631" y="578205"/>
                  </a:lnTo>
                  <a:lnTo>
                    <a:pt x="135891" y="624920"/>
                  </a:lnTo>
                  <a:lnTo>
                    <a:pt x="152438" y="670826"/>
                  </a:lnTo>
                  <a:lnTo>
                    <a:pt x="172394" y="716065"/>
                  </a:lnTo>
                  <a:lnTo>
                    <a:pt x="195884" y="760780"/>
                  </a:lnTo>
                  <a:lnTo>
                    <a:pt x="99161" y="760780"/>
                  </a:lnTo>
                  <a:lnTo>
                    <a:pt x="76698" y="722333"/>
                  </a:lnTo>
                  <a:lnTo>
                    <a:pt x="56921" y="680885"/>
                  </a:lnTo>
                  <a:lnTo>
                    <a:pt x="39925" y="636636"/>
                  </a:lnTo>
                  <a:lnTo>
                    <a:pt x="25806" y="589788"/>
                  </a:lnTo>
                  <a:lnTo>
                    <a:pt x="14658" y="540538"/>
                  </a:lnTo>
                  <a:lnTo>
                    <a:pt x="6578" y="489089"/>
                  </a:lnTo>
                  <a:lnTo>
                    <a:pt x="1660" y="435640"/>
                  </a:lnTo>
                  <a:lnTo>
                    <a:pt x="0" y="380390"/>
                  </a:lnTo>
                  <a:lnTo>
                    <a:pt x="1660" y="325073"/>
                  </a:lnTo>
                  <a:lnTo>
                    <a:pt x="6578" y="271462"/>
                  </a:lnTo>
                  <a:lnTo>
                    <a:pt x="14658" y="219813"/>
                  </a:lnTo>
                  <a:lnTo>
                    <a:pt x="25806" y="170383"/>
                  </a:lnTo>
                  <a:lnTo>
                    <a:pt x="39925" y="123429"/>
                  </a:lnTo>
                  <a:lnTo>
                    <a:pt x="56921" y="79209"/>
                  </a:lnTo>
                  <a:lnTo>
                    <a:pt x="76698" y="37980"/>
                  </a:lnTo>
                  <a:lnTo>
                    <a:pt x="99161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6944" y="3776472"/>
              <a:ext cx="307848" cy="1676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83485" y="37942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223520" y="0"/>
                  </a:moveTo>
                  <a:lnTo>
                    <a:pt x="0" y="0"/>
                  </a:lnTo>
                  <a:lnTo>
                    <a:pt x="0" y="84531"/>
                  </a:lnTo>
                  <a:lnTo>
                    <a:pt x="223520" y="84531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83485" y="37942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0" y="0"/>
                  </a:moveTo>
                  <a:lnTo>
                    <a:pt x="223520" y="0"/>
                  </a:lnTo>
                  <a:lnTo>
                    <a:pt x="223520" y="84531"/>
                  </a:lnTo>
                  <a:lnTo>
                    <a:pt x="0" y="845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1367" y="3474720"/>
              <a:ext cx="1100328" cy="81686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27922" y="3493516"/>
              <a:ext cx="1016000" cy="732790"/>
            </a:xfrm>
            <a:custGeom>
              <a:avLst/>
              <a:gdLst/>
              <a:ahLst/>
              <a:cxnLst/>
              <a:rect l="l" t="t" r="r" b="b"/>
              <a:pathLst>
                <a:path w="1016000" h="732789">
                  <a:moveTo>
                    <a:pt x="266598" y="0"/>
                  </a:moveTo>
                  <a:lnTo>
                    <a:pt x="0" y="0"/>
                  </a:lnTo>
                  <a:lnTo>
                    <a:pt x="0" y="568960"/>
                  </a:lnTo>
                  <a:lnTo>
                    <a:pt x="282854" y="568960"/>
                  </a:lnTo>
                  <a:lnTo>
                    <a:pt x="341257" y="565523"/>
                  </a:lnTo>
                  <a:lnTo>
                    <a:pt x="390987" y="555405"/>
                  </a:lnTo>
                  <a:lnTo>
                    <a:pt x="431930" y="538888"/>
                  </a:lnTo>
                  <a:lnTo>
                    <a:pt x="463973" y="516258"/>
                  </a:lnTo>
                  <a:lnTo>
                    <a:pt x="487715" y="486054"/>
                  </a:lnTo>
                  <a:lnTo>
                    <a:pt x="105663" y="486054"/>
                  </a:lnTo>
                  <a:lnTo>
                    <a:pt x="105663" y="321868"/>
                  </a:lnTo>
                  <a:lnTo>
                    <a:pt x="475591" y="321868"/>
                  </a:lnTo>
                  <a:lnTo>
                    <a:pt x="444868" y="293027"/>
                  </a:lnTo>
                  <a:lnTo>
                    <a:pt x="403148" y="273100"/>
                  </a:lnTo>
                  <a:lnTo>
                    <a:pt x="433095" y="251828"/>
                  </a:lnTo>
                  <a:lnTo>
                    <a:pt x="442960" y="239776"/>
                  </a:lnTo>
                  <a:lnTo>
                    <a:pt x="105663" y="239776"/>
                  </a:lnTo>
                  <a:lnTo>
                    <a:pt x="105663" y="82905"/>
                  </a:lnTo>
                  <a:lnTo>
                    <a:pt x="458949" y="82905"/>
                  </a:lnTo>
                  <a:lnTo>
                    <a:pt x="452278" y="69479"/>
                  </a:lnTo>
                  <a:lnTo>
                    <a:pt x="422655" y="40132"/>
                  </a:lnTo>
                  <a:lnTo>
                    <a:pt x="381654" y="18303"/>
                  </a:lnTo>
                  <a:lnTo>
                    <a:pt x="329545" y="4692"/>
                  </a:lnTo>
                  <a:lnTo>
                    <a:pt x="266598" y="0"/>
                  </a:lnTo>
                  <a:close/>
                </a:path>
                <a:path w="1016000" h="732789">
                  <a:moveTo>
                    <a:pt x="475591" y="321868"/>
                  </a:moveTo>
                  <a:lnTo>
                    <a:pt x="276351" y="321868"/>
                  </a:lnTo>
                  <a:lnTo>
                    <a:pt x="329133" y="326694"/>
                  </a:lnTo>
                  <a:lnTo>
                    <a:pt x="367588" y="341579"/>
                  </a:lnTo>
                  <a:lnTo>
                    <a:pt x="391109" y="367131"/>
                  </a:lnTo>
                  <a:lnTo>
                    <a:pt x="399084" y="403961"/>
                  </a:lnTo>
                  <a:lnTo>
                    <a:pt x="391109" y="440791"/>
                  </a:lnTo>
                  <a:lnTo>
                    <a:pt x="367588" y="466344"/>
                  </a:lnTo>
                  <a:lnTo>
                    <a:pt x="329133" y="481228"/>
                  </a:lnTo>
                  <a:lnTo>
                    <a:pt x="276351" y="486054"/>
                  </a:lnTo>
                  <a:lnTo>
                    <a:pt x="487715" y="486054"/>
                  </a:lnTo>
                  <a:lnTo>
                    <a:pt x="500902" y="453793"/>
                  </a:lnTo>
                  <a:lnTo>
                    <a:pt x="505561" y="414528"/>
                  </a:lnTo>
                  <a:lnTo>
                    <a:pt x="498132" y="363969"/>
                  </a:lnTo>
                  <a:lnTo>
                    <a:pt x="477215" y="323392"/>
                  </a:lnTo>
                  <a:lnTo>
                    <a:pt x="475591" y="321868"/>
                  </a:lnTo>
                  <a:close/>
                </a:path>
                <a:path w="1016000" h="732789">
                  <a:moveTo>
                    <a:pt x="458949" y="82905"/>
                  </a:moveTo>
                  <a:lnTo>
                    <a:pt x="255219" y="82905"/>
                  </a:lnTo>
                  <a:lnTo>
                    <a:pt x="303987" y="87795"/>
                  </a:lnTo>
                  <a:lnTo>
                    <a:pt x="339953" y="102514"/>
                  </a:lnTo>
                  <a:lnTo>
                    <a:pt x="362203" y="127139"/>
                  </a:lnTo>
                  <a:lnTo>
                    <a:pt x="369824" y="161747"/>
                  </a:lnTo>
                  <a:lnTo>
                    <a:pt x="362203" y="195884"/>
                  </a:lnTo>
                  <a:lnTo>
                    <a:pt x="339953" y="220268"/>
                  </a:lnTo>
                  <a:lnTo>
                    <a:pt x="303987" y="234899"/>
                  </a:lnTo>
                  <a:lnTo>
                    <a:pt x="255219" y="239776"/>
                  </a:lnTo>
                  <a:lnTo>
                    <a:pt x="442960" y="239776"/>
                  </a:lnTo>
                  <a:lnTo>
                    <a:pt x="456183" y="223621"/>
                  </a:lnTo>
                  <a:lnTo>
                    <a:pt x="471042" y="188861"/>
                  </a:lnTo>
                  <a:lnTo>
                    <a:pt x="476300" y="147929"/>
                  </a:lnTo>
                  <a:lnTo>
                    <a:pt x="470249" y="105645"/>
                  </a:lnTo>
                  <a:lnTo>
                    <a:pt x="458949" y="82905"/>
                  </a:lnTo>
                  <a:close/>
                </a:path>
                <a:path w="1016000" h="732789">
                  <a:moveTo>
                    <a:pt x="569544" y="617728"/>
                  </a:moveTo>
                  <a:lnTo>
                    <a:pt x="528904" y="692505"/>
                  </a:lnTo>
                  <a:lnTo>
                    <a:pt x="552665" y="709358"/>
                  </a:lnTo>
                  <a:lnTo>
                    <a:pt x="581228" y="721868"/>
                  </a:lnTo>
                  <a:lnTo>
                    <a:pt x="612686" y="729653"/>
                  </a:lnTo>
                  <a:lnTo>
                    <a:pt x="645134" y="732332"/>
                  </a:lnTo>
                  <a:lnTo>
                    <a:pt x="686502" y="728418"/>
                  </a:lnTo>
                  <a:lnTo>
                    <a:pt x="723852" y="715452"/>
                  </a:lnTo>
                  <a:lnTo>
                    <a:pt x="757261" y="691601"/>
                  </a:lnTo>
                  <a:lnTo>
                    <a:pt x="786808" y="655032"/>
                  </a:lnTo>
                  <a:lnTo>
                    <a:pt x="790452" y="647801"/>
                  </a:lnTo>
                  <a:lnTo>
                    <a:pt x="644321" y="647801"/>
                  </a:lnTo>
                  <a:lnTo>
                    <a:pt x="623722" y="645731"/>
                  </a:lnTo>
                  <a:lnTo>
                    <a:pt x="603885" y="639775"/>
                  </a:lnTo>
                  <a:lnTo>
                    <a:pt x="585571" y="630313"/>
                  </a:lnTo>
                  <a:lnTo>
                    <a:pt x="569544" y="617728"/>
                  </a:lnTo>
                  <a:close/>
                </a:path>
                <a:path w="1016000" h="732789">
                  <a:moveTo>
                    <a:pt x="644321" y="134924"/>
                  </a:moveTo>
                  <a:lnTo>
                    <a:pt x="538657" y="134924"/>
                  </a:lnTo>
                  <a:lnTo>
                    <a:pt x="728040" y="570585"/>
                  </a:lnTo>
                  <a:lnTo>
                    <a:pt x="720725" y="587654"/>
                  </a:lnTo>
                  <a:lnTo>
                    <a:pt x="705586" y="615226"/>
                  </a:lnTo>
                  <a:lnTo>
                    <a:pt x="688619" y="633882"/>
                  </a:lnTo>
                  <a:lnTo>
                    <a:pt x="668604" y="644461"/>
                  </a:lnTo>
                  <a:lnTo>
                    <a:pt x="644321" y="647801"/>
                  </a:lnTo>
                  <a:lnTo>
                    <a:pt x="790452" y="647801"/>
                  </a:lnTo>
                  <a:lnTo>
                    <a:pt x="812571" y="603910"/>
                  </a:lnTo>
                  <a:lnTo>
                    <a:pt x="876665" y="455980"/>
                  </a:lnTo>
                  <a:lnTo>
                    <a:pt x="780872" y="455980"/>
                  </a:lnTo>
                  <a:lnTo>
                    <a:pt x="644321" y="134924"/>
                  </a:lnTo>
                  <a:close/>
                </a:path>
                <a:path w="1016000" h="732789">
                  <a:moveTo>
                    <a:pt x="1015771" y="134924"/>
                  </a:moveTo>
                  <a:lnTo>
                    <a:pt x="918235" y="134924"/>
                  </a:lnTo>
                  <a:lnTo>
                    <a:pt x="780872" y="455980"/>
                  </a:lnTo>
                  <a:lnTo>
                    <a:pt x="876665" y="455980"/>
                  </a:lnTo>
                  <a:lnTo>
                    <a:pt x="1015771" y="13492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27922" y="3493516"/>
              <a:ext cx="1016000" cy="732790"/>
            </a:xfrm>
            <a:custGeom>
              <a:avLst/>
              <a:gdLst/>
              <a:ahLst/>
              <a:cxnLst/>
              <a:rect l="l" t="t" r="r" b="b"/>
              <a:pathLst>
                <a:path w="1016000" h="732789">
                  <a:moveTo>
                    <a:pt x="105663" y="321868"/>
                  </a:moveTo>
                  <a:lnTo>
                    <a:pt x="105663" y="486054"/>
                  </a:lnTo>
                  <a:lnTo>
                    <a:pt x="276351" y="486054"/>
                  </a:lnTo>
                  <a:lnTo>
                    <a:pt x="329133" y="481228"/>
                  </a:lnTo>
                  <a:lnTo>
                    <a:pt x="367588" y="466344"/>
                  </a:lnTo>
                  <a:lnTo>
                    <a:pt x="391109" y="440791"/>
                  </a:lnTo>
                  <a:lnTo>
                    <a:pt x="399084" y="403961"/>
                  </a:lnTo>
                  <a:lnTo>
                    <a:pt x="391109" y="367131"/>
                  </a:lnTo>
                  <a:lnTo>
                    <a:pt x="367588" y="341579"/>
                  </a:lnTo>
                  <a:lnTo>
                    <a:pt x="329133" y="326694"/>
                  </a:lnTo>
                  <a:lnTo>
                    <a:pt x="276351" y="321868"/>
                  </a:lnTo>
                  <a:lnTo>
                    <a:pt x="105663" y="321868"/>
                  </a:lnTo>
                  <a:close/>
                </a:path>
                <a:path w="1016000" h="732789">
                  <a:moveTo>
                    <a:pt x="538657" y="134924"/>
                  </a:moveTo>
                  <a:lnTo>
                    <a:pt x="644321" y="134924"/>
                  </a:lnTo>
                  <a:lnTo>
                    <a:pt x="780872" y="455980"/>
                  </a:lnTo>
                  <a:lnTo>
                    <a:pt x="918235" y="134924"/>
                  </a:lnTo>
                  <a:lnTo>
                    <a:pt x="1015771" y="134924"/>
                  </a:lnTo>
                  <a:lnTo>
                    <a:pt x="812571" y="603910"/>
                  </a:lnTo>
                  <a:lnTo>
                    <a:pt x="786808" y="655032"/>
                  </a:lnTo>
                  <a:lnTo>
                    <a:pt x="757261" y="691601"/>
                  </a:lnTo>
                  <a:lnTo>
                    <a:pt x="723852" y="715452"/>
                  </a:lnTo>
                  <a:lnTo>
                    <a:pt x="686502" y="728418"/>
                  </a:lnTo>
                  <a:lnTo>
                    <a:pt x="645134" y="732332"/>
                  </a:lnTo>
                  <a:lnTo>
                    <a:pt x="612686" y="729653"/>
                  </a:lnTo>
                  <a:lnTo>
                    <a:pt x="581228" y="721868"/>
                  </a:lnTo>
                  <a:lnTo>
                    <a:pt x="552665" y="709358"/>
                  </a:lnTo>
                  <a:lnTo>
                    <a:pt x="528904" y="692505"/>
                  </a:lnTo>
                  <a:lnTo>
                    <a:pt x="569544" y="617728"/>
                  </a:lnTo>
                  <a:lnTo>
                    <a:pt x="585571" y="630313"/>
                  </a:lnTo>
                  <a:lnTo>
                    <a:pt x="603884" y="639775"/>
                  </a:lnTo>
                  <a:lnTo>
                    <a:pt x="623722" y="645731"/>
                  </a:lnTo>
                  <a:lnTo>
                    <a:pt x="644321" y="647801"/>
                  </a:lnTo>
                  <a:lnTo>
                    <a:pt x="668604" y="644461"/>
                  </a:lnTo>
                  <a:lnTo>
                    <a:pt x="688619" y="633882"/>
                  </a:lnTo>
                  <a:lnTo>
                    <a:pt x="705586" y="615226"/>
                  </a:lnTo>
                  <a:lnTo>
                    <a:pt x="720724" y="587654"/>
                  </a:lnTo>
                  <a:lnTo>
                    <a:pt x="728040" y="570585"/>
                  </a:lnTo>
                  <a:lnTo>
                    <a:pt x="538657" y="134924"/>
                  </a:lnTo>
                  <a:close/>
                </a:path>
                <a:path w="1016000" h="732789">
                  <a:moveTo>
                    <a:pt x="105663" y="82905"/>
                  </a:moveTo>
                  <a:lnTo>
                    <a:pt x="105663" y="239776"/>
                  </a:lnTo>
                  <a:lnTo>
                    <a:pt x="255219" y="239776"/>
                  </a:lnTo>
                  <a:lnTo>
                    <a:pt x="303987" y="234899"/>
                  </a:lnTo>
                  <a:lnTo>
                    <a:pt x="339953" y="220268"/>
                  </a:lnTo>
                  <a:lnTo>
                    <a:pt x="362203" y="195884"/>
                  </a:lnTo>
                  <a:lnTo>
                    <a:pt x="369823" y="161747"/>
                  </a:lnTo>
                  <a:lnTo>
                    <a:pt x="362203" y="127139"/>
                  </a:lnTo>
                  <a:lnTo>
                    <a:pt x="339953" y="102514"/>
                  </a:lnTo>
                  <a:lnTo>
                    <a:pt x="303987" y="87795"/>
                  </a:lnTo>
                  <a:lnTo>
                    <a:pt x="255219" y="82905"/>
                  </a:lnTo>
                  <a:lnTo>
                    <a:pt x="105663" y="82905"/>
                  </a:lnTo>
                  <a:close/>
                </a:path>
                <a:path w="1016000" h="732789">
                  <a:moveTo>
                    <a:pt x="0" y="0"/>
                  </a:moveTo>
                  <a:lnTo>
                    <a:pt x="266598" y="0"/>
                  </a:lnTo>
                  <a:lnTo>
                    <a:pt x="329545" y="4692"/>
                  </a:lnTo>
                  <a:lnTo>
                    <a:pt x="381654" y="18303"/>
                  </a:lnTo>
                  <a:lnTo>
                    <a:pt x="422655" y="40132"/>
                  </a:lnTo>
                  <a:lnTo>
                    <a:pt x="452278" y="69479"/>
                  </a:lnTo>
                  <a:lnTo>
                    <a:pt x="470249" y="105645"/>
                  </a:lnTo>
                  <a:lnTo>
                    <a:pt x="476300" y="147929"/>
                  </a:lnTo>
                  <a:lnTo>
                    <a:pt x="471042" y="188861"/>
                  </a:lnTo>
                  <a:lnTo>
                    <a:pt x="456183" y="223621"/>
                  </a:lnTo>
                  <a:lnTo>
                    <a:pt x="433095" y="251828"/>
                  </a:lnTo>
                  <a:lnTo>
                    <a:pt x="403148" y="273100"/>
                  </a:lnTo>
                  <a:lnTo>
                    <a:pt x="444868" y="293027"/>
                  </a:lnTo>
                  <a:lnTo>
                    <a:pt x="477215" y="323392"/>
                  </a:lnTo>
                  <a:lnTo>
                    <a:pt x="498132" y="363969"/>
                  </a:lnTo>
                  <a:lnTo>
                    <a:pt x="505561" y="414528"/>
                  </a:lnTo>
                  <a:lnTo>
                    <a:pt x="500902" y="453793"/>
                  </a:lnTo>
                  <a:lnTo>
                    <a:pt x="463973" y="516258"/>
                  </a:lnTo>
                  <a:lnTo>
                    <a:pt x="431930" y="538888"/>
                  </a:lnTo>
                  <a:lnTo>
                    <a:pt x="390987" y="555405"/>
                  </a:lnTo>
                  <a:lnTo>
                    <a:pt x="341257" y="565523"/>
                  </a:lnTo>
                  <a:lnTo>
                    <a:pt x="282854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65975" y="3776472"/>
              <a:ext cx="310896" cy="1676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85246" y="37942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223520" y="0"/>
                  </a:moveTo>
                  <a:lnTo>
                    <a:pt x="0" y="0"/>
                  </a:lnTo>
                  <a:lnTo>
                    <a:pt x="0" y="84531"/>
                  </a:lnTo>
                  <a:lnTo>
                    <a:pt x="223520" y="84531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85246" y="37942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0" y="0"/>
                  </a:moveTo>
                  <a:lnTo>
                    <a:pt x="223520" y="0"/>
                  </a:lnTo>
                  <a:lnTo>
                    <a:pt x="223520" y="84531"/>
                  </a:lnTo>
                  <a:lnTo>
                    <a:pt x="0" y="845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4680" y="3441192"/>
              <a:ext cx="2185416" cy="84429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981729" y="3459378"/>
              <a:ext cx="2103120" cy="761365"/>
            </a:xfrm>
            <a:custGeom>
              <a:avLst/>
              <a:gdLst/>
              <a:ahLst/>
              <a:cxnLst/>
              <a:rect l="l" t="t" r="r" b="b"/>
              <a:pathLst>
                <a:path w="2103120" h="761364">
                  <a:moveTo>
                    <a:pt x="1495411" y="169062"/>
                  </a:moveTo>
                  <a:lnTo>
                    <a:pt x="1398689" y="169062"/>
                  </a:lnTo>
                  <a:lnTo>
                    <a:pt x="1398689" y="760780"/>
                  </a:lnTo>
                  <a:lnTo>
                    <a:pt x="1500289" y="760780"/>
                  </a:lnTo>
                  <a:lnTo>
                    <a:pt x="1500289" y="550265"/>
                  </a:lnTo>
                  <a:lnTo>
                    <a:pt x="1794172" y="550265"/>
                  </a:lnTo>
                  <a:lnTo>
                    <a:pt x="1796960" y="548030"/>
                  </a:lnTo>
                  <a:lnTo>
                    <a:pt x="1818396" y="521817"/>
                  </a:lnTo>
                  <a:lnTo>
                    <a:pt x="1627897" y="521817"/>
                  </a:lnTo>
                  <a:lnTo>
                    <a:pt x="1586366" y="515659"/>
                  </a:lnTo>
                  <a:lnTo>
                    <a:pt x="1550804" y="497914"/>
                  </a:lnTo>
                  <a:lnTo>
                    <a:pt x="1523085" y="469674"/>
                  </a:lnTo>
                  <a:lnTo>
                    <a:pt x="1505080" y="432032"/>
                  </a:lnTo>
                  <a:lnTo>
                    <a:pt x="1498662" y="386080"/>
                  </a:lnTo>
                  <a:lnTo>
                    <a:pt x="1505080" y="340127"/>
                  </a:lnTo>
                  <a:lnTo>
                    <a:pt x="1523085" y="302485"/>
                  </a:lnTo>
                  <a:lnTo>
                    <a:pt x="1550804" y="274245"/>
                  </a:lnTo>
                  <a:lnTo>
                    <a:pt x="1586366" y="256500"/>
                  </a:lnTo>
                  <a:lnTo>
                    <a:pt x="1627897" y="250342"/>
                  </a:lnTo>
                  <a:lnTo>
                    <a:pt x="1817877" y="250342"/>
                  </a:lnTo>
                  <a:lnTo>
                    <a:pt x="1797877" y="225958"/>
                  </a:lnTo>
                  <a:lnTo>
                    <a:pt x="1495411" y="225958"/>
                  </a:lnTo>
                  <a:lnTo>
                    <a:pt x="1495411" y="169062"/>
                  </a:lnTo>
                  <a:close/>
                </a:path>
                <a:path w="2103120" h="761364">
                  <a:moveTo>
                    <a:pt x="1794172" y="550265"/>
                  </a:moveTo>
                  <a:lnTo>
                    <a:pt x="1500289" y="550265"/>
                  </a:lnTo>
                  <a:lnTo>
                    <a:pt x="1528977" y="576211"/>
                  </a:lnTo>
                  <a:lnTo>
                    <a:pt x="1562162" y="594461"/>
                  </a:lnTo>
                  <a:lnTo>
                    <a:pt x="1599157" y="605243"/>
                  </a:lnTo>
                  <a:lnTo>
                    <a:pt x="1639276" y="608787"/>
                  </a:lnTo>
                  <a:lnTo>
                    <a:pt x="1685146" y="604751"/>
                  </a:lnTo>
                  <a:lnTo>
                    <a:pt x="1727186" y="592963"/>
                  </a:lnTo>
                  <a:lnTo>
                    <a:pt x="1764693" y="573897"/>
                  </a:lnTo>
                  <a:lnTo>
                    <a:pt x="1794172" y="550265"/>
                  </a:lnTo>
                  <a:close/>
                </a:path>
                <a:path w="2103120" h="761364">
                  <a:moveTo>
                    <a:pt x="1817877" y="250342"/>
                  </a:moveTo>
                  <a:lnTo>
                    <a:pt x="1627897" y="250342"/>
                  </a:lnTo>
                  <a:lnTo>
                    <a:pt x="1669343" y="256500"/>
                  </a:lnTo>
                  <a:lnTo>
                    <a:pt x="1704703" y="274245"/>
                  </a:lnTo>
                  <a:lnTo>
                    <a:pt x="1732182" y="302485"/>
                  </a:lnTo>
                  <a:lnTo>
                    <a:pt x="1749986" y="340127"/>
                  </a:lnTo>
                  <a:lnTo>
                    <a:pt x="1756319" y="386080"/>
                  </a:lnTo>
                  <a:lnTo>
                    <a:pt x="1749986" y="432032"/>
                  </a:lnTo>
                  <a:lnTo>
                    <a:pt x="1732182" y="469674"/>
                  </a:lnTo>
                  <a:lnTo>
                    <a:pt x="1704703" y="497914"/>
                  </a:lnTo>
                  <a:lnTo>
                    <a:pt x="1669343" y="515659"/>
                  </a:lnTo>
                  <a:lnTo>
                    <a:pt x="1627897" y="521817"/>
                  </a:lnTo>
                  <a:lnTo>
                    <a:pt x="1818396" y="521817"/>
                  </a:lnTo>
                  <a:lnTo>
                    <a:pt x="1823284" y="515839"/>
                  </a:lnTo>
                  <a:lnTo>
                    <a:pt x="1842960" y="477799"/>
                  </a:lnTo>
                  <a:lnTo>
                    <a:pt x="1855282" y="434387"/>
                  </a:lnTo>
                  <a:lnTo>
                    <a:pt x="1859546" y="386080"/>
                  </a:lnTo>
                  <a:lnTo>
                    <a:pt x="1855282" y="338040"/>
                  </a:lnTo>
                  <a:lnTo>
                    <a:pt x="1842960" y="294830"/>
                  </a:lnTo>
                  <a:lnTo>
                    <a:pt x="1823284" y="256935"/>
                  </a:lnTo>
                  <a:lnTo>
                    <a:pt x="1817877" y="250342"/>
                  </a:lnTo>
                  <a:close/>
                </a:path>
                <a:path w="2103120" h="761364">
                  <a:moveTo>
                    <a:pt x="1639276" y="164185"/>
                  </a:moveTo>
                  <a:lnTo>
                    <a:pt x="1596566" y="168008"/>
                  </a:lnTo>
                  <a:lnTo>
                    <a:pt x="1557895" y="179527"/>
                  </a:lnTo>
                  <a:lnTo>
                    <a:pt x="1523948" y="198818"/>
                  </a:lnTo>
                  <a:lnTo>
                    <a:pt x="1495411" y="225958"/>
                  </a:lnTo>
                  <a:lnTo>
                    <a:pt x="1797877" y="225958"/>
                  </a:lnTo>
                  <a:lnTo>
                    <a:pt x="1764693" y="199032"/>
                  </a:lnTo>
                  <a:lnTo>
                    <a:pt x="1727186" y="179997"/>
                  </a:lnTo>
                  <a:lnTo>
                    <a:pt x="1685146" y="168219"/>
                  </a:lnTo>
                  <a:lnTo>
                    <a:pt x="1639276" y="164185"/>
                  </a:lnTo>
                  <a:close/>
                </a:path>
                <a:path w="2103120" h="761364">
                  <a:moveTo>
                    <a:pt x="1082432" y="164185"/>
                  </a:moveTo>
                  <a:lnTo>
                    <a:pt x="1035688" y="168419"/>
                  </a:lnTo>
                  <a:lnTo>
                    <a:pt x="992859" y="180682"/>
                  </a:lnTo>
                  <a:lnTo>
                    <a:pt x="954659" y="200318"/>
                  </a:lnTo>
                  <a:lnTo>
                    <a:pt x="921803" y="226669"/>
                  </a:lnTo>
                  <a:lnTo>
                    <a:pt x="895005" y="259078"/>
                  </a:lnTo>
                  <a:lnTo>
                    <a:pt x="874979" y="296887"/>
                  </a:lnTo>
                  <a:lnTo>
                    <a:pt x="862439" y="339440"/>
                  </a:lnTo>
                  <a:lnTo>
                    <a:pt x="858100" y="386080"/>
                  </a:lnTo>
                  <a:lnTo>
                    <a:pt x="862436" y="432754"/>
                  </a:lnTo>
                  <a:lnTo>
                    <a:pt x="875106" y="475399"/>
                  </a:lnTo>
                  <a:lnTo>
                    <a:pt x="895605" y="513338"/>
                  </a:lnTo>
                  <a:lnTo>
                    <a:pt x="923429" y="545896"/>
                  </a:lnTo>
                  <a:lnTo>
                    <a:pt x="958072" y="572396"/>
                  </a:lnTo>
                  <a:lnTo>
                    <a:pt x="999031" y="592162"/>
                  </a:lnTo>
                  <a:lnTo>
                    <a:pt x="1045800" y="604518"/>
                  </a:lnTo>
                  <a:lnTo>
                    <a:pt x="1097875" y="608787"/>
                  </a:lnTo>
                  <a:lnTo>
                    <a:pt x="1151241" y="604253"/>
                  </a:lnTo>
                  <a:lnTo>
                    <a:pt x="1198663" y="590803"/>
                  </a:lnTo>
                  <a:lnTo>
                    <a:pt x="1239379" y="568667"/>
                  </a:lnTo>
                  <a:lnTo>
                    <a:pt x="1272627" y="538073"/>
                  </a:lnTo>
                  <a:lnTo>
                    <a:pt x="1259190" y="522630"/>
                  </a:lnTo>
                  <a:lnTo>
                    <a:pt x="1100314" y="522630"/>
                  </a:lnTo>
                  <a:lnTo>
                    <a:pt x="1048167" y="515289"/>
                  </a:lnTo>
                  <a:lnTo>
                    <a:pt x="1006232" y="494385"/>
                  </a:lnTo>
                  <a:lnTo>
                    <a:pt x="976184" y="461594"/>
                  </a:lnTo>
                  <a:lnTo>
                    <a:pt x="959700" y="418592"/>
                  </a:lnTo>
                  <a:lnTo>
                    <a:pt x="1300264" y="418592"/>
                  </a:lnTo>
                  <a:lnTo>
                    <a:pt x="1300860" y="410921"/>
                  </a:lnTo>
                  <a:lnTo>
                    <a:pt x="1301380" y="402945"/>
                  </a:lnTo>
                  <a:lnTo>
                    <a:pt x="1301748" y="395274"/>
                  </a:lnTo>
                  <a:lnTo>
                    <a:pt x="1301888" y="388518"/>
                  </a:lnTo>
                  <a:lnTo>
                    <a:pt x="1298635" y="351129"/>
                  </a:lnTo>
                  <a:lnTo>
                    <a:pt x="958886" y="351129"/>
                  </a:lnTo>
                  <a:lnTo>
                    <a:pt x="973047" y="307873"/>
                  </a:lnTo>
                  <a:lnTo>
                    <a:pt x="999628" y="274523"/>
                  </a:lnTo>
                  <a:lnTo>
                    <a:pt x="1036725" y="253060"/>
                  </a:lnTo>
                  <a:lnTo>
                    <a:pt x="1082432" y="245465"/>
                  </a:lnTo>
                  <a:lnTo>
                    <a:pt x="1255860" y="245465"/>
                  </a:lnTo>
                  <a:lnTo>
                    <a:pt x="1239709" y="225450"/>
                  </a:lnTo>
                  <a:lnTo>
                    <a:pt x="1207590" y="199375"/>
                  </a:lnTo>
                  <a:lnTo>
                    <a:pt x="1170214" y="180149"/>
                  </a:lnTo>
                  <a:lnTo>
                    <a:pt x="1128266" y="168257"/>
                  </a:lnTo>
                  <a:lnTo>
                    <a:pt x="1082432" y="164185"/>
                  </a:lnTo>
                  <a:close/>
                </a:path>
                <a:path w="2103120" h="761364">
                  <a:moveTo>
                    <a:pt x="1218170" y="475488"/>
                  </a:moveTo>
                  <a:lnTo>
                    <a:pt x="1193582" y="496227"/>
                  </a:lnTo>
                  <a:lnTo>
                    <a:pt x="1165947" y="510946"/>
                  </a:lnTo>
                  <a:lnTo>
                    <a:pt x="1134959" y="519722"/>
                  </a:lnTo>
                  <a:lnTo>
                    <a:pt x="1100314" y="522630"/>
                  </a:lnTo>
                  <a:lnTo>
                    <a:pt x="1259190" y="522630"/>
                  </a:lnTo>
                  <a:lnTo>
                    <a:pt x="1218170" y="475488"/>
                  </a:lnTo>
                  <a:close/>
                </a:path>
                <a:path w="2103120" h="761364">
                  <a:moveTo>
                    <a:pt x="1255860" y="245465"/>
                  </a:moveTo>
                  <a:lnTo>
                    <a:pt x="1082432" y="245465"/>
                  </a:lnTo>
                  <a:lnTo>
                    <a:pt x="1128584" y="253174"/>
                  </a:lnTo>
                  <a:lnTo>
                    <a:pt x="1165744" y="274828"/>
                  </a:lnTo>
                  <a:lnTo>
                    <a:pt x="1191931" y="308216"/>
                  </a:lnTo>
                  <a:lnTo>
                    <a:pt x="1205165" y="351129"/>
                  </a:lnTo>
                  <a:lnTo>
                    <a:pt x="1298635" y="351129"/>
                  </a:lnTo>
                  <a:lnTo>
                    <a:pt x="1297659" y="339907"/>
                  </a:lnTo>
                  <a:lnTo>
                    <a:pt x="1285429" y="296202"/>
                  </a:lnTo>
                  <a:lnTo>
                    <a:pt x="1265883" y="257887"/>
                  </a:lnTo>
                  <a:lnTo>
                    <a:pt x="1255860" y="245465"/>
                  </a:lnTo>
                  <a:close/>
                </a:path>
                <a:path w="2103120" h="761364">
                  <a:moveTo>
                    <a:pt x="664792" y="253593"/>
                  </a:moveTo>
                  <a:lnTo>
                    <a:pt x="563194" y="253593"/>
                  </a:lnTo>
                  <a:lnTo>
                    <a:pt x="563194" y="462483"/>
                  </a:lnTo>
                  <a:lnTo>
                    <a:pt x="569618" y="514528"/>
                  </a:lnTo>
                  <a:lnTo>
                    <a:pt x="588449" y="555415"/>
                  </a:lnTo>
                  <a:lnTo>
                    <a:pt x="619022" y="584910"/>
                  </a:lnTo>
                  <a:lnTo>
                    <a:pt x="660677" y="602778"/>
                  </a:lnTo>
                  <a:lnTo>
                    <a:pt x="712748" y="608787"/>
                  </a:lnTo>
                  <a:lnTo>
                    <a:pt x="739990" y="606958"/>
                  </a:lnTo>
                  <a:lnTo>
                    <a:pt x="766088" y="601472"/>
                  </a:lnTo>
                  <a:lnTo>
                    <a:pt x="789900" y="592328"/>
                  </a:lnTo>
                  <a:lnTo>
                    <a:pt x="810284" y="579526"/>
                  </a:lnTo>
                  <a:lnTo>
                    <a:pt x="788869" y="525068"/>
                  </a:lnTo>
                  <a:lnTo>
                    <a:pt x="724941" y="525068"/>
                  </a:lnTo>
                  <a:lnTo>
                    <a:pt x="699084" y="520852"/>
                  </a:lnTo>
                  <a:lnTo>
                    <a:pt x="680236" y="508406"/>
                  </a:lnTo>
                  <a:lnTo>
                    <a:pt x="668704" y="488035"/>
                  </a:lnTo>
                  <a:lnTo>
                    <a:pt x="664792" y="460044"/>
                  </a:lnTo>
                  <a:lnTo>
                    <a:pt x="664792" y="253593"/>
                  </a:lnTo>
                  <a:close/>
                </a:path>
                <a:path w="2103120" h="761364">
                  <a:moveTo>
                    <a:pt x="781837" y="507187"/>
                  </a:moveTo>
                  <a:lnTo>
                    <a:pt x="769404" y="515124"/>
                  </a:lnTo>
                  <a:lnTo>
                    <a:pt x="755523" y="520700"/>
                  </a:lnTo>
                  <a:lnTo>
                    <a:pt x="740575" y="523989"/>
                  </a:lnTo>
                  <a:lnTo>
                    <a:pt x="724941" y="525068"/>
                  </a:lnTo>
                  <a:lnTo>
                    <a:pt x="788869" y="525068"/>
                  </a:lnTo>
                  <a:lnTo>
                    <a:pt x="781837" y="507187"/>
                  </a:lnTo>
                  <a:close/>
                </a:path>
                <a:path w="2103120" h="761364">
                  <a:moveTo>
                    <a:pt x="781024" y="172313"/>
                  </a:moveTo>
                  <a:lnTo>
                    <a:pt x="491667" y="172313"/>
                  </a:lnTo>
                  <a:lnTo>
                    <a:pt x="491667" y="253593"/>
                  </a:lnTo>
                  <a:lnTo>
                    <a:pt x="781024" y="253593"/>
                  </a:lnTo>
                  <a:lnTo>
                    <a:pt x="781024" y="172313"/>
                  </a:lnTo>
                  <a:close/>
                </a:path>
                <a:path w="2103120" h="761364">
                  <a:moveTo>
                    <a:pt x="664792" y="73151"/>
                  </a:moveTo>
                  <a:lnTo>
                    <a:pt x="563194" y="73151"/>
                  </a:lnTo>
                  <a:lnTo>
                    <a:pt x="563194" y="172313"/>
                  </a:lnTo>
                  <a:lnTo>
                    <a:pt x="664792" y="172313"/>
                  </a:lnTo>
                  <a:lnTo>
                    <a:pt x="664792" y="73151"/>
                  </a:lnTo>
                  <a:close/>
                </a:path>
                <a:path w="2103120" h="761364">
                  <a:moveTo>
                    <a:pt x="36575" y="460857"/>
                  </a:moveTo>
                  <a:lnTo>
                    <a:pt x="0" y="542950"/>
                  </a:lnTo>
                  <a:lnTo>
                    <a:pt x="32928" y="565656"/>
                  </a:lnTo>
                  <a:lnTo>
                    <a:pt x="73814" y="584539"/>
                  </a:lnTo>
                  <a:lnTo>
                    <a:pt x="120670" y="598897"/>
                  </a:lnTo>
                  <a:lnTo>
                    <a:pt x="171506" y="608026"/>
                  </a:lnTo>
                  <a:lnTo>
                    <a:pt x="224332" y="611225"/>
                  </a:lnTo>
                  <a:lnTo>
                    <a:pt x="286212" y="606637"/>
                  </a:lnTo>
                  <a:lnTo>
                    <a:pt x="338181" y="593633"/>
                  </a:lnTo>
                  <a:lnTo>
                    <a:pt x="380382" y="573348"/>
                  </a:lnTo>
                  <a:lnTo>
                    <a:pt x="412958" y="546921"/>
                  </a:lnTo>
                  <a:lnTo>
                    <a:pt x="430208" y="523443"/>
                  </a:lnTo>
                  <a:lnTo>
                    <a:pt x="224332" y="523443"/>
                  </a:lnTo>
                  <a:lnTo>
                    <a:pt x="171907" y="518807"/>
                  </a:lnTo>
                  <a:lnTo>
                    <a:pt x="121310" y="505866"/>
                  </a:lnTo>
                  <a:lnTo>
                    <a:pt x="75285" y="486067"/>
                  </a:lnTo>
                  <a:lnTo>
                    <a:pt x="36575" y="460857"/>
                  </a:lnTo>
                  <a:close/>
                </a:path>
                <a:path w="2103120" h="761364">
                  <a:moveTo>
                    <a:pt x="241401" y="26009"/>
                  </a:moveTo>
                  <a:lnTo>
                    <a:pt x="179567" y="30599"/>
                  </a:lnTo>
                  <a:lnTo>
                    <a:pt x="127713" y="43621"/>
                  </a:lnTo>
                  <a:lnTo>
                    <a:pt x="85671" y="63950"/>
                  </a:lnTo>
                  <a:lnTo>
                    <a:pt x="53268" y="90464"/>
                  </a:lnTo>
                  <a:lnTo>
                    <a:pt x="30334" y="122040"/>
                  </a:lnTo>
                  <a:lnTo>
                    <a:pt x="12192" y="195884"/>
                  </a:lnTo>
                  <a:lnTo>
                    <a:pt x="17886" y="239698"/>
                  </a:lnTo>
                  <a:lnTo>
                    <a:pt x="33738" y="274504"/>
                  </a:lnTo>
                  <a:lnTo>
                    <a:pt x="88527" y="322499"/>
                  </a:lnTo>
                  <a:lnTo>
                    <a:pt x="123771" y="338393"/>
                  </a:lnTo>
                  <a:lnTo>
                    <a:pt x="161785" y="350686"/>
                  </a:lnTo>
                  <a:lnTo>
                    <a:pt x="200723" y="360730"/>
                  </a:lnTo>
                  <a:lnTo>
                    <a:pt x="238737" y="369878"/>
                  </a:lnTo>
                  <a:lnTo>
                    <a:pt x="273980" y="379480"/>
                  </a:lnTo>
                  <a:lnTo>
                    <a:pt x="304607" y="390890"/>
                  </a:lnTo>
                  <a:lnTo>
                    <a:pt x="328770" y="405458"/>
                  </a:lnTo>
                  <a:lnTo>
                    <a:pt x="344622" y="424537"/>
                  </a:lnTo>
                  <a:lnTo>
                    <a:pt x="350316" y="449478"/>
                  </a:lnTo>
                  <a:lnTo>
                    <a:pt x="343090" y="478866"/>
                  </a:lnTo>
                  <a:lnTo>
                    <a:pt x="320548" y="502310"/>
                  </a:lnTo>
                  <a:lnTo>
                    <a:pt x="281393" y="517829"/>
                  </a:lnTo>
                  <a:lnTo>
                    <a:pt x="224332" y="523443"/>
                  </a:lnTo>
                  <a:lnTo>
                    <a:pt x="430208" y="523443"/>
                  </a:lnTo>
                  <a:lnTo>
                    <a:pt x="436050" y="515490"/>
                  </a:lnTo>
                  <a:lnTo>
                    <a:pt x="449801" y="480191"/>
                  </a:lnTo>
                  <a:lnTo>
                    <a:pt x="454353" y="442163"/>
                  </a:lnTo>
                  <a:lnTo>
                    <a:pt x="448673" y="398843"/>
                  </a:lnTo>
                  <a:lnTo>
                    <a:pt x="408754" y="337522"/>
                  </a:lnTo>
                  <a:lnTo>
                    <a:pt x="343042" y="301081"/>
                  </a:lnTo>
                  <a:lnTo>
                    <a:pt x="305120" y="288860"/>
                  </a:lnTo>
                  <a:lnTo>
                    <a:pt x="266276" y="278863"/>
                  </a:lnTo>
                  <a:lnTo>
                    <a:pt x="228354" y="269759"/>
                  </a:lnTo>
                  <a:lnTo>
                    <a:pt x="193195" y="260215"/>
                  </a:lnTo>
                  <a:lnTo>
                    <a:pt x="162642" y="248900"/>
                  </a:lnTo>
                  <a:lnTo>
                    <a:pt x="138537" y="234481"/>
                  </a:lnTo>
                  <a:lnTo>
                    <a:pt x="122723" y="215628"/>
                  </a:lnTo>
                  <a:lnTo>
                    <a:pt x="117043" y="191007"/>
                  </a:lnTo>
                  <a:lnTo>
                    <a:pt x="124002" y="160769"/>
                  </a:lnTo>
                  <a:lnTo>
                    <a:pt x="145897" y="136245"/>
                  </a:lnTo>
                  <a:lnTo>
                    <a:pt x="184251" y="119799"/>
                  </a:lnTo>
                  <a:lnTo>
                    <a:pt x="240588" y="113791"/>
                  </a:lnTo>
                  <a:lnTo>
                    <a:pt x="415606" y="113791"/>
                  </a:lnTo>
                  <a:lnTo>
                    <a:pt x="430784" y="76403"/>
                  </a:lnTo>
                  <a:lnTo>
                    <a:pt x="389876" y="54813"/>
                  </a:lnTo>
                  <a:lnTo>
                    <a:pt x="343102" y="39014"/>
                  </a:lnTo>
                  <a:lnTo>
                    <a:pt x="292823" y="29311"/>
                  </a:lnTo>
                  <a:lnTo>
                    <a:pt x="241401" y="26009"/>
                  </a:lnTo>
                  <a:close/>
                </a:path>
                <a:path w="2103120" h="761364">
                  <a:moveTo>
                    <a:pt x="415606" y="113791"/>
                  </a:moveTo>
                  <a:lnTo>
                    <a:pt x="240588" y="113791"/>
                  </a:lnTo>
                  <a:lnTo>
                    <a:pt x="278815" y="116547"/>
                  </a:lnTo>
                  <a:lnTo>
                    <a:pt x="318414" y="124866"/>
                  </a:lnTo>
                  <a:lnTo>
                    <a:pt x="358317" y="138823"/>
                  </a:lnTo>
                  <a:lnTo>
                    <a:pt x="397459" y="158496"/>
                  </a:lnTo>
                  <a:lnTo>
                    <a:pt x="415606" y="113791"/>
                  </a:lnTo>
                  <a:close/>
                </a:path>
                <a:path w="2103120" h="761364">
                  <a:moveTo>
                    <a:pt x="2003855" y="0"/>
                  </a:moveTo>
                  <a:lnTo>
                    <a:pt x="1907132" y="0"/>
                  </a:lnTo>
                  <a:lnTo>
                    <a:pt x="1930657" y="44715"/>
                  </a:lnTo>
                  <a:lnTo>
                    <a:pt x="1950706" y="89954"/>
                  </a:lnTo>
                  <a:lnTo>
                    <a:pt x="1967382" y="135859"/>
                  </a:lnTo>
                  <a:lnTo>
                    <a:pt x="1980792" y="182575"/>
                  </a:lnTo>
                  <a:lnTo>
                    <a:pt x="1991039" y="230243"/>
                  </a:lnTo>
                  <a:lnTo>
                    <a:pt x="1998229" y="279006"/>
                  </a:lnTo>
                  <a:lnTo>
                    <a:pt x="2002466" y="329007"/>
                  </a:lnTo>
                  <a:lnTo>
                    <a:pt x="2003855" y="380390"/>
                  </a:lnTo>
                  <a:lnTo>
                    <a:pt x="2002466" y="431773"/>
                  </a:lnTo>
                  <a:lnTo>
                    <a:pt x="1998229" y="481774"/>
                  </a:lnTo>
                  <a:lnTo>
                    <a:pt x="1991039" y="530537"/>
                  </a:lnTo>
                  <a:lnTo>
                    <a:pt x="1980792" y="578205"/>
                  </a:lnTo>
                  <a:lnTo>
                    <a:pt x="1967382" y="624920"/>
                  </a:lnTo>
                  <a:lnTo>
                    <a:pt x="1950706" y="670826"/>
                  </a:lnTo>
                  <a:lnTo>
                    <a:pt x="1930657" y="716065"/>
                  </a:lnTo>
                  <a:lnTo>
                    <a:pt x="1907132" y="760780"/>
                  </a:lnTo>
                  <a:lnTo>
                    <a:pt x="2003855" y="760780"/>
                  </a:lnTo>
                  <a:lnTo>
                    <a:pt x="2026552" y="722333"/>
                  </a:lnTo>
                  <a:lnTo>
                    <a:pt x="2046438" y="680885"/>
                  </a:lnTo>
                  <a:lnTo>
                    <a:pt x="2063448" y="636636"/>
                  </a:lnTo>
                  <a:lnTo>
                    <a:pt x="2077515" y="589788"/>
                  </a:lnTo>
                  <a:lnTo>
                    <a:pt x="2088572" y="540538"/>
                  </a:lnTo>
                  <a:lnTo>
                    <a:pt x="2096552" y="489089"/>
                  </a:lnTo>
                  <a:lnTo>
                    <a:pt x="2101389" y="435640"/>
                  </a:lnTo>
                  <a:lnTo>
                    <a:pt x="2103017" y="380390"/>
                  </a:lnTo>
                  <a:lnTo>
                    <a:pt x="2101389" y="325073"/>
                  </a:lnTo>
                  <a:lnTo>
                    <a:pt x="2096552" y="271462"/>
                  </a:lnTo>
                  <a:lnTo>
                    <a:pt x="2088572" y="219813"/>
                  </a:lnTo>
                  <a:lnTo>
                    <a:pt x="2077515" y="170383"/>
                  </a:lnTo>
                  <a:lnTo>
                    <a:pt x="2063448" y="123429"/>
                  </a:lnTo>
                  <a:lnTo>
                    <a:pt x="2046438" y="79209"/>
                  </a:lnTo>
                  <a:lnTo>
                    <a:pt x="2026552" y="37980"/>
                  </a:lnTo>
                  <a:lnTo>
                    <a:pt x="20038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81728" y="3459378"/>
              <a:ext cx="2103120" cy="761365"/>
            </a:xfrm>
            <a:custGeom>
              <a:avLst/>
              <a:gdLst/>
              <a:ahLst/>
              <a:cxnLst/>
              <a:rect l="l" t="t" r="r" b="b"/>
              <a:pathLst>
                <a:path w="2103120" h="761364">
                  <a:moveTo>
                    <a:pt x="1627898" y="250342"/>
                  </a:moveTo>
                  <a:lnTo>
                    <a:pt x="1586367" y="256500"/>
                  </a:lnTo>
                  <a:lnTo>
                    <a:pt x="1550806" y="274245"/>
                  </a:lnTo>
                  <a:lnTo>
                    <a:pt x="1523086" y="302485"/>
                  </a:lnTo>
                  <a:lnTo>
                    <a:pt x="1505081" y="340127"/>
                  </a:lnTo>
                  <a:lnTo>
                    <a:pt x="1498663" y="386080"/>
                  </a:lnTo>
                  <a:lnTo>
                    <a:pt x="1505081" y="432032"/>
                  </a:lnTo>
                  <a:lnTo>
                    <a:pt x="1523086" y="469674"/>
                  </a:lnTo>
                  <a:lnTo>
                    <a:pt x="1550806" y="497914"/>
                  </a:lnTo>
                  <a:lnTo>
                    <a:pt x="1586367" y="515659"/>
                  </a:lnTo>
                  <a:lnTo>
                    <a:pt x="1627898" y="521817"/>
                  </a:lnTo>
                  <a:lnTo>
                    <a:pt x="1669344" y="515659"/>
                  </a:lnTo>
                  <a:lnTo>
                    <a:pt x="1704705" y="497914"/>
                  </a:lnTo>
                  <a:lnTo>
                    <a:pt x="1732184" y="469674"/>
                  </a:lnTo>
                  <a:lnTo>
                    <a:pt x="1749987" y="432032"/>
                  </a:lnTo>
                  <a:lnTo>
                    <a:pt x="1756321" y="386080"/>
                  </a:lnTo>
                  <a:lnTo>
                    <a:pt x="1749987" y="340127"/>
                  </a:lnTo>
                  <a:lnTo>
                    <a:pt x="1732184" y="302485"/>
                  </a:lnTo>
                  <a:lnTo>
                    <a:pt x="1704705" y="274245"/>
                  </a:lnTo>
                  <a:lnTo>
                    <a:pt x="1669344" y="256500"/>
                  </a:lnTo>
                  <a:lnTo>
                    <a:pt x="1627898" y="250342"/>
                  </a:lnTo>
                  <a:close/>
                </a:path>
                <a:path w="2103120" h="761364">
                  <a:moveTo>
                    <a:pt x="1082433" y="245465"/>
                  </a:moveTo>
                  <a:lnTo>
                    <a:pt x="1036726" y="253060"/>
                  </a:lnTo>
                  <a:lnTo>
                    <a:pt x="999629" y="274523"/>
                  </a:lnTo>
                  <a:lnTo>
                    <a:pt x="973048" y="307873"/>
                  </a:lnTo>
                  <a:lnTo>
                    <a:pt x="958888" y="351129"/>
                  </a:lnTo>
                  <a:lnTo>
                    <a:pt x="1205166" y="351129"/>
                  </a:lnTo>
                  <a:lnTo>
                    <a:pt x="1191933" y="308216"/>
                  </a:lnTo>
                  <a:lnTo>
                    <a:pt x="1165745" y="274827"/>
                  </a:lnTo>
                  <a:lnTo>
                    <a:pt x="1128585" y="253174"/>
                  </a:lnTo>
                  <a:lnTo>
                    <a:pt x="1082433" y="245465"/>
                  </a:lnTo>
                  <a:close/>
                </a:path>
                <a:path w="2103120" h="761364">
                  <a:moveTo>
                    <a:pt x="1639277" y="164185"/>
                  </a:moveTo>
                  <a:lnTo>
                    <a:pt x="1685147" y="168219"/>
                  </a:lnTo>
                  <a:lnTo>
                    <a:pt x="1727187" y="179997"/>
                  </a:lnTo>
                  <a:lnTo>
                    <a:pt x="1764693" y="199032"/>
                  </a:lnTo>
                  <a:lnTo>
                    <a:pt x="1796961" y="224840"/>
                  </a:lnTo>
                  <a:lnTo>
                    <a:pt x="1823284" y="256935"/>
                  </a:lnTo>
                  <a:lnTo>
                    <a:pt x="1842960" y="294830"/>
                  </a:lnTo>
                  <a:lnTo>
                    <a:pt x="1855282" y="338040"/>
                  </a:lnTo>
                  <a:lnTo>
                    <a:pt x="1859546" y="386080"/>
                  </a:lnTo>
                  <a:lnTo>
                    <a:pt x="1855282" y="434387"/>
                  </a:lnTo>
                  <a:lnTo>
                    <a:pt x="1842960" y="477799"/>
                  </a:lnTo>
                  <a:lnTo>
                    <a:pt x="1823284" y="515839"/>
                  </a:lnTo>
                  <a:lnTo>
                    <a:pt x="1796961" y="548030"/>
                  </a:lnTo>
                  <a:lnTo>
                    <a:pt x="1764693" y="573897"/>
                  </a:lnTo>
                  <a:lnTo>
                    <a:pt x="1727187" y="592963"/>
                  </a:lnTo>
                  <a:lnTo>
                    <a:pt x="1685147" y="604751"/>
                  </a:lnTo>
                  <a:lnTo>
                    <a:pt x="1639277" y="608787"/>
                  </a:lnTo>
                  <a:lnTo>
                    <a:pt x="1599158" y="605243"/>
                  </a:lnTo>
                  <a:lnTo>
                    <a:pt x="1562163" y="594461"/>
                  </a:lnTo>
                  <a:lnTo>
                    <a:pt x="1528978" y="576211"/>
                  </a:lnTo>
                  <a:lnTo>
                    <a:pt x="1500289" y="550265"/>
                  </a:lnTo>
                  <a:lnTo>
                    <a:pt x="1500289" y="760780"/>
                  </a:lnTo>
                  <a:lnTo>
                    <a:pt x="1398689" y="760780"/>
                  </a:lnTo>
                  <a:lnTo>
                    <a:pt x="1398689" y="169062"/>
                  </a:lnTo>
                  <a:lnTo>
                    <a:pt x="1495412" y="169062"/>
                  </a:lnTo>
                  <a:lnTo>
                    <a:pt x="1495412" y="225958"/>
                  </a:lnTo>
                  <a:lnTo>
                    <a:pt x="1523949" y="198818"/>
                  </a:lnTo>
                  <a:lnTo>
                    <a:pt x="1557896" y="179527"/>
                  </a:lnTo>
                  <a:lnTo>
                    <a:pt x="1596567" y="168008"/>
                  </a:lnTo>
                  <a:lnTo>
                    <a:pt x="1639277" y="164185"/>
                  </a:lnTo>
                  <a:close/>
                </a:path>
                <a:path w="2103120" h="761364">
                  <a:moveTo>
                    <a:pt x="1082433" y="164185"/>
                  </a:moveTo>
                  <a:lnTo>
                    <a:pt x="1128267" y="168257"/>
                  </a:lnTo>
                  <a:lnTo>
                    <a:pt x="1170216" y="180149"/>
                  </a:lnTo>
                  <a:lnTo>
                    <a:pt x="1207592" y="199375"/>
                  </a:lnTo>
                  <a:lnTo>
                    <a:pt x="1239710" y="225450"/>
                  </a:lnTo>
                  <a:lnTo>
                    <a:pt x="1265885" y="257887"/>
                  </a:lnTo>
                  <a:lnTo>
                    <a:pt x="1285430" y="296202"/>
                  </a:lnTo>
                  <a:lnTo>
                    <a:pt x="1297660" y="339907"/>
                  </a:lnTo>
                  <a:lnTo>
                    <a:pt x="1301889" y="388518"/>
                  </a:lnTo>
                  <a:lnTo>
                    <a:pt x="1301749" y="395274"/>
                  </a:lnTo>
                  <a:lnTo>
                    <a:pt x="1301381" y="402945"/>
                  </a:lnTo>
                  <a:lnTo>
                    <a:pt x="1300860" y="410921"/>
                  </a:lnTo>
                  <a:lnTo>
                    <a:pt x="1300264" y="418592"/>
                  </a:lnTo>
                  <a:lnTo>
                    <a:pt x="959700" y="418592"/>
                  </a:lnTo>
                  <a:lnTo>
                    <a:pt x="976185" y="461594"/>
                  </a:lnTo>
                  <a:lnTo>
                    <a:pt x="1006233" y="494385"/>
                  </a:lnTo>
                  <a:lnTo>
                    <a:pt x="1048169" y="515289"/>
                  </a:lnTo>
                  <a:lnTo>
                    <a:pt x="1100315" y="522630"/>
                  </a:lnTo>
                  <a:lnTo>
                    <a:pt x="1134960" y="519722"/>
                  </a:lnTo>
                  <a:lnTo>
                    <a:pt x="1165948" y="510946"/>
                  </a:lnTo>
                  <a:lnTo>
                    <a:pt x="1193584" y="496227"/>
                  </a:lnTo>
                  <a:lnTo>
                    <a:pt x="1218171" y="475488"/>
                  </a:lnTo>
                  <a:lnTo>
                    <a:pt x="1272628" y="538073"/>
                  </a:lnTo>
                  <a:lnTo>
                    <a:pt x="1239380" y="568667"/>
                  </a:lnTo>
                  <a:lnTo>
                    <a:pt x="1198664" y="590804"/>
                  </a:lnTo>
                  <a:lnTo>
                    <a:pt x="1151242" y="604253"/>
                  </a:lnTo>
                  <a:lnTo>
                    <a:pt x="1097876" y="608787"/>
                  </a:lnTo>
                  <a:lnTo>
                    <a:pt x="1045802" y="604518"/>
                  </a:lnTo>
                  <a:lnTo>
                    <a:pt x="999032" y="592162"/>
                  </a:lnTo>
                  <a:lnTo>
                    <a:pt x="958073" y="572396"/>
                  </a:lnTo>
                  <a:lnTo>
                    <a:pt x="923429" y="545896"/>
                  </a:lnTo>
                  <a:lnTo>
                    <a:pt x="895605" y="513338"/>
                  </a:lnTo>
                  <a:lnTo>
                    <a:pt x="875106" y="475399"/>
                  </a:lnTo>
                  <a:lnTo>
                    <a:pt x="862436" y="432754"/>
                  </a:lnTo>
                  <a:lnTo>
                    <a:pt x="858100" y="386080"/>
                  </a:lnTo>
                  <a:lnTo>
                    <a:pt x="862439" y="339440"/>
                  </a:lnTo>
                  <a:lnTo>
                    <a:pt x="874979" y="296887"/>
                  </a:lnTo>
                  <a:lnTo>
                    <a:pt x="895005" y="259078"/>
                  </a:lnTo>
                  <a:lnTo>
                    <a:pt x="921804" y="226669"/>
                  </a:lnTo>
                  <a:lnTo>
                    <a:pt x="954660" y="200318"/>
                  </a:lnTo>
                  <a:lnTo>
                    <a:pt x="992860" y="180682"/>
                  </a:lnTo>
                  <a:lnTo>
                    <a:pt x="1035689" y="168419"/>
                  </a:lnTo>
                  <a:lnTo>
                    <a:pt x="1082433" y="164185"/>
                  </a:lnTo>
                  <a:close/>
                </a:path>
                <a:path w="2103120" h="761364">
                  <a:moveTo>
                    <a:pt x="563194" y="73151"/>
                  </a:moveTo>
                  <a:lnTo>
                    <a:pt x="664794" y="73151"/>
                  </a:lnTo>
                  <a:lnTo>
                    <a:pt x="664794" y="172313"/>
                  </a:lnTo>
                  <a:lnTo>
                    <a:pt x="781024" y="172313"/>
                  </a:lnTo>
                  <a:lnTo>
                    <a:pt x="781024" y="253593"/>
                  </a:lnTo>
                  <a:lnTo>
                    <a:pt x="664794" y="253593"/>
                  </a:lnTo>
                  <a:lnTo>
                    <a:pt x="664794" y="460044"/>
                  </a:lnTo>
                  <a:lnTo>
                    <a:pt x="668705" y="488035"/>
                  </a:lnTo>
                  <a:lnTo>
                    <a:pt x="680237" y="508406"/>
                  </a:lnTo>
                  <a:lnTo>
                    <a:pt x="699084" y="520852"/>
                  </a:lnTo>
                  <a:lnTo>
                    <a:pt x="724941" y="525068"/>
                  </a:lnTo>
                  <a:lnTo>
                    <a:pt x="740575" y="523989"/>
                  </a:lnTo>
                  <a:lnTo>
                    <a:pt x="755523" y="520699"/>
                  </a:lnTo>
                  <a:lnTo>
                    <a:pt x="769404" y="515124"/>
                  </a:lnTo>
                  <a:lnTo>
                    <a:pt x="781837" y="507187"/>
                  </a:lnTo>
                  <a:lnTo>
                    <a:pt x="810285" y="579526"/>
                  </a:lnTo>
                  <a:lnTo>
                    <a:pt x="789901" y="592327"/>
                  </a:lnTo>
                  <a:lnTo>
                    <a:pt x="766089" y="601472"/>
                  </a:lnTo>
                  <a:lnTo>
                    <a:pt x="739990" y="606958"/>
                  </a:lnTo>
                  <a:lnTo>
                    <a:pt x="712749" y="608787"/>
                  </a:lnTo>
                  <a:lnTo>
                    <a:pt x="660678" y="602778"/>
                  </a:lnTo>
                  <a:lnTo>
                    <a:pt x="619023" y="584910"/>
                  </a:lnTo>
                  <a:lnTo>
                    <a:pt x="588449" y="555415"/>
                  </a:lnTo>
                  <a:lnTo>
                    <a:pt x="569618" y="514528"/>
                  </a:lnTo>
                  <a:lnTo>
                    <a:pt x="563194" y="462483"/>
                  </a:lnTo>
                  <a:lnTo>
                    <a:pt x="563194" y="253593"/>
                  </a:lnTo>
                  <a:lnTo>
                    <a:pt x="491667" y="253593"/>
                  </a:lnTo>
                  <a:lnTo>
                    <a:pt x="491667" y="172313"/>
                  </a:lnTo>
                  <a:lnTo>
                    <a:pt x="563194" y="172313"/>
                  </a:lnTo>
                  <a:lnTo>
                    <a:pt x="563194" y="73151"/>
                  </a:lnTo>
                  <a:close/>
                </a:path>
                <a:path w="2103120" h="761364">
                  <a:moveTo>
                    <a:pt x="241401" y="26009"/>
                  </a:moveTo>
                  <a:lnTo>
                    <a:pt x="292823" y="29311"/>
                  </a:lnTo>
                  <a:lnTo>
                    <a:pt x="343103" y="39014"/>
                  </a:lnTo>
                  <a:lnTo>
                    <a:pt x="389877" y="54813"/>
                  </a:lnTo>
                  <a:lnTo>
                    <a:pt x="430783" y="76403"/>
                  </a:lnTo>
                  <a:lnTo>
                    <a:pt x="397459" y="158495"/>
                  </a:lnTo>
                  <a:lnTo>
                    <a:pt x="358317" y="138823"/>
                  </a:lnTo>
                  <a:lnTo>
                    <a:pt x="318414" y="124866"/>
                  </a:lnTo>
                  <a:lnTo>
                    <a:pt x="278815" y="116547"/>
                  </a:lnTo>
                  <a:lnTo>
                    <a:pt x="240588" y="113792"/>
                  </a:lnTo>
                  <a:lnTo>
                    <a:pt x="184251" y="119799"/>
                  </a:lnTo>
                  <a:lnTo>
                    <a:pt x="145897" y="136245"/>
                  </a:lnTo>
                  <a:lnTo>
                    <a:pt x="124002" y="160769"/>
                  </a:lnTo>
                  <a:lnTo>
                    <a:pt x="117043" y="191008"/>
                  </a:lnTo>
                  <a:lnTo>
                    <a:pt x="122723" y="215628"/>
                  </a:lnTo>
                  <a:lnTo>
                    <a:pt x="162642" y="248900"/>
                  </a:lnTo>
                  <a:lnTo>
                    <a:pt x="228354" y="269759"/>
                  </a:lnTo>
                  <a:lnTo>
                    <a:pt x="266277" y="278863"/>
                  </a:lnTo>
                  <a:lnTo>
                    <a:pt x="305121" y="288860"/>
                  </a:lnTo>
                  <a:lnTo>
                    <a:pt x="343043" y="301081"/>
                  </a:lnTo>
                  <a:lnTo>
                    <a:pt x="378202" y="316858"/>
                  </a:lnTo>
                  <a:lnTo>
                    <a:pt x="432860" y="364407"/>
                  </a:lnTo>
                  <a:lnTo>
                    <a:pt x="454355" y="442163"/>
                  </a:lnTo>
                  <a:lnTo>
                    <a:pt x="449803" y="480191"/>
                  </a:lnTo>
                  <a:lnTo>
                    <a:pt x="412959" y="546921"/>
                  </a:lnTo>
                  <a:lnTo>
                    <a:pt x="380383" y="573348"/>
                  </a:lnTo>
                  <a:lnTo>
                    <a:pt x="338181" y="593633"/>
                  </a:lnTo>
                  <a:lnTo>
                    <a:pt x="286212" y="606637"/>
                  </a:lnTo>
                  <a:lnTo>
                    <a:pt x="224332" y="611225"/>
                  </a:lnTo>
                  <a:lnTo>
                    <a:pt x="171507" y="608026"/>
                  </a:lnTo>
                  <a:lnTo>
                    <a:pt x="120671" y="598897"/>
                  </a:lnTo>
                  <a:lnTo>
                    <a:pt x="73815" y="584539"/>
                  </a:lnTo>
                  <a:lnTo>
                    <a:pt x="32928" y="565656"/>
                  </a:lnTo>
                  <a:lnTo>
                    <a:pt x="0" y="542950"/>
                  </a:lnTo>
                  <a:lnTo>
                    <a:pt x="36575" y="460857"/>
                  </a:lnTo>
                  <a:lnTo>
                    <a:pt x="75285" y="486067"/>
                  </a:lnTo>
                  <a:lnTo>
                    <a:pt x="121310" y="505866"/>
                  </a:lnTo>
                  <a:lnTo>
                    <a:pt x="171907" y="518807"/>
                  </a:lnTo>
                  <a:lnTo>
                    <a:pt x="224332" y="523443"/>
                  </a:lnTo>
                  <a:lnTo>
                    <a:pt x="281393" y="517829"/>
                  </a:lnTo>
                  <a:lnTo>
                    <a:pt x="320547" y="502310"/>
                  </a:lnTo>
                  <a:lnTo>
                    <a:pt x="343090" y="478866"/>
                  </a:lnTo>
                  <a:lnTo>
                    <a:pt x="350316" y="449478"/>
                  </a:lnTo>
                  <a:lnTo>
                    <a:pt x="344622" y="424537"/>
                  </a:lnTo>
                  <a:lnTo>
                    <a:pt x="304607" y="390890"/>
                  </a:lnTo>
                  <a:lnTo>
                    <a:pt x="238737" y="369878"/>
                  </a:lnTo>
                  <a:lnTo>
                    <a:pt x="200723" y="360730"/>
                  </a:lnTo>
                  <a:lnTo>
                    <a:pt x="161785" y="350686"/>
                  </a:lnTo>
                  <a:lnTo>
                    <a:pt x="123771" y="338393"/>
                  </a:lnTo>
                  <a:lnTo>
                    <a:pt x="88527" y="322499"/>
                  </a:lnTo>
                  <a:lnTo>
                    <a:pt x="33738" y="274504"/>
                  </a:lnTo>
                  <a:lnTo>
                    <a:pt x="17886" y="239698"/>
                  </a:lnTo>
                  <a:lnTo>
                    <a:pt x="12191" y="195884"/>
                  </a:lnTo>
                  <a:lnTo>
                    <a:pt x="16699" y="157555"/>
                  </a:lnTo>
                  <a:lnTo>
                    <a:pt x="53268" y="90464"/>
                  </a:lnTo>
                  <a:lnTo>
                    <a:pt x="85670" y="63950"/>
                  </a:lnTo>
                  <a:lnTo>
                    <a:pt x="127713" y="43621"/>
                  </a:lnTo>
                  <a:lnTo>
                    <a:pt x="179567" y="30599"/>
                  </a:lnTo>
                  <a:lnTo>
                    <a:pt x="241401" y="26009"/>
                  </a:lnTo>
                  <a:close/>
                </a:path>
                <a:path w="2103120" h="761364">
                  <a:moveTo>
                    <a:pt x="1907133" y="0"/>
                  </a:moveTo>
                  <a:lnTo>
                    <a:pt x="2003856" y="0"/>
                  </a:lnTo>
                  <a:lnTo>
                    <a:pt x="2026553" y="37980"/>
                  </a:lnTo>
                  <a:lnTo>
                    <a:pt x="2046439" y="79209"/>
                  </a:lnTo>
                  <a:lnTo>
                    <a:pt x="2063449" y="123429"/>
                  </a:lnTo>
                  <a:lnTo>
                    <a:pt x="2077516" y="170383"/>
                  </a:lnTo>
                  <a:lnTo>
                    <a:pt x="2088573" y="219813"/>
                  </a:lnTo>
                  <a:lnTo>
                    <a:pt x="2096554" y="271462"/>
                  </a:lnTo>
                  <a:lnTo>
                    <a:pt x="2101391" y="325073"/>
                  </a:lnTo>
                  <a:lnTo>
                    <a:pt x="2103018" y="380390"/>
                  </a:lnTo>
                  <a:lnTo>
                    <a:pt x="2101391" y="435640"/>
                  </a:lnTo>
                  <a:lnTo>
                    <a:pt x="2096554" y="489089"/>
                  </a:lnTo>
                  <a:lnTo>
                    <a:pt x="2088573" y="540538"/>
                  </a:lnTo>
                  <a:lnTo>
                    <a:pt x="2077516" y="589788"/>
                  </a:lnTo>
                  <a:lnTo>
                    <a:pt x="2063449" y="636636"/>
                  </a:lnTo>
                  <a:lnTo>
                    <a:pt x="2046439" y="680885"/>
                  </a:lnTo>
                  <a:lnTo>
                    <a:pt x="2026553" y="722333"/>
                  </a:lnTo>
                  <a:lnTo>
                    <a:pt x="2003856" y="760780"/>
                  </a:lnTo>
                  <a:lnTo>
                    <a:pt x="1907133" y="760780"/>
                  </a:lnTo>
                  <a:lnTo>
                    <a:pt x="1930658" y="716065"/>
                  </a:lnTo>
                  <a:lnTo>
                    <a:pt x="1950707" y="670826"/>
                  </a:lnTo>
                  <a:lnTo>
                    <a:pt x="1967383" y="624920"/>
                  </a:lnTo>
                  <a:lnTo>
                    <a:pt x="1980793" y="578205"/>
                  </a:lnTo>
                  <a:lnTo>
                    <a:pt x="1991040" y="530537"/>
                  </a:lnTo>
                  <a:lnTo>
                    <a:pt x="1998230" y="481774"/>
                  </a:lnTo>
                  <a:lnTo>
                    <a:pt x="2002467" y="431773"/>
                  </a:lnTo>
                  <a:lnTo>
                    <a:pt x="2003856" y="380390"/>
                  </a:lnTo>
                  <a:lnTo>
                    <a:pt x="2002467" y="329007"/>
                  </a:lnTo>
                  <a:lnTo>
                    <a:pt x="1998230" y="279006"/>
                  </a:lnTo>
                  <a:lnTo>
                    <a:pt x="1991040" y="230243"/>
                  </a:lnTo>
                  <a:lnTo>
                    <a:pt x="1980793" y="182575"/>
                  </a:lnTo>
                  <a:lnTo>
                    <a:pt x="1967383" y="135859"/>
                  </a:lnTo>
                  <a:lnTo>
                    <a:pt x="1950707" y="89954"/>
                  </a:lnTo>
                  <a:lnTo>
                    <a:pt x="1930658" y="44715"/>
                  </a:lnTo>
                  <a:lnTo>
                    <a:pt x="1907133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35863" y="185928"/>
            <a:ext cx="5379720" cy="668020"/>
            <a:chOff x="435863" y="185928"/>
            <a:chExt cx="5379720" cy="6680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863" y="185928"/>
              <a:ext cx="5379720" cy="6675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7154"/>
              <a:ext cx="5317159" cy="60584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49599" y="1803400"/>
            <a:ext cx="609600" cy="6096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149600" y="1803400"/>
            <a:ext cx="609600" cy="609600"/>
          </a:xfrm>
          <a:prstGeom prst="rect">
            <a:avLst/>
          </a:prstGeom>
          <a:ln w="6350">
            <a:solidFill>
              <a:srgbClr val="ED7D31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865"/>
              </a:spcBef>
            </a:pPr>
            <a:r>
              <a:rPr sz="2350" spc="-25" dirty="0">
                <a:latin typeface="Verdana"/>
                <a:cs typeface="Verdana"/>
              </a:rPr>
              <a:t>X</a:t>
            </a:r>
            <a:r>
              <a:rPr sz="2325" spc="-37" baseline="-17921" dirty="0">
                <a:latin typeface="Calibri"/>
                <a:cs typeface="Calibri"/>
              </a:rPr>
              <a:t>2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0" y="1498599"/>
            <a:ext cx="609600" cy="6096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572000" y="1498600"/>
            <a:ext cx="609600" cy="609600"/>
          </a:xfrm>
          <a:prstGeom prst="rect">
            <a:avLst/>
          </a:prstGeom>
          <a:ln w="6350">
            <a:solidFill>
              <a:srgbClr val="A5A5A5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865"/>
              </a:spcBef>
            </a:pPr>
            <a:r>
              <a:rPr sz="2350" spc="-25" dirty="0">
                <a:latin typeface="Verdana"/>
                <a:cs typeface="Verdana"/>
              </a:rPr>
              <a:t>X</a:t>
            </a:r>
            <a:r>
              <a:rPr sz="2325" spc="-37" baseline="-17921" dirty="0">
                <a:latin typeface="Calibri"/>
                <a:cs typeface="Calibri"/>
              </a:rPr>
              <a:t>3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6001" y="1397000"/>
            <a:ext cx="647700" cy="6096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096001" y="1397000"/>
            <a:ext cx="647700" cy="60960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875"/>
              </a:spcBef>
            </a:pPr>
            <a:r>
              <a:rPr sz="2350" spc="80" dirty="0">
                <a:latin typeface="Verdana"/>
                <a:cs typeface="Verdana"/>
              </a:rPr>
              <a:t>X</a:t>
            </a:r>
            <a:r>
              <a:rPr sz="2325" spc="120" baseline="-17921" dirty="0">
                <a:latin typeface="Calibri"/>
                <a:cs typeface="Calibri"/>
              </a:rPr>
              <a:t>4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18400" y="1498599"/>
            <a:ext cx="609600" cy="6096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518400" y="1498600"/>
            <a:ext cx="609600" cy="609600"/>
          </a:xfrm>
          <a:prstGeom prst="rect">
            <a:avLst/>
          </a:prstGeom>
          <a:ln w="6350">
            <a:solidFill>
              <a:srgbClr val="4472C4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865"/>
              </a:spcBef>
            </a:pPr>
            <a:r>
              <a:rPr sz="2350" spc="-25" dirty="0">
                <a:latin typeface="Verdana"/>
                <a:cs typeface="Verdana"/>
              </a:rPr>
              <a:t>X</a:t>
            </a:r>
            <a:r>
              <a:rPr sz="2325" spc="-37" baseline="-17921" dirty="0">
                <a:latin typeface="Calibri"/>
                <a:cs typeface="Calibri"/>
              </a:rPr>
              <a:t>5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36000" y="2209800"/>
            <a:ext cx="609600" cy="6096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636000" y="2209800"/>
            <a:ext cx="609600" cy="609600"/>
          </a:xfrm>
          <a:prstGeom prst="rect">
            <a:avLst/>
          </a:prstGeom>
          <a:ln w="6350">
            <a:solidFill>
              <a:srgbClr val="70AD47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885"/>
              </a:spcBef>
            </a:pPr>
            <a:r>
              <a:rPr sz="2350" spc="40" dirty="0">
                <a:latin typeface="Verdana"/>
                <a:cs typeface="Verdana"/>
              </a:rPr>
              <a:t>X</a:t>
            </a:r>
            <a:r>
              <a:rPr sz="2325" spc="60" baseline="-17921" dirty="0">
                <a:latin typeface="Calibri"/>
                <a:cs typeface="Calibri"/>
              </a:rPr>
              <a:t>6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336800" y="3225800"/>
            <a:ext cx="609600" cy="60960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336800" y="3225800"/>
            <a:ext cx="609600" cy="609600"/>
          </a:xfrm>
          <a:prstGeom prst="rect">
            <a:avLst/>
          </a:prstGeom>
          <a:ln w="6350">
            <a:solidFill>
              <a:srgbClr val="5B9BD5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875"/>
              </a:spcBef>
            </a:pPr>
            <a:r>
              <a:rPr sz="2350" spc="-25" dirty="0">
                <a:latin typeface="Verdana"/>
                <a:cs typeface="Verdana"/>
              </a:rPr>
              <a:t>X</a:t>
            </a:r>
            <a:r>
              <a:rPr sz="2325" spc="-37" baseline="-17921" dirty="0">
                <a:latin typeface="Calibri"/>
                <a:cs typeface="Calibri"/>
              </a:rPr>
              <a:t>1</a:t>
            </a:r>
            <a:endParaRPr sz="2325" baseline="-17921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45600" y="3225800"/>
            <a:ext cx="609600" cy="60960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9245600" y="3225800"/>
            <a:ext cx="609600" cy="60960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75"/>
              </a:spcBef>
            </a:pPr>
            <a:r>
              <a:rPr sz="2350" spc="25" dirty="0">
                <a:latin typeface="Verdana"/>
                <a:cs typeface="Verdana"/>
              </a:rPr>
              <a:t>X</a:t>
            </a:r>
            <a:r>
              <a:rPr sz="2325" spc="37" baseline="-17921" dirty="0">
                <a:latin typeface="Calibri"/>
                <a:cs typeface="Calibri"/>
              </a:rPr>
              <a:t>7</a:t>
            </a:r>
            <a:endParaRPr sz="2325" baseline="-17921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052025" y="2292803"/>
            <a:ext cx="2348865" cy="1543050"/>
            <a:chOff x="4052025" y="2292803"/>
            <a:chExt cx="2348865" cy="1543050"/>
          </a:xfrm>
        </p:grpSpPr>
        <p:sp>
          <p:nvSpPr>
            <p:cNvPr id="30" name="object 30"/>
            <p:cNvSpPr/>
            <p:nvPr/>
          </p:nvSpPr>
          <p:spPr>
            <a:xfrm>
              <a:off x="4052025" y="2590255"/>
              <a:ext cx="1332865" cy="641985"/>
            </a:xfrm>
            <a:custGeom>
              <a:avLst/>
              <a:gdLst/>
              <a:ahLst/>
              <a:cxnLst/>
              <a:rect l="l" t="t" r="r" b="b"/>
              <a:pathLst>
                <a:path w="1332864" h="641985">
                  <a:moveTo>
                    <a:pt x="1165130" y="589642"/>
                  </a:moveTo>
                  <a:lnTo>
                    <a:pt x="1141181" y="641531"/>
                  </a:lnTo>
                  <a:lnTo>
                    <a:pt x="1332774" y="635544"/>
                  </a:lnTo>
                  <a:lnTo>
                    <a:pt x="1305632" y="601616"/>
                  </a:lnTo>
                  <a:lnTo>
                    <a:pt x="1191075" y="601616"/>
                  </a:lnTo>
                  <a:lnTo>
                    <a:pt x="1165130" y="589642"/>
                  </a:lnTo>
                  <a:close/>
                </a:path>
                <a:path w="1332864" h="641985">
                  <a:moveTo>
                    <a:pt x="1189079" y="537752"/>
                  </a:moveTo>
                  <a:lnTo>
                    <a:pt x="1165130" y="589642"/>
                  </a:lnTo>
                  <a:lnTo>
                    <a:pt x="1191075" y="601616"/>
                  </a:lnTo>
                  <a:lnTo>
                    <a:pt x="1215024" y="549727"/>
                  </a:lnTo>
                  <a:lnTo>
                    <a:pt x="1189079" y="537752"/>
                  </a:lnTo>
                  <a:close/>
                </a:path>
                <a:path w="1332864" h="641985">
                  <a:moveTo>
                    <a:pt x="1213029" y="485862"/>
                  </a:moveTo>
                  <a:lnTo>
                    <a:pt x="1189079" y="537752"/>
                  </a:lnTo>
                  <a:lnTo>
                    <a:pt x="1215024" y="549727"/>
                  </a:lnTo>
                  <a:lnTo>
                    <a:pt x="1191075" y="601616"/>
                  </a:lnTo>
                  <a:lnTo>
                    <a:pt x="1305632" y="601616"/>
                  </a:lnTo>
                  <a:lnTo>
                    <a:pt x="1213029" y="485862"/>
                  </a:lnTo>
                  <a:close/>
                </a:path>
                <a:path w="1332864" h="641985">
                  <a:moveTo>
                    <a:pt x="23949" y="0"/>
                  </a:moveTo>
                  <a:lnTo>
                    <a:pt x="0" y="51889"/>
                  </a:lnTo>
                  <a:lnTo>
                    <a:pt x="1165130" y="589642"/>
                  </a:lnTo>
                  <a:lnTo>
                    <a:pt x="1189079" y="537752"/>
                  </a:lnTo>
                  <a:lnTo>
                    <a:pt x="23949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59904" y="2292803"/>
              <a:ext cx="631825" cy="730250"/>
            </a:xfrm>
            <a:custGeom>
              <a:avLst/>
              <a:gdLst/>
              <a:ahLst/>
              <a:cxnLst/>
              <a:rect l="l" t="t" r="r" b="b"/>
              <a:pathLst>
                <a:path w="631825" h="730250">
                  <a:moveTo>
                    <a:pt x="498021" y="618217"/>
                  </a:moveTo>
                  <a:lnTo>
                    <a:pt x="454629" y="655411"/>
                  </a:lnTo>
                  <a:lnTo>
                    <a:pt x="631295" y="729796"/>
                  </a:lnTo>
                  <a:lnTo>
                    <a:pt x="608824" y="639913"/>
                  </a:lnTo>
                  <a:lnTo>
                    <a:pt x="516618" y="639913"/>
                  </a:lnTo>
                  <a:lnTo>
                    <a:pt x="498021" y="618217"/>
                  </a:lnTo>
                  <a:close/>
                </a:path>
                <a:path w="631825" h="730250">
                  <a:moveTo>
                    <a:pt x="541412" y="581025"/>
                  </a:moveTo>
                  <a:lnTo>
                    <a:pt x="498021" y="618217"/>
                  </a:lnTo>
                  <a:lnTo>
                    <a:pt x="516618" y="639913"/>
                  </a:lnTo>
                  <a:lnTo>
                    <a:pt x="560009" y="602721"/>
                  </a:lnTo>
                  <a:lnTo>
                    <a:pt x="541412" y="581025"/>
                  </a:lnTo>
                  <a:close/>
                </a:path>
                <a:path w="631825" h="730250">
                  <a:moveTo>
                    <a:pt x="584804" y="543833"/>
                  </a:moveTo>
                  <a:lnTo>
                    <a:pt x="541412" y="581025"/>
                  </a:lnTo>
                  <a:lnTo>
                    <a:pt x="560009" y="602721"/>
                  </a:lnTo>
                  <a:lnTo>
                    <a:pt x="516618" y="639913"/>
                  </a:lnTo>
                  <a:lnTo>
                    <a:pt x="608824" y="639913"/>
                  </a:lnTo>
                  <a:lnTo>
                    <a:pt x="584804" y="543833"/>
                  </a:lnTo>
                  <a:close/>
                </a:path>
                <a:path w="631825" h="730250">
                  <a:moveTo>
                    <a:pt x="43390" y="0"/>
                  </a:moveTo>
                  <a:lnTo>
                    <a:pt x="0" y="37193"/>
                  </a:lnTo>
                  <a:lnTo>
                    <a:pt x="498021" y="618217"/>
                  </a:lnTo>
                  <a:lnTo>
                    <a:pt x="541412" y="581025"/>
                  </a:lnTo>
                  <a:lnTo>
                    <a:pt x="43390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91199" y="3225800"/>
              <a:ext cx="609600" cy="609600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5791200" y="3225800"/>
            <a:ext cx="609600" cy="60960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1111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75"/>
              </a:spcBef>
            </a:pPr>
            <a:r>
              <a:rPr sz="235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35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705600" y="2289086"/>
            <a:ext cx="1636395" cy="1057275"/>
            <a:chOff x="6705600" y="2289086"/>
            <a:chExt cx="1636395" cy="1057275"/>
          </a:xfrm>
        </p:grpSpPr>
        <p:sp>
          <p:nvSpPr>
            <p:cNvPr id="35" name="object 35"/>
            <p:cNvSpPr/>
            <p:nvPr/>
          </p:nvSpPr>
          <p:spPr>
            <a:xfrm>
              <a:off x="6705600" y="2289086"/>
              <a:ext cx="1034415" cy="835660"/>
            </a:xfrm>
            <a:custGeom>
              <a:avLst/>
              <a:gdLst/>
              <a:ahLst/>
              <a:cxnLst/>
              <a:rect l="l" t="t" r="r" b="b"/>
              <a:pathLst>
                <a:path w="1034415" h="835660">
                  <a:moveTo>
                    <a:pt x="80327" y="661069"/>
                  </a:moveTo>
                  <a:lnTo>
                    <a:pt x="0" y="835113"/>
                  </a:lnTo>
                  <a:lnTo>
                    <a:pt x="187431" y="794950"/>
                  </a:lnTo>
                  <a:lnTo>
                    <a:pt x="166010" y="768173"/>
                  </a:lnTo>
                  <a:lnTo>
                    <a:pt x="129416" y="768173"/>
                  </a:lnTo>
                  <a:lnTo>
                    <a:pt x="93714" y="723546"/>
                  </a:lnTo>
                  <a:lnTo>
                    <a:pt x="116028" y="705695"/>
                  </a:lnTo>
                  <a:lnTo>
                    <a:pt x="80327" y="661069"/>
                  </a:lnTo>
                  <a:close/>
                </a:path>
                <a:path w="1034415" h="835660">
                  <a:moveTo>
                    <a:pt x="116028" y="705695"/>
                  </a:moveTo>
                  <a:lnTo>
                    <a:pt x="93714" y="723546"/>
                  </a:lnTo>
                  <a:lnTo>
                    <a:pt x="129416" y="768173"/>
                  </a:lnTo>
                  <a:lnTo>
                    <a:pt x="151730" y="750322"/>
                  </a:lnTo>
                  <a:lnTo>
                    <a:pt x="116028" y="705695"/>
                  </a:lnTo>
                  <a:close/>
                </a:path>
                <a:path w="1034415" h="835660">
                  <a:moveTo>
                    <a:pt x="151730" y="750322"/>
                  </a:moveTo>
                  <a:lnTo>
                    <a:pt x="129416" y="768173"/>
                  </a:lnTo>
                  <a:lnTo>
                    <a:pt x="166010" y="768173"/>
                  </a:lnTo>
                  <a:lnTo>
                    <a:pt x="151730" y="750322"/>
                  </a:lnTo>
                  <a:close/>
                </a:path>
                <a:path w="1034415" h="835660">
                  <a:moveTo>
                    <a:pt x="998148" y="0"/>
                  </a:moveTo>
                  <a:lnTo>
                    <a:pt x="116028" y="705695"/>
                  </a:lnTo>
                  <a:lnTo>
                    <a:pt x="151730" y="750322"/>
                  </a:lnTo>
                  <a:lnTo>
                    <a:pt x="1033849" y="44626"/>
                  </a:lnTo>
                  <a:lnTo>
                    <a:pt x="998148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10400" y="2792729"/>
              <a:ext cx="1331595" cy="553720"/>
            </a:xfrm>
            <a:custGeom>
              <a:avLst/>
              <a:gdLst/>
              <a:ahLst/>
              <a:cxnLst/>
              <a:rect l="l" t="t" r="r" b="b"/>
              <a:pathLst>
                <a:path w="1331595" h="553720">
                  <a:moveTo>
                    <a:pt x="129247" y="393111"/>
                  </a:moveTo>
                  <a:lnTo>
                    <a:pt x="0" y="534670"/>
                  </a:lnTo>
                  <a:lnTo>
                    <a:pt x="190794" y="553134"/>
                  </a:lnTo>
                  <a:lnTo>
                    <a:pt x="174224" y="510051"/>
                  </a:lnTo>
                  <a:lnTo>
                    <a:pt x="143609" y="510051"/>
                  </a:lnTo>
                  <a:lnTo>
                    <a:pt x="123093" y="456711"/>
                  </a:lnTo>
                  <a:lnTo>
                    <a:pt x="149763" y="446453"/>
                  </a:lnTo>
                  <a:lnTo>
                    <a:pt x="129247" y="393111"/>
                  </a:lnTo>
                  <a:close/>
                </a:path>
                <a:path w="1331595" h="553720">
                  <a:moveTo>
                    <a:pt x="149763" y="446453"/>
                  </a:moveTo>
                  <a:lnTo>
                    <a:pt x="123093" y="456711"/>
                  </a:lnTo>
                  <a:lnTo>
                    <a:pt x="143609" y="510051"/>
                  </a:lnTo>
                  <a:lnTo>
                    <a:pt x="170278" y="499793"/>
                  </a:lnTo>
                  <a:lnTo>
                    <a:pt x="149763" y="446453"/>
                  </a:lnTo>
                  <a:close/>
                </a:path>
                <a:path w="1331595" h="553720">
                  <a:moveTo>
                    <a:pt x="170278" y="499793"/>
                  </a:moveTo>
                  <a:lnTo>
                    <a:pt x="143609" y="510051"/>
                  </a:lnTo>
                  <a:lnTo>
                    <a:pt x="174224" y="510051"/>
                  </a:lnTo>
                  <a:lnTo>
                    <a:pt x="170278" y="499793"/>
                  </a:lnTo>
                  <a:close/>
                </a:path>
                <a:path w="1331595" h="553720">
                  <a:moveTo>
                    <a:pt x="1310542" y="0"/>
                  </a:moveTo>
                  <a:lnTo>
                    <a:pt x="149763" y="446453"/>
                  </a:lnTo>
                  <a:lnTo>
                    <a:pt x="170278" y="499793"/>
                  </a:lnTo>
                  <a:lnTo>
                    <a:pt x="1331057" y="53340"/>
                  </a:lnTo>
                  <a:lnTo>
                    <a:pt x="1310542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887911" y="4649835"/>
            <a:ext cx="2400300" cy="981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50" spc="1000" dirty="0">
                <a:latin typeface="Calibri"/>
                <a:cs typeface="Calibri"/>
              </a:rPr>
              <a:t>Why?</a:t>
            </a:r>
            <a:endParaRPr sz="625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844800" y="1600200"/>
            <a:ext cx="1117600" cy="111760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892800" y="1193800"/>
            <a:ext cx="1117600" cy="111760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13600" y="1295400"/>
            <a:ext cx="1117600" cy="111760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991600" y="2984500"/>
            <a:ext cx="1117600" cy="1117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62400" y="3733800"/>
            <a:ext cx="7955280" cy="3018155"/>
            <a:chOff x="3962400" y="3733800"/>
            <a:chExt cx="7955280" cy="30181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400" y="3733800"/>
              <a:ext cx="4267200" cy="213147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35863" y="185928"/>
            <a:ext cx="5379720" cy="668020"/>
            <a:chOff x="435863" y="185928"/>
            <a:chExt cx="5379720" cy="6680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3" y="185928"/>
              <a:ext cx="5379720" cy="6675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92" y="197154"/>
              <a:ext cx="5317159" cy="60584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86740" y="1693275"/>
            <a:ext cx="607060" cy="981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50" spc="-280" dirty="0">
                <a:solidFill>
                  <a:srgbClr val="000000"/>
                </a:solidFill>
                <a:latin typeface="Calibri"/>
                <a:cs typeface="Calibri"/>
              </a:rPr>
              <a:t>1)</a:t>
            </a:r>
            <a:endParaRPr sz="625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65600" y="1295233"/>
            <a:ext cx="3860800" cy="211107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86740" y="4345035"/>
            <a:ext cx="775970" cy="981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50" spc="370" dirty="0">
                <a:latin typeface="Calibri"/>
                <a:cs typeface="Calibri"/>
              </a:rPr>
              <a:t>2)</a:t>
            </a:r>
            <a:endParaRPr sz="6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402080" y="2828544"/>
            <a:ext cx="9552940" cy="875030"/>
            <a:chOff x="1402080" y="2828544"/>
            <a:chExt cx="9552940" cy="8750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2080" y="2828544"/>
              <a:ext cx="9552432" cy="8747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3872" y="2838856"/>
              <a:ext cx="9479229" cy="803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850124" y="4287868"/>
            <a:ext cx="8067675" cy="2463800"/>
            <a:chOff x="3850124" y="4287868"/>
            <a:chExt cx="8067675" cy="246380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0124" y="5088739"/>
              <a:ext cx="8047319" cy="710032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435863" y="185928"/>
            <a:ext cx="3816350" cy="668020"/>
            <a:chOff x="435863" y="185928"/>
            <a:chExt cx="3816350" cy="6680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863" y="185928"/>
              <a:ext cx="3816096" cy="6675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93" y="197154"/>
              <a:ext cx="3752341" cy="60584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219200" y="1374475"/>
            <a:ext cx="2032000" cy="13208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146050" rIns="0" bIns="0" rtlCol="0">
            <a:spAutoFit/>
          </a:bodyPr>
          <a:lstStyle/>
          <a:p>
            <a:pPr marL="529590" marR="529590" algn="ctr">
              <a:lnSpc>
                <a:spcPct val="105400"/>
              </a:lnSpc>
              <a:spcBef>
                <a:spcPts val="1150"/>
              </a:spcBef>
            </a:pPr>
            <a:r>
              <a:rPr sz="2050" spc="75" dirty="0">
                <a:solidFill>
                  <a:srgbClr val="FFFFFF"/>
                </a:solidFill>
                <a:latin typeface="Verdana"/>
                <a:cs typeface="Verdana"/>
              </a:rPr>
              <a:t>Simple 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endParaRPr sz="2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5"/>
              </a:spcBef>
            </a:pP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9200" y="3076995"/>
            <a:ext cx="2032000" cy="13208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147320" rIns="0" bIns="0" rtlCol="0">
            <a:spAutoFit/>
          </a:bodyPr>
          <a:lstStyle/>
          <a:p>
            <a:pPr marL="441325" marR="440690" algn="ctr">
              <a:lnSpc>
                <a:spcPct val="105400"/>
              </a:lnSpc>
              <a:spcBef>
                <a:spcPts val="1160"/>
              </a:spcBef>
            </a:pPr>
            <a:r>
              <a:rPr sz="2050" spc="100" dirty="0">
                <a:solidFill>
                  <a:srgbClr val="FFFFFF"/>
                </a:solidFill>
                <a:latin typeface="Verdana"/>
                <a:cs typeface="Verdana"/>
              </a:rPr>
              <a:t>Multiple 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endParaRPr sz="2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9200" y="4780991"/>
            <a:ext cx="2032000" cy="13208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147320" rIns="0" bIns="0" rtlCol="0">
            <a:spAutoFit/>
          </a:bodyPr>
          <a:lstStyle/>
          <a:p>
            <a:pPr marL="581025" marR="231140" indent="-348615">
              <a:lnSpc>
                <a:spcPct val="105400"/>
              </a:lnSpc>
              <a:spcBef>
                <a:spcPts val="1160"/>
              </a:spcBef>
            </a:pP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Polynomial 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endParaRPr sz="2050">
              <a:latin typeface="Verdana"/>
              <a:cs typeface="Verdana"/>
            </a:endParaRPr>
          </a:p>
          <a:p>
            <a:pPr marL="244475">
              <a:lnSpc>
                <a:spcPct val="100000"/>
              </a:lnSpc>
              <a:spcBef>
                <a:spcPts val="130"/>
              </a:spcBef>
            </a:pP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21967" y="1791937"/>
            <a:ext cx="3146101" cy="49570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08950" y="3467576"/>
            <a:ext cx="8011914" cy="5450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2899" y="0"/>
            <a:ext cx="6769099" cy="59943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062337" y="521360"/>
            <a:ext cx="5563235" cy="5636895"/>
            <a:chOff x="6062337" y="521360"/>
            <a:chExt cx="5563235" cy="5636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62337" y="1081303"/>
              <a:ext cx="5563159" cy="50763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298341" y="521360"/>
              <a:ext cx="675005" cy="528320"/>
            </a:xfrm>
            <a:custGeom>
              <a:avLst/>
              <a:gdLst/>
              <a:ahLst/>
              <a:cxnLst/>
              <a:rect l="l" t="t" r="r" b="b"/>
              <a:pathLst>
                <a:path w="675004" h="528319">
                  <a:moveTo>
                    <a:pt x="234574" y="0"/>
                  </a:moveTo>
                  <a:lnTo>
                    <a:pt x="230759" y="1269"/>
                  </a:lnTo>
                  <a:lnTo>
                    <a:pt x="229487" y="4448"/>
                  </a:lnTo>
                  <a:lnTo>
                    <a:pt x="636" y="519266"/>
                  </a:lnTo>
                  <a:lnTo>
                    <a:pt x="0" y="519901"/>
                  </a:lnTo>
                  <a:lnTo>
                    <a:pt x="0" y="525621"/>
                  </a:lnTo>
                  <a:lnTo>
                    <a:pt x="2543" y="528163"/>
                  </a:lnTo>
                  <a:lnTo>
                    <a:pt x="6357" y="528163"/>
                  </a:lnTo>
                  <a:lnTo>
                    <a:pt x="353467" y="514816"/>
                  </a:lnTo>
                  <a:lnTo>
                    <a:pt x="16529" y="514816"/>
                  </a:lnTo>
                  <a:lnTo>
                    <a:pt x="237116" y="18431"/>
                  </a:lnTo>
                  <a:lnTo>
                    <a:pt x="253132" y="18431"/>
                  </a:lnTo>
                  <a:lnTo>
                    <a:pt x="239659" y="3177"/>
                  </a:lnTo>
                  <a:lnTo>
                    <a:pt x="239024" y="1906"/>
                  </a:lnTo>
                  <a:lnTo>
                    <a:pt x="238387" y="1906"/>
                  </a:lnTo>
                  <a:lnTo>
                    <a:pt x="237751" y="1269"/>
                  </a:lnTo>
                  <a:lnTo>
                    <a:pt x="234574" y="0"/>
                  </a:lnTo>
                  <a:close/>
                </a:path>
                <a:path w="675004" h="528319">
                  <a:moveTo>
                    <a:pt x="253132" y="18431"/>
                  </a:moveTo>
                  <a:lnTo>
                    <a:pt x="237116" y="18431"/>
                  </a:lnTo>
                  <a:lnTo>
                    <a:pt x="654135" y="490029"/>
                  </a:lnTo>
                  <a:lnTo>
                    <a:pt x="16529" y="514816"/>
                  </a:lnTo>
                  <a:lnTo>
                    <a:pt x="353467" y="514816"/>
                  </a:lnTo>
                  <a:lnTo>
                    <a:pt x="667484" y="502740"/>
                  </a:lnTo>
                  <a:lnTo>
                    <a:pt x="670027" y="502740"/>
                  </a:lnTo>
                  <a:lnTo>
                    <a:pt x="673841" y="498927"/>
                  </a:lnTo>
                  <a:lnTo>
                    <a:pt x="674477" y="495113"/>
                  </a:lnTo>
                  <a:lnTo>
                    <a:pt x="671934" y="492572"/>
                  </a:lnTo>
                  <a:lnTo>
                    <a:pt x="253132" y="18431"/>
                  </a:lnTo>
                  <a:close/>
                </a:path>
              </a:pathLst>
            </a:custGeom>
            <a:solidFill>
              <a:srgbClr val="199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17300" y="3760723"/>
            <a:ext cx="4453890" cy="16744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75"/>
              </a:spcBef>
            </a:pPr>
            <a:r>
              <a:rPr sz="5400" spc="-55" dirty="0">
                <a:solidFill>
                  <a:srgbClr val="008CF5"/>
                </a:solidFill>
              </a:rPr>
              <a:t>Training</a:t>
            </a:r>
            <a:r>
              <a:rPr sz="5400" spc="-385" dirty="0">
                <a:solidFill>
                  <a:srgbClr val="008CF5"/>
                </a:solidFill>
              </a:rPr>
              <a:t> </a:t>
            </a:r>
            <a:r>
              <a:rPr sz="5400" spc="-114" dirty="0">
                <a:solidFill>
                  <a:srgbClr val="008CF5"/>
                </a:solidFill>
              </a:rPr>
              <a:t>Set </a:t>
            </a:r>
            <a:r>
              <a:rPr sz="5400" spc="-770" dirty="0">
                <a:solidFill>
                  <a:srgbClr val="008CF5"/>
                </a:solidFill>
              </a:rPr>
              <a:t>&amp;</a:t>
            </a:r>
            <a:r>
              <a:rPr sz="5400" spc="-225" dirty="0">
                <a:solidFill>
                  <a:srgbClr val="008CF5"/>
                </a:solidFill>
              </a:rPr>
              <a:t> </a:t>
            </a:r>
            <a:r>
              <a:rPr sz="5400" spc="-260" dirty="0">
                <a:solidFill>
                  <a:srgbClr val="008CF5"/>
                </a:solidFill>
              </a:rPr>
              <a:t>Test</a:t>
            </a:r>
            <a:r>
              <a:rPr sz="5400" spc="-229" dirty="0">
                <a:solidFill>
                  <a:srgbClr val="008CF5"/>
                </a:solidFill>
              </a:rPr>
              <a:t> </a:t>
            </a:r>
            <a:r>
              <a:rPr sz="5400" spc="-25" dirty="0">
                <a:solidFill>
                  <a:srgbClr val="008CF5"/>
                </a:solidFill>
              </a:rPr>
              <a:t>Set</a:t>
            </a:r>
            <a:endParaRPr sz="5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33908" y="1738195"/>
            <a:ext cx="10184130" cy="5013960"/>
            <a:chOff x="1733908" y="1738195"/>
            <a:chExt cx="10184130" cy="501396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3905" y="1738197"/>
              <a:ext cx="6136640" cy="4273550"/>
            </a:xfrm>
            <a:custGeom>
              <a:avLst/>
              <a:gdLst/>
              <a:ahLst/>
              <a:cxnLst/>
              <a:rect l="l" t="t" r="r" b="b"/>
              <a:pathLst>
                <a:path w="6136640" h="4273550">
                  <a:moveTo>
                    <a:pt x="6136284" y="3953814"/>
                  </a:moveTo>
                  <a:lnTo>
                    <a:pt x="6125400" y="3947464"/>
                  </a:lnTo>
                  <a:lnTo>
                    <a:pt x="6047625" y="3902151"/>
                  </a:lnTo>
                  <a:lnTo>
                    <a:pt x="6043739" y="3903180"/>
                  </a:lnTo>
                  <a:lnTo>
                    <a:pt x="6040209" y="3909237"/>
                  </a:lnTo>
                  <a:lnTo>
                    <a:pt x="6041237" y="3913124"/>
                  </a:lnTo>
                  <a:lnTo>
                    <a:pt x="6100191" y="3947477"/>
                  </a:lnTo>
                  <a:lnTo>
                    <a:pt x="343992" y="3950182"/>
                  </a:lnTo>
                  <a:lnTo>
                    <a:pt x="341363" y="36093"/>
                  </a:lnTo>
                  <a:lnTo>
                    <a:pt x="375793" y="95008"/>
                  </a:lnTo>
                  <a:lnTo>
                    <a:pt x="379679" y="96024"/>
                  </a:lnTo>
                  <a:lnTo>
                    <a:pt x="385737" y="92494"/>
                  </a:lnTo>
                  <a:lnTo>
                    <a:pt x="386753" y="88595"/>
                  </a:lnTo>
                  <a:lnTo>
                    <a:pt x="342328" y="12573"/>
                  </a:lnTo>
                  <a:lnTo>
                    <a:pt x="334987" y="0"/>
                  </a:lnTo>
                  <a:lnTo>
                    <a:pt x="283349" y="88671"/>
                  </a:lnTo>
                  <a:lnTo>
                    <a:pt x="284378" y="92557"/>
                  </a:lnTo>
                  <a:lnTo>
                    <a:pt x="290436" y="96088"/>
                  </a:lnTo>
                  <a:lnTo>
                    <a:pt x="294322" y="95059"/>
                  </a:lnTo>
                  <a:lnTo>
                    <a:pt x="328663" y="36093"/>
                  </a:lnTo>
                  <a:lnTo>
                    <a:pt x="335013" y="25209"/>
                  </a:lnTo>
                  <a:lnTo>
                    <a:pt x="340474" y="15811"/>
                  </a:lnTo>
                  <a:lnTo>
                    <a:pt x="335013" y="25209"/>
                  </a:lnTo>
                  <a:lnTo>
                    <a:pt x="328676" y="36093"/>
                  </a:lnTo>
                  <a:lnTo>
                    <a:pt x="331292" y="3950182"/>
                  </a:lnTo>
                  <a:lnTo>
                    <a:pt x="0" y="3950335"/>
                  </a:lnTo>
                  <a:lnTo>
                    <a:pt x="0" y="3963035"/>
                  </a:lnTo>
                  <a:lnTo>
                    <a:pt x="331304" y="3962882"/>
                  </a:lnTo>
                  <a:lnTo>
                    <a:pt x="331520" y="4272978"/>
                  </a:lnTo>
                  <a:lnTo>
                    <a:pt x="344220" y="4272978"/>
                  </a:lnTo>
                  <a:lnTo>
                    <a:pt x="344004" y="3962882"/>
                  </a:lnTo>
                  <a:lnTo>
                    <a:pt x="6100191" y="3960177"/>
                  </a:lnTo>
                  <a:lnTo>
                    <a:pt x="6041275" y="3994581"/>
                  </a:lnTo>
                  <a:lnTo>
                    <a:pt x="6040247" y="3998480"/>
                  </a:lnTo>
                  <a:lnTo>
                    <a:pt x="6043790" y="4004526"/>
                  </a:lnTo>
                  <a:lnTo>
                    <a:pt x="6047676" y="4005554"/>
                  </a:lnTo>
                  <a:lnTo>
                    <a:pt x="6136284" y="39538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9871" y="5102620"/>
              <a:ext cx="160475" cy="152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774" y="4231470"/>
              <a:ext cx="160475" cy="1527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480442" y="0"/>
                  </a:moveTo>
                  <a:lnTo>
                    <a:pt x="0" y="0"/>
                  </a:lnTo>
                  <a:lnTo>
                    <a:pt x="0" y="466904"/>
                  </a:lnTo>
                  <a:lnTo>
                    <a:pt x="480442" y="466904"/>
                  </a:lnTo>
                  <a:lnTo>
                    <a:pt x="48044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93191" y="152400"/>
            <a:ext cx="7983220" cy="673735"/>
            <a:chOff x="393191" y="152400"/>
            <a:chExt cx="7983220" cy="67373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91" y="152400"/>
              <a:ext cx="7982711" cy="6736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226" y="178358"/>
              <a:ext cx="7918500" cy="6058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993404" y="5748020"/>
            <a:ext cx="22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44966" y="1271738"/>
            <a:ext cx="493395" cy="480059"/>
            <a:chOff x="1544966" y="1271738"/>
            <a:chExt cx="493395" cy="480059"/>
          </a:xfrm>
        </p:grpSpPr>
        <p:sp>
          <p:nvSpPr>
            <p:cNvPr id="21" name="object 21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480443" y="0"/>
                  </a:moveTo>
                  <a:lnTo>
                    <a:pt x="0" y="0"/>
                  </a:lnTo>
                  <a:lnTo>
                    <a:pt x="0" y="466902"/>
                  </a:lnTo>
                  <a:lnTo>
                    <a:pt x="480443" y="466902"/>
                  </a:lnTo>
                  <a:lnTo>
                    <a:pt x="4804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709781" y="1291844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360164" y="1429948"/>
            <a:ext cx="7559675" cy="3940810"/>
            <a:chOff x="2360164" y="1429948"/>
            <a:chExt cx="7559675" cy="3940810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8903" y="3742641"/>
              <a:ext cx="160475" cy="152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4303" y="2707471"/>
              <a:ext cx="160475" cy="1527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7943" y="2333660"/>
              <a:ext cx="160475" cy="1527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44927" y="1686680"/>
              <a:ext cx="160475" cy="15272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366514" y="1436298"/>
              <a:ext cx="5266690" cy="3928110"/>
            </a:xfrm>
            <a:custGeom>
              <a:avLst/>
              <a:gdLst/>
              <a:ahLst/>
              <a:cxnLst/>
              <a:rect l="l" t="t" r="r" b="b"/>
              <a:pathLst>
                <a:path w="5266690" h="3928110">
                  <a:moveTo>
                    <a:pt x="0" y="3927892"/>
                  </a:moveTo>
                  <a:lnTo>
                    <a:pt x="5266425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8280" y="3671979"/>
              <a:ext cx="3241136" cy="5607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318161" y="3221723"/>
              <a:ext cx="1343025" cy="676910"/>
            </a:xfrm>
            <a:custGeom>
              <a:avLst/>
              <a:gdLst/>
              <a:ahLst/>
              <a:cxnLst/>
              <a:rect l="l" t="t" r="r" b="b"/>
              <a:pathLst>
                <a:path w="1343025" h="676910">
                  <a:moveTo>
                    <a:pt x="35156" y="17297"/>
                  </a:moveTo>
                  <a:lnTo>
                    <a:pt x="22582" y="18151"/>
                  </a:lnTo>
                  <a:lnTo>
                    <a:pt x="29515" y="28675"/>
                  </a:lnTo>
                  <a:lnTo>
                    <a:pt x="1337175" y="676893"/>
                  </a:lnTo>
                  <a:lnTo>
                    <a:pt x="1342815" y="665514"/>
                  </a:lnTo>
                  <a:lnTo>
                    <a:pt x="35156" y="17297"/>
                  </a:lnTo>
                  <a:close/>
                </a:path>
                <a:path w="1343025" h="676910">
                  <a:moveTo>
                    <a:pt x="102373" y="0"/>
                  </a:moveTo>
                  <a:lnTo>
                    <a:pt x="0" y="6957"/>
                  </a:lnTo>
                  <a:lnTo>
                    <a:pt x="56447" y="92645"/>
                  </a:lnTo>
                  <a:lnTo>
                    <a:pt x="60385" y="93455"/>
                  </a:lnTo>
                  <a:lnTo>
                    <a:pt x="66243" y="89597"/>
                  </a:lnTo>
                  <a:lnTo>
                    <a:pt x="67053" y="85658"/>
                  </a:lnTo>
                  <a:lnTo>
                    <a:pt x="29515" y="28675"/>
                  </a:lnTo>
                  <a:lnTo>
                    <a:pt x="8462" y="18239"/>
                  </a:lnTo>
                  <a:lnTo>
                    <a:pt x="14102" y="6860"/>
                  </a:lnTo>
                  <a:lnTo>
                    <a:pt x="105689" y="6860"/>
                  </a:lnTo>
                  <a:lnTo>
                    <a:pt x="105402" y="2642"/>
                  </a:lnTo>
                  <a:lnTo>
                    <a:pt x="102373" y="0"/>
                  </a:lnTo>
                  <a:close/>
                </a:path>
                <a:path w="1343025" h="676910">
                  <a:moveTo>
                    <a:pt x="14102" y="6860"/>
                  </a:moveTo>
                  <a:lnTo>
                    <a:pt x="8462" y="18239"/>
                  </a:lnTo>
                  <a:lnTo>
                    <a:pt x="29515" y="28675"/>
                  </a:lnTo>
                  <a:lnTo>
                    <a:pt x="23068" y="18889"/>
                  </a:lnTo>
                  <a:lnTo>
                    <a:pt x="11722" y="18889"/>
                  </a:lnTo>
                  <a:lnTo>
                    <a:pt x="16593" y="9061"/>
                  </a:lnTo>
                  <a:lnTo>
                    <a:pt x="18542" y="9061"/>
                  </a:lnTo>
                  <a:lnTo>
                    <a:pt x="14102" y="6860"/>
                  </a:lnTo>
                  <a:close/>
                </a:path>
                <a:path w="1343025" h="676910">
                  <a:moveTo>
                    <a:pt x="16593" y="9061"/>
                  </a:moveTo>
                  <a:lnTo>
                    <a:pt x="11722" y="18889"/>
                  </a:lnTo>
                  <a:lnTo>
                    <a:pt x="22582" y="18151"/>
                  </a:lnTo>
                  <a:lnTo>
                    <a:pt x="16593" y="9061"/>
                  </a:lnTo>
                  <a:close/>
                </a:path>
                <a:path w="1343025" h="676910">
                  <a:moveTo>
                    <a:pt x="22582" y="18151"/>
                  </a:moveTo>
                  <a:lnTo>
                    <a:pt x="11722" y="18889"/>
                  </a:lnTo>
                  <a:lnTo>
                    <a:pt x="23068" y="18889"/>
                  </a:lnTo>
                  <a:lnTo>
                    <a:pt x="22582" y="18151"/>
                  </a:lnTo>
                  <a:close/>
                </a:path>
                <a:path w="1343025" h="676910">
                  <a:moveTo>
                    <a:pt x="18542" y="9061"/>
                  </a:moveTo>
                  <a:lnTo>
                    <a:pt x="16593" y="9061"/>
                  </a:lnTo>
                  <a:lnTo>
                    <a:pt x="22582" y="18151"/>
                  </a:lnTo>
                  <a:lnTo>
                    <a:pt x="35156" y="17297"/>
                  </a:lnTo>
                  <a:lnTo>
                    <a:pt x="18542" y="9061"/>
                  </a:lnTo>
                  <a:close/>
                </a:path>
                <a:path w="1343025" h="676910">
                  <a:moveTo>
                    <a:pt x="105689" y="6860"/>
                  </a:moveTo>
                  <a:lnTo>
                    <a:pt x="14102" y="6860"/>
                  </a:lnTo>
                  <a:lnTo>
                    <a:pt x="35156" y="17297"/>
                  </a:lnTo>
                  <a:lnTo>
                    <a:pt x="103234" y="12670"/>
                  </a:lnTo>
                  <a:lnTo>
                    <a:pt x="105878" y="9640"/>
                  </a:lnTo>
                  <a:lnTo>
                    <a:pt x="105689" y="686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33908" y="1738195"/>
            <a:ext cx="10184130" cy="5013960"/>
            <a:chOff x="1733908" y="1738195"/>
            <a:chExt cx="10184130" cy="501396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3905" y="1738197"/>
              <a:ext cx="6136640" cy="4273550"/>
            </a:xfrm>
            <a:custGeom>
              <a:avLst/>
              <a:gdLst/>
              <a:ahLst/>
              <a:cxnLst/>
              <a:rect l="l" t="t" r="r" b="b"/>
              <a:pathLst>
                <a:path w="6136640" h="4273550">
                  <a:moveTo>
                    <a:pt x="6136284" y="3953814"/>
                  </a:moveTo>
                  <a:lnTo>
                    <a:pt x="6125400" y="3947464"/>
                  </a:lnTo>
                  <a:lnTo>
                    <a:pt x="6047625" y="3902151"/>
                  </a:lnTo>
                  <a:lnTo>
                    <a:pt x="6043739" y="3903180"/>
                  </a:lnTo>
                  <a:lnTo>
                    <a:pt x="6040209" y="3909237"/>
                  </a:lnTo>
                  <a:lnTo>
                    <a:pt x="6041237" y="3913124"/>
                  </a:lnTo>
                  <a:lnTo>
                    <a:pt x="6100191" y="3947477"/>
                  </a:lnTo>
                  <a:lnTo>
                    <a:pt x="343992" y="3950182"/>
                  </a:lnTo>
                  <a:lnTo>
                    <a:pt x="341363" y="36093"/>
                  </a:lnTo>
                  <a:lnTo>
                    <a:pt x="375793" y="95008"/>
                  </a:lnTo>
                  <a:lnTo>
                    <a:pt x="379679" y="96024"/>
                  </a:lnTo>
                  <a:lnTo>
                    <a:pt x="385737" y="92494"/>
                  </a:lnTo>
                  <a:lnTo>
                    <a:pt x="386753" y="88595"/>
                  </a:lnTo>
                  <a:lnTo>
                    <a:pt x="342328" y="12573"/>
                  </a:lnTo>
                  <a:lnTo>
                    <a:pt x="334987" y="0"/>
                  </a:lnTo>
                  <a:lnTo>
                    <a:pt x="283349" y="88671"/>
                  </a:lnTo>
                  <a:lnTo>
                    <a:pt x="284378" y="92557"/>
                  </a:lnTo>
                  <a:lnTo>
                    <a:pt x="290436" y="96088"/>
                  </a:lnTo>
                  <a:lnTo>
                    <a:pt x="294322" y="95059"/>
                  </a:lnTo>
                  <a:lnTo>
                    <a:pt x="328663" y="36093"/>
                  </a:lnTo>
                  <a:lnTo>
                    <a:pt x="335013" y="25209"/>
                  </a:lnTo>
                  <a:lnTo>
                    <a:pt x="340474" y="15811"/>
                  </a:lnTo>
                  <a:lnTo>
                    <a:pt x="335013" y="25209"/>
                  </a:lnTo>
                  <a:lnTo>
                    <a:pt x="328676" y="36093"/>
                  </a:lnTo>
                  <a:lnTo>
                    <a:pt x="331292" y="3950182"/>
                  </a:lnTo>
                  <a:lnTo>
                    <a:pt x="0" y="3950335"/>
                  </a:lnTo>
                  <a:lnTo>
                    <a:pt x="0" y="3963035"/>
                  </a:lnTo>
                  <a:lnTo>
                    <a:pt x="331304" y="3962882"/>
                  </a:lnTo>
                  <a:lnTo>
                    <a:pt x="331520" y="4272978"/>
                  </a:lnTo>
                  <a:lnTo>
                    <a:pt x="344220" y="4272978"/>
                  </a:lnTo>
                  <a:lnTo>
                    <a:pt x="344004" y="3962882"/>
                  </a:lnTo>
                  <a:lnTo>
                    <a:pt x="6100191" y="3960177"/>
                  </a:lnTo>
                  <a:lnTo>
                    <a:pt x="6041275" y="3994581"/>
                  </a:lnTo>
                  <a:lnTo>
                    <a:pt x="6040247" y="3998480"/>
                  </a:lnTo>
                  <a:lnTo>
                    <a:pt x="6043790" y="4004526"/>
                  </a:lnTo>
                  <a:lnTo>
                    <a:pt x="6047676" y="4005554"/>
                  </a:lnTo>
                  <a:lnTo>
                    <a:pt x="6136284" y="39538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9871" y="5102620"/>
              <a:ext cx="160475" cy="152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3434" y="4713111"/>
              <a:ext cx="160475" cy="1527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480442" y="0"/>
                  </a:moveTo>
                  <a:lnTo>
                    <a:pt x="0" y="0"/>
                  </a:lnTo>
                  <a:lnTo>
                    <a:pt x="0" y="466904"/>
                  </a:lnTo>
                  <a:lnTo>
                    <a:pt x="480442" y="466904"/>
                  </a:lnTo>
                  <a:lnTo>
                    <a:pt x="48044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393191" y="152400"/>
            <a:ext cx="7983220" cy="673735"/>
            <a:chOff x="393191" y="152400"/>
            <a:chExt cx="7983220" cy="673735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3191" y="152400"/>
              <a:ext cx="7982711" cy="6736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226" y="178358"/>
              <a:ext cx="7918500" cy="6058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993404" y="5748020"/>
            <a:ext cx="22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44966" y="1271738"/>
            <a:ext cx="493395" cy="480059"/>
            <a:chOff x="1544966" y="1271738"/>
            <a:chExt cx="493395" cy="480059"/>
          </a:xfrm>
        </p:grpSpPr>
        <p:sp>
          <p:nvSpPr>
            <p:cNvPr id="21" name="object 21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480443" y="0"/>
                  </a:moveTo>
                  <a:lnTo>
                    <a:pt x="0" y="0"/>
                  </a:lnTo>
                  <a:lnTo>
                    <a:pt x="0" y="466902"/>
                  </a:lnTo>
                  <a:lnTo>
                    <a:pt x="480443" y="466902"/>
                  </a:lnTo>
                  <a:lnTo>
                    <a:pt x="4804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709781" y="1291844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32051" y="1147528"/>
            <a:ext cx="7721600" cy="4521835"/>
            <a:chOff x="2432051" y="1147528"/>
            <a:chExt cx="7721600" cy="4521835"/>
          </a:xfrm>
        </p:grpSpPr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567" y="4007187"/>
              <a:ext cx="160475" cy="1527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8859" y="3038151"/>
              <a:ext cx="160475" cy="1527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42361" y="2145259"/>
              <a:ext cx="160475" cy="15272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38401" y="1734596"/>
              <a:ext cx="5266690" cy="3928110"/>
            </a:xfrm>
            <a:custGeom>
              <a:avLst/>
              <a:gdLst/>
              <a:ahLst/>
              <a:cxnLst/>
              <a:rect l="l" t="t" r="r" b="b"/>
              <a:pathLst>
                <a:path w="5266690" h="3928110">
                  <a:moveTo>
                    <a:pt x="0" y="3927892"/>
                  </a:moveTo>
                  <a:lnTo>
                    <a:pt x="5266425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8698" y="1147528"/>
              <a:ext cx="160475" cy="1527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1985" y="3876857"/>
              <a:ext cx="3241135" cy="56079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58791" y="3400462"/>
              <a:ext cx="1343025" cy="676910"/>
            </a:xfrm>
            <a:custGeom>
              <a:avLst/>
              <a:gdLst/>
              <a:ahLst/>
              <a:cxnLst/>
              <a:rect l="l" t="t" r="r" b="b"/>
              <a:pathLst>
                <a:path w="1343025" h="676910">
                  <a:moveTo>
                    <a:pt x="35156" y="17297"/>
                  </a:moveTo>
                  <a:lnTo>
                    <a:pt x="22582" y="18151"/>
                  </a:lnTo>
                  <a:lnTo>
                    <a:pt x="29515" y="28676"/>
                  </a:lnTo>
                  <a:lnTo>
                    <a:pt x="1337174" y="676893"/>
                  </a:lnTo>
                  <a:lnTo>
                    <a:pt x="1342815" y="665514"/>
                  </a:lnTo>
                  <a:lnTo>
                    <a:pt x="35156" y="17297"/>
                  </a:lnTo>
                  <a:close/>
                </a:path>
                <a:path w="1343025" h="676910">
                  <a:moveTo>
                    <a:pt x="102373" y="0"/>
                  </a:moveTo>
                  <a:lnTo>
                    <a:pt x="0" y="6958"/>
                  </a:lnTo>
                  <a:lnTo>
                    <a:pt x="56447" y="92645"/>
                  </a:lnTo>
                  <a:lnTo>
                    <a:pt x="60385" y="93455"/>
                  </a:lnTo>
                  <a:lnTo>
                    <a:pt x="66243" y="89597"/>
                  </a:lnTo>
                  <a:lnTo>
                    <a:pt x="67053" y="85658"/>
                  </a:lnTo>
                  <a:lnTo>
                    <a:pt x="29515" y="28676"/>
                  </a:lnTo>
                  <a:lnTo>
                    <a:pt x="8460" y="18239"/>
                  </a:lnTo>
                  <a:lnTo>
                    <a:pt x="14102" y="6860"/>
                  </a:lnTo>
                  <a:lnTo>
                    <a:pt x="105689" y="6860"/>
                  </a:lnTo>
                  <a:lnTo>
                    <a:pt x="105402" y="2642"/>
                  </a:lnTo>
                  <a:lnTo>
                    <a:pt x="102373" y="0"/>
                  </a:lnTo>
                  <a:close/>
                </a:path>
                <a:path w="1343025" h="676910">
                  <a:moveTo>
                    <a:pt x="14102" y="6860"/>
                  </a:moveTo>
                  <a:lnTo>
                    <a:pt x="8460" y="18239"/>
                  </a:lnTo>
                  <a:lnTo>
                    <a:pt x="29515" y="28676"/>
                  </a:lnTo>
                  <a:lnTo>
                    <a:pt x="23068" y="18889"/>
                  </a:lnTo>
                  <a:lnTo>
                    <a:pt x="11720" y="18889"/>
                  </a:lnTo>
                  <a:lnTo>
                    <a:pt x="16593" y="9061"/>
                  </a:lnTo>
                  <a:lnTo>
                    <a:pt x="18542" y="9061"/>
                  </a:lnTo>
                  <a:lnTo>
                    <a:pt x="14102" y="6860"/>
                  </a:lnTo>
                  <a:close/>
                </a:path>
                <a:path w="1343025" h="676910">
                  <a:moveTo>
                    <a:pt x="16593" y="9061"/>
                  </a:moveTo>
                  <a:lnTo>
                    <a:pt x="11720" y="18889"/>
                  </a:lnTo>
                  <a:lnTo>
                    <a:pt x="22582" y="18151"/>
                  </a:lnTo>
                  <a:lnTo>
                    <a:pt x="16593" y="9061"/>
                  </a:lnTo>
                  <a:close/>
                </a:path>
                <a:path w="1343025" h="676910">
                  <a:moveTo>
                    <a:pt x="22582" y="18151"/>
                  </a:moveTo>
                  <a:lnTo>
                    <a:pt x="11720" y="18889"/>
                  </a:lnTo>
                  <a:lnTo>
                    <a:pt x="23068" y="18889"/>
                  </a:lnTo>
                  <a:lnTo>
                    <a:pt x="22582" y="18151"/>
                  </a:lnTo>
                  <a:close/>
                </a:path>
                <a:path w="1343025" h="676910">
                  <a:moveTo>
                    <a:pt x="18542" y="9061"/>
                  </a:moveTo>
                  <a:lnTo>
                    <a:pt x="16593" y="9061"/>
                  </a:lnTo>
                  <a:lnTo>
                    <a:pt x="22582" y="18151"/>
                  </a:lnTo>
                  <a:lnTo>
                    <a:pt x="35156" y="17297"/>
                  </a:lnTo>
                  <a:lnTo>
                    <a:pt x="18542" y="9061"/>
                  </a:lnTo>
                  <a:close/>
                </a:path>
                <a:path w="1343025" h="676910">
                  <a:moveTo>
                    <a:pt x="105689" y="6860"/>
                  </a:moveTo>
                  <a:lnTo>
                    <a:pt x="14102" y="6860"/>
                  </a:lnTo>
                  <a:lnTo>
                    <a:pt x="35156" y="17297"/>
                  </a:lnTo>
                  <a:lnTo>
                    <a:pt x="103234" y="12670"/>
                  </a:lnTo>
                  <a:lnTo>
                    <a:pt x="105878" y="9641"/>
                  </a:lnTo>
                  <a:lnTo>
                    <a:pt x="105689" y="686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33908" y="1738195"/>
            <a:ext cx="10184130" cy="5013960"/>
            <a:chOff x="1733908" y="1738195"/>
            <a:chExt cx="10184130" cy="5013960"/>
          </a:xfrm>
        </p:grpSpPr>
        <p:sp>
          <p:nvSpPr>
            <p:cNvPr id="10" name="object 10"/>
            <p:cNvSpPr/>
            <p:nvPr/>
          </p:nvSpPr>
          <p:spPr>
            <a:xfrm>
              <a:off x="11904978" y="4901509"/>
              <a:ext cx="12700" cy="1850389"/>
            </a:xfrm>
            <a:custGeom>
              <a:avLst/>
              <a:gdLst/>
              <a:ahLst/>
              <a:cxnLst/>
              <a:rect l="l" t="t" r="r" b="b"/>
              <a:pathLst>
                <a:path w="12700" h="1850390">
                  <a:moveTo>
                    <a:pt x="0" y="1850159"/>
                  </a:moveTo>
                  <a:lnTo>
                    <a:pt x="12700" y="1850159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850159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3905" y="1738197"/>
              <a:ext cx="6136640" cy="4273550"/>
            </a:xfrm>
            <a:custGeom>
              <a:avLst/>
              <a:gdLst/>
              <a:ahLst/>
              <a:cxnLst/>
              <a:rect l="l" t="t" r="r" b="b"/>
              <a:pathLst>
                <a:path w="6136640" h="4273550">
                  <a:moveTo>
                    <a:pt x="6136284" y="3953814"/>
                  </a:moveTo>
                  <a:lnTo>
                    <a:pt x="6125400" y="3947464"/>
                  </a:lnTo>
                  <a:lnTo>
                    <a:pt x="6047625" y="3902151"/>
                  </a:lnTo>
                  <a:lnTo>
                    <a:pt x="6043739" y="3903180"/>
                  </a:lnTo>
                  <a:lnTo>
                    <a:pt x="6040209" y="3909237"/>
                  </a:lnTo>
                  <a:lnTo>
                    <a:pt x="6041237" y="3913124"/>
                  </a:lnTo>
                  <a:lnTo>
                    <a:pt x="6100191" y="3947477"/>
                  </a:lnTo>
                  <a:lnTo>
                    <a:pt x="343992" y="3950182"/>
                  </a:lnTo>
                  <a:lnTo>
                    <a:pt x="341363" y="36093"/>
                  </a:lnTo>
                  <a:lnTo>
                    <a:pt x="375793" y="95008"/>
                  </a:lnTo>
                  <a:lnTo>
                    <a:pt x="379679" y="96024"/>
                  </a:lnTo>
                  <a:lnTo>
                    <a:pt x="385737" y="92494"/>
                  </a:lnTo>
                  <a:lnTo>
                    <a:pt x="386753" y="88595"/>
                  </a:lnTo>
                  <a:lnTo>
                    <a:pt x="342328" y="12573"/>
                  </a:lnTo>
                  <a:lnTo>
                    <a:pt x="334987" y="0"/>
                  </a:lnTo>
                  <a:lnTo>
                    <a:pt x="283349" y="88671"/>
                  </a:lnTo>
                  <a:lnTo>
                    <a:pt x="284378" y="92557"/>
                  </a:lnTo>
                  <a:lnTo>
                    <a:pt x="290436" y="96088"/>
                  </a:lnTo>
                  <a:lnTo>
                    <a:pt x="294322" y="95059"/>
                  </a:lnTo>
                  <a:lnTo>
                    <a:pt x="328663" y="36093"/>
                  </a:lnTo>
                  <a:lnTo>
                    <a:pt x="335013" y="25209"/>
                  </a:lnTo>
                  <a:lnTo>
                    <a:pt x="340474" y="15811"/>
                  </a:lnTo>
                  <a:lnTo>
                    <a:pt x="335013" y="25209"/>
                  </a:lnTo>
                  <a:lnTo>
                    <a:pt x="328676" y="36093"/>
                  </a:lnTo>
                  <a:lnTo>
                    <a:pt x="331292" y="3950182"/>
                  </a:lnTo>
                  <a:lnTo>
                    <a:pt x="0" y="3950335"/>
                  </a:lnTo>
                  <a:lnTo>
                    <a:pt x="0" y="3963035"/>
                  </a:lnTo>
                  <a:lnTo>
                    <a:pt x="331304" y="3962882"/>
                  </a:lnTo>
                  <a:lnTo>
                    <a:pt x="331520" y="4272978"/>
                  </a:lnTo>
                  <a:lnTo>
                    <a:pt x="344220" y="4272978"/>
                  </a:lnTo>
                  <a:lnTo>
                    <a:pt x="344004" y="3962882"/>
                  </a:lnTo>
                  <a:lnTo>
                    <a:pt x="6100191" y="3960177"/>
                  </a:lnTo>
                  <a:lnTo>
                    <a:pt x="6041275" y="3994581"/>
                  </a:lnTo>
                  <a:lnTo>
                    <a:pt x="6040247" y="3998480"/>
                  </a:lnTo>
                  <a:lnTo>
                    <a:pt x="6043790" y="4004526"/>
                  </a:lnTo>
                  <a:lnTo>
                    <a:pt x="6047676" y="4005554"/>
                  </a:lnTo>
                  <a:lnTo>
                    <a:pt x="6136284" y="39538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59871" y="5102620"/>
              <a:ext cx="160475" cy="152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3434" y="4713111"/>
              <a:ext cx="160475" cy="15272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480442" y="0"/>
                  </a:moveTo>
                  <a:lnTo>
                    <a:pt x="0" y="0"/>
                  </a:lnTo>
                  <a:lnTo>
                    <a:pt x="0" y="466904"/>
                  </a:lnTo>
                  <a:lnTo>
                    <a:pt x="480442" y="466904"/>
                  </a:lnTo>
                  <a:lnTo>
                    <a:pt x="48044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65896" y="5735133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5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29768" y="152400"/>
            <a:ext cx="3335020" cy="554990"/>
            <a:chOff x="429768" y="152400"/>
            <a:chExt cx="3335020" cy="55499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8" y="152400"/>
              <a:ext cx="3334511" cy="55473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3542" y="184708"/>
              <a:ext cx="3256915" cy="474980"/>
            </a:xfrm>
            <a:custGeom>
              <a:avLst/>
              <a:gdLst/>
              <a:ahLst/>
              <a:cxnLst/>
              <a:rect l="l" t="t" r="r" b="b"/>
              <a:pathLst>
                <a:path w="3256915" h="474980">
                  <a:moveTo>
                    <a:pt x="3064767" y="204825"/>
                  </a:moveTo>
                  <a:lnTo>
                    <a:pt x="2925711" y="204825"/>
                  </a:lnTo>
                  <a:lnTo>
                    <a:pt x="2961268" y="209616"/>
                  </a:lnTo>
                  <a:lnTo>
                    <a:pt x="2986595" y="223494"/>
                  </a:lnTo>
                  <a:lnTo>
                    <a:pt x="3001749" y="245716"/>
                  </a:lnTo>
                  <a:lnTo>
                    <a:pt x="3006788" y="275539"/>
                  </a:lnTo>
                  <a:lnTo>
                    <a:pt x="3006788" y="280416"/>
                  </a:lnTo>
                  <a:lnTo>
                    <a:pt x="2922663" y="280416"/>
                  </a:lnTo>
                  <a:lnTo>
                    <a:pt x="2859855" y="287931"/>
                  </a:lnTo>
                  <a:lnTo>
                    <a:pt x="2817964" y="308533"/>
                  </a:lnTo>
                  <a:lnTo>
                    <a:pt x="2794590" y="339309"/>
                  </a:lnTo>
                  <a:lnTo>
                    <a:pt x="2787332" y="377342"/>
                  </a:lnTo>
                  <a:lnTo>
                    <a:pt x="2795828" y="416499"/>
                  </a:lnTo>
                  <a:lnTo>
                    <a:pt x="2820098" y="447370"/>
                  </a:lnTo>
                  <a:lnTo>
                    <a:pt x="2858312" y="467610"/>
                  </a:lnTo>
                  <a:lnTo>
                    <a:pt x="2908642" y="474878"/>
                  </a:lnTo>
                  <a:lnTo>
                    <a:pt x="2942647" y="471963"/>
                  </a:lnTo>
                  <a:lnTo>
                    <a:pt x="2971279" y="463448"/>
                  </a:lnTo>
                  <a:lnTo>
                    <a:pt x="2994196" y="449675"/>
                  </a:lnTo>
                  <a:lnTo>
                    <a:pt x="3011055" y="430987"/>
                  </a:lnTo>
                  <a:lnTo>
                    <a:pt x="3082988" y="430987"/>
                  </a:lnTo>
                  <a:lnTo>
                    <a:pt x="3082988" y="419404"/>
                  </a:lnTo>
                  <a:lnTo>
                    <a:pt x="2924492" y="419404"/>
                  </a:lnTo>
                  <a:lnTo>
                    <a:pt x="2898317" y="416213"/>
                  </a:lnTo>
                  <a:lnTo>
                    <a:pt x="2878772" y="407136"/>
                  </a:lnTo>
                  <a:lnTo>
                    <a:pt x="2866542" y="392915"/>
                  </a:lnTo>
                  <a:lnTo>
                    <a:pt x="2862313" y="374294"/>
                  </a:lnTo>
                  <a:lnTo>
                    <a:pt x="2865313" y="357501"/>
                  </a:lnTo>
                  <a:lnTo>
                    <a:pt x="2875800" y="343738"/>
                  </a:lnTo>
                  <a:lnTo>
                    <a:pt x="2896003" y="334432"/>
                  </a:lnTo>
                  <a:lnTo>
                    <a:pt x="2928150" y="331012"/>
                  </a:lnTo>
                  <a:lnTo>
                    <a:pt x="3082988" y="331012"/>
                  </a:lnTo>
                  <a:lnTo>
                    <a:pt x="3082988" y="279806"/>
                  </a:lnTo>
                  <a:lnTo>
                    <a:pt x="3076595" y="229365"/>
                  </a:lnTo>
                  <a:lnTo>
                    <a:pt x="3064767" y="204825"/>
                  </a:lnTo>
                  <a:close/>
                </a:path>
                <a:path w="3256915" h="474980">
                  <a:moveTo>
                    <a:pt x="3082988" y="430987"/>
                  </a:moveTo>
                  <a:lnTo>
                    <a:pt x="3011055" y="430987"/>
                  </a:lnTo>
                  <a:lnTo>
                    <a:pt x="3011055" y="470611"/>
                  </a:lnTo>
                  <a:lnTo>
                    <a:pt x="3082988" y="470611"/>
                  </a:lnTo>
                  <a:lnTo>
                    <a:pt x="3082988" y="430987"/>
                  </a:lnTo>
                  <a:close/>
                </a:path>
                <a:path w="3256915" h="474980">
                  <a:moveTo>
                    <a:pt x="3082988" y="331012"/>
                  </a:moveTo>
                  <a:lnTo>
                    <a:pt x="3006788" y="331012"/>
                  </a:lnTo>
                  <a:lnTo>
                    <a:pt x="3006788" y="368808"/>
                  </a:lnTo>
                  <a:lnTo>
                    <a:pt x="2993758" y="390858"/>
                  </a:lnTo>
                  <a:lnTo>
                    <a:pt x="2974784" y="406679"/>
                  </a:lnTo>
                  <a:lnTo>
                    <a:pt x="2951238" y="416213"/>
                  </a:lnTo>
                  <a:lnTo>
                    <a:pt x="2924492" y="419404"/>
                  </a:lnTo>
                  <a:lnTo>
                    <a:pt x="3082988" y="419404"/>
                  </a:lnTo>
                  <a:lnTo>
                    <a:pt x="3082988" y="331012"/>
                  </a:lnTo>
                  <a:close/>
                </a:path>
                <a:path w="3256915" h="474980">
                  <a:moveTo>
                    <a:pt x="2934855" y="141427"/>
                  </a:moveTo>
                  <a:lnTo>
                    <a:pt x="2896098" y="143941"/>
                  </a:lnTo>
                  <a:lnTo>
                    <a:pt x="2859341" y="151485"/>
                  </a:lnTo>
                  <a:lnTo>
                    <a:pt x="2825899" y="164058"/>
                  </a:lnTo>
                  <a:lnTo>
                    <a:pt x="2797086" y="181660"/>
                  </a:lnTo>
                  <a:lnTo>
                    <a:pt x="2826956" y="237134"/>
                  </a:lnTo>
                  <a:lnTo>
                    <a:pt x="2847530" y="223599"/>
                  </a:lnTo>
                  <a:lnTo>
                    <a:pt x="2871762" y="213436"/>
                  </a:lnTo>
                  <a:lnTo>
                    <a:pt x="2898279" y="207044"/>
                  </a:lnTo>
                  <a:lnTo>
                    <a:pt x="2925711" y="204825"/>
                  </a:lnTo>
                  <a:lnTo>
                    <a:pt x="3064767" y="204825"/>
                  </a:lnTo>
                  <a:lnTo>
                    <a:pt x="3057882" y="190541"/>
                  </a:lnTo>
                  <a:lnTo>
                    <a:pt x="3027553" y="163099"/>
                  </a:lnTo>
                  <a:lnTo>
                    <a:pt x="2986310" y="146806"/>
                  </a:lnTo>
                  <a:lnTo>
                    <a:pt x="2934855" y="141427"/>
                  </a:lnTo>
                  <a:close/>
                </a:path>
                <a:path w="3256915" h="474980">
                  <a:moveTo>
                    <a:pt x="1745538" y="141427"/>
                  </a:moveTo>
                  <a:lnTo>
                    <a:pt x="1698001" y="146981"/>
                  </a:lnTo>
                  <a:lnTo>
                    <a:pt x="1656221" y="162898"/>
                  </a:lnTo>
                  <a:lnTo>
                    <a:pt x="1621485" y="188061"/>
                  </a:lnTo>
                  <a:lnTo>
                    <a:pt x="1595080" y="221352"/>
                  </a:lnTo>
                  <a:lnTo>
                    <a:pt x="1578293" y="261653"/>
                  </a:lnTo>
                  <a:lnTo>
                    <a:pt x="1572412" y="307848"/>
                  </a:lnTo>
                  <a:lnTo>
                    <a:pt x="1578293" y="354087"/>
                  </a:lnTo>
                  <a:lnTo>
                    <a:pt x="1595080" y="394501"/>
                  </a:lnTo>
                  <a:lnTo>
                    <a:pt x="1621485" y="427939"/>
                  </a:lnTo>
                  <a:lnTo>
                    <a:pt x="1656221" y="453248"/>
                  </a:lnTo>
                  <a:lnTo>
                    <a:pt x="1698001" y="469279"/>
                  </a:lnTo>
                  <a:lnTo>
                    <a:pt x="1745538" y="474878"/>
                  </a:lnTo>
                  <a:lnTo>
                    <a:pt x="1793544" y="469279"/>
                  </a:lnTo>
                  <a:lnTo>
                    <a:pt x="1835556" y="453248"/>
                  </a:lnTo>
                  <a:lnTo>
                    <a:pt x="1870354" y="427939"/>
                  </a:lnTo>
                  <a:lnTo>
                    <a:pt x="1884774" y="409651"/>
                  </a:lnTo>
                  <a:lnTo>
                    <a:pt x="1745538" y="409651"/>
                  </a:lnTo>
                  <a:lnTo>
                    <a:pt x="1707343" y="402488"/>
                  </a:lnTo>
                  <a:lnTo>
                    <a:pt x="1676806" y="382066"/>
                  </a:lnTo>
                  <a:lnTo>
                    <a:pt x="1656556" y="349986"/>
                  </a:lnTo>
                  <a:lnTo>
                    <a:pt x="1649222" y="307848"/>
                  </a:lnTo>
                  <a:lnTo>
                    <a:pt x="1656556" y="265709"/>
                  </a:lnTo>
                  <a:lnTo>
                    <a:pt x="1676806" y="233629"/>
                  </a:lnTo>
                  <a:lnTo>
                    <a:pt x="1707343" y="213207"/>
                  </a:lnTo>
                  <a:lnTo>
                    <a:pt x="1745538" y="206044"/>
                  </a:lnTo>
                  <a:lnTo>
                    <a:pt x="1884596" y="206044"/>
                  </a:lnTo>
                  <a:lnTo>
                    <a:pt x="1870354" y="188061"/>
                  </a:lnTo>
                  <a:lnTo>
                    <a:pt x="1835556" y="162898"/>
                  </a:lnTo>
                  <a:lnTo>
                    <a:pt x="1793544" y="146981"/>
                  </a:lnTo>
                  <a:lnTo>
                    <a:pt x="1745538" y="141427"/>
                  </a:lnTo>
                  <a:close/>
                </a:path>
                <a:path w="3256915" h="474980">
                  <a:moveTo>
                    <a:pt x="1884596" y="206044"/>
                  </a:moveTo>
                  <a:lnTo>
                    <a:pt x="1745538" y="206044"/>
                  </a:lnTo>
                  <a:lnTo>
                    <a:pt x="1784086" y="213207"/>
                  </a:lnTo>
                  <a:lnTo>
                    <a:pt x="1814804" y="233629"/>
                  </a:lnTo>
                  <a:lnTo>
                    <a:pt x="1835121" y="265709"/>
                  </a:lnTo>
                  <a:lnTo>
                    <a:pt x="1842465" y="307848"/>
                  </a:lnTo>
                  <a:lnTo>
                    <a:pt x="1835121" y="349986"/>
                  </a:lnTo>
                  <a:lnTo>
                    <a:pt x="1814804" y="382066"/>
                  </a:lnTo>
                  <a:lnTo>
                    <a:pt x="1784086" y="402488"/>
                  </a:lnTo>
                  <a:lnTo>
                    <a:pt x="1745538" y="409651"/>
                  </a:lnTo>
                  <a:lnTo>
                    <a:pt x="1884774" y="409651"/>
                  </a:lnTo>
                  <a:lnTo>
                    <a:pt x="1896719" y="394501"/>
                  </a:lnTo>
                  <a:lnTo>
                    <a:pt x="1913432" y="354087"/>
                  </a:lnTo>
                  <a:lnTo>
                    <a:pt x="1919274" y="307848"/>
                  </a:lnTo>
                  <a:lnTo>
                    <a:pt x="1913432" y="261653"/>
                  </a:lnTo>
                  <a:lnTo>
                    <a:pt x="1896719" y="221352"/>
                  </a:lnTo>
                  <a:lnTo>
                    <a:pt x="1884596" y="206044"/>
                  </a:lnTo>
                  <a:close/>
                </a:path>
                <a:path w="3256915" h="474980">
                  <a:moveTo>
                    <a:pt x="581901" y="141427"/>
                  </a:moveTo>
                  <a:lnTo>
                    <a:pt x="534363" y="146981"/>
                  </a:lnTo>
                  <a:lnTo>
                    <a:pt x="492583" y="162898"/>
                  </a:lnTo>
                  <a:lnTo>
                    <a:pt x="457847" y="188061"/>
                  </a:lnTo>
                  <a:lnTo>
                    <a:pt x="431442" y="221352"/>
                  </a:lnTo>
                  <a:lnTo>
                    <a:pt x="414656" y="261653"/>
                  </a:lnTo>
                  <a:lnTo>
                    <a:pt x="408774" y="307848"/>
                  </a:lnTo>
                  <a:lnTo>
                    <a:pt x="414656" y="354087"/>
                  </a:lnTo>
                  <a:lnTo>
                    <a:pt x="431442" y="394501"/>
                  </a:lnTo>
                  <a:lnTo>
                    <a:pt x="457847" y="427939"/>
                  </a:lnTo>
                  <a:lnTo>
                    <a:pt x="492583" y="453248"/>
                  </a:lnTo>
                  <a:lnTo>
                    <a:pt x="534363" y="469279"/>
                  </a:lnTo>
                  <a:lnTo>
                    <a:pt x="581901" y="474878"/>
                  </a:lnTo>
                  <a:lnTo>
                    <a:pt x="629907" y="469279"/>
                  </a:lnTo>
                  <a:lnTo>
                    <a:pt x="671918" y="453248"/>
                  </a:lnTo>
                  <a:lnTo>
                    <a:pt x="706716" y="427939"/>
                  </a:lnTo>
                  <a:lnTo>
                    <a:pt x="721136" y="409651"/>
                  </a:lnTo>
                  <a:lnTo>
                    <a:pt x="581901" y="409651"/>
                  </a:lnTo>
                  <a:lnTo>
                    <a:pt x="543706" y="402488"/>
                  </a:lnTo>
                  <a:lnTo>
                    <a:pt x="513168" y="382066"/>
                  </a:lnTo>
                  <a:lnTo>
                    <a:pt x="492918" y="349986"/>
                  </a:lnTo>
                  <a:lnTo>
                    <a:pt x="485584" y="307848"/>
                  </a:lnTo>
                  <a:lnTo>
                    <a:pt x="492918" y="265709"/>
                  </a:lnTo>
                  <a:lnTo>
                    <a:pt x="513168" y="233629"/>
                  </a:lnTo>
                  <a:lnTo>
                    <a:pt x="543706" y="213207"/>
                  </a:lnTo>
                  <a:lnTo>
                    <a:pt x="581901" y="206044"/>
                  </a:lnTo>
                  <a:lnTo>
                    <a:pt x="720958" y="206044"/>
                  </a:lnTo>
                  <a:lnTo>
                    <a:pt x="706716" y="188061"/>
                  </a:lnTo>
                  <a:lnTo>
                    <a:pt x="671918" y="162898"/>
                  </a:lnTo>
                  <a:lnTo>
                    <a:pt x="629907" y="146981"/>
                  </a:lnTo>
                  <a:lnTo>
                    <a:pt x="581901" y="141427"/>
                  </a:lnTo>
                  <a:close/>
                </a:path>
                <a:path w="3256915" h="474980">
                  <a:moveTo>
                    <a:pt x="720958" y="206044"/>
                  </a:moveTo>
                  <a:lnTo>
                    <a:pt x="581901" y="206044"/>
                  </a:lnTo>
                  <a:lnTo>
                    <a:pt x="620448" y="213207"/>
                  </a:lnTo>
                  <a:lnTo>
                    <a:pt x="651167" y="233629"/>
                  </a:lnTo>
                  <a:lnTo>
                    <a:pt x="671483" y="265709"/>
                  </a:lnTo>
                  <a:lnTo>
                    <a:pt x="678827" y="307848"/>
                  </a:lnTo>
                  <a:lnTo>
                    <a:pt x="671483" y="349986"/>
                  </a:lnTo>
                  <a:lnTo>
                    <a:pt x="651167" y="382066"/>
                  </a:lnTo>
                  <a:lnTo>
                    <a:pt x="620448" y="402488"/>
                  </a:lnTo>
                  <a:lnTo>
                    <a:pt x="581901" y="409651"/>
                  </a:lnTo>
                  <a:lnTo>
                    <a:pt x="721136" y="409651"/>
                  </a:lnTo>
                  <a:lnTo>
                    <a:pt x="733082" y="394501"/>
                  </a:lnTo>
                  <a:lnTo>
                    <a:pt x="749795" y="354087"/>
                  </a:lnTo>
                  <a:lnTo>
                    <a:pt x="755637" y="307848"/>
                  </a:lnTo>
                  <a:lnTo>
                    <a:pt x="749795" y="261653"/>
                  </a:lnTo>
                  <a:lnTo>
                    <a:pt x="733082" y="221352"/>
                  </a:lnTo>
                  <a:lnTo>
                    <a:pt x="720958" y="206044"/>
                  </a:lnTo>
                  <a:close/>
                </a:path>
                <a:path w="3256915" h="474980">
                  <a:moveTo>
                    <a:pt x="2710484" y="145084"/>
                  </a:moveTo>
                  <a:lnTo>
                    <a:pt x="2634284" y="145084"/>
                  </a:lnTo>
                  <a:lnTo>
                    <a:pt x="2634284" y="470611"/>
                  </a:lnTo>
                  <a:lnTo>
                    <a:pt x="2710484" y="470611"/>
                  </a:lnTo>
                  <a:lnTo>
                    <a:pt x="2710484" y="145084"/>
                  </a:lnTo>
                  <a:close/>
                </a:path>
                <a:path w="3256915" h="474980">
                  <a:moveTo>
                    <a:pt x="1081709" y="145084"/>
                  </a:moveTo>
                  <a:lnTo>
                    <a:pt x="1005509" y="145084"/>
                  </a:lnTo>
                  <a:lnTo>
                    <a:pt x="1005509" y="470611"/>
                  </a:lnTo>
                  <a:lnTo>
                    <a:pt x="1081709" y="470611"/>
                  </a:lnTo>
                  <a:lnTo>
                    <a:pt x="1081709" y="145084"/>
                  </a:lnTo>
                  <a:close/>
                </a:path>
                <a:path w="3256915" h="474980">
                  <a:moveTo>
                    <a:pt x="2065477" y="145084"/>
                  </a:moveTo>
                  <a:lnTo>
                    <a:pt x="1992934" y="145084"/>
                  </a:lnTo>
                  <a:lnTo>
                    <a:pt x="1992934" y="470611"/>
                  </a:lnTo>
                  <a:lnTo>
                    <a:pt x="2069134" y="470611"/>
                  </a:lnTo>
                  <a:lnTo>
                    <a:pt x="2069134" y="305409"/>
                  </a:lnTo>
                  <a:lnTo>
                    <a:pt x="2075259" y="262909"/>
                  </a:lnTo>
                  <a:lnTo>
                    <a:pt x="2092528" y="232410"/>
                  </a:lnTo>
                  <a:lnTo>
                    <a:pt x="2119283" y="214026"/>
                  </a:lnTo>
                  <a:lnTo>
                    <a:pt x="2153869" y="207873"/>
                  </a:lnTo>
                  <a:lnTo>
                    <a:pt x="2520335" y="207873"/>
                  </a:lnTo>
                  <a:lnTo>
                    <a:pt x="2514857" y="195681"/>
                  </a:lnTo>
                  <a:lnTo>
                    <a:pt x="2281885" y="195681"/>
                  </a:lnTo>
                  <a:lnTo>
                    <a:pt x="2274245" y="186537"/>
                  </a:lnTo>
                  <a:lnTo>
                    <a:pt x="2065477" y="186537"/>
                  </a:lnTo>
                  <a:lnTo>
                    <a:pt x="2065477" y="145084"/>
                  </a:lnTo>
                  <a:close/>
                </a:path>
                <a:path w="3256915" h="474980">
                  <a:moveTo>
                    <a:pt x="2387955" y="207873"/>
                  </a:moveTo>
                  <a:lnTo>
                    <a:pt x="2153869" y="207873"/>
                  </a:lnTo>
                  <a:lnTo>
                    <a:pt x="2184844" y="213159"/>
                  </a:lnTo>
                  <a:lnTo>
                    <a:pt x="2207818" y="229133"/>
                  </a:lnTo>
                  <a:lnTo>
                    <a:pt x="2222106" y="255965"/>
                  </a:lnTo>
                  <a:lnTo>
                    <a:pt x="2227021" y="293827"/>
                  </a:lnTo>
                  <a:lnTo>
                    <a:pt x="2227021" y="470611"/>
                  </a:lnTo>
                  <a:lnTo>
                    <a:pt x="2303221" y="470611"/>
                  </a:lnTo>
                  <a:lnTo>
                    <a:pt x="2303221" y="305409"/>
                  </a:lnTo>
                  <a:lnTo>
                    <a:pt x="2309431" y="262909"/>
                  </a:lnTo>
                  <a:lnTo>
                    <a:pt x="2326843" y="232410"/>
                  </a:lnTo>
                  <a:lnTo>
                    <a:pt x="2353627" y="214026"/>
                  </a:lnTo>
                  <a:lnTo>
                    <a:pt x="2387955" y="207873"/>
                  </a:lnTo>
                  <a:close/>
                </a:path>
                <a:path w="3256915" h="474980">
                  <a:moveTo>
                    <a:pt x="2520335" y="207873"/>
                  </a:moveTo>
                  <a:lnTo>
                    <a:pt x="2387955" y="207873"/>
                  </a:lnTo>
                  <a:lnTo>
                    <a:pt x="2418930" y="213159"/>
                  </a:lnTo>
                  <a:lnTo>
                    <a:pt x="2441905" y="229133"/>
                  </a:lnTo>
                  <a:lnTo>
                    <a:pt x="2456192" y="255965"/>
                  </a:lnTo>
                  <a:lnTo>
                    <a:pt x="2461107" y="293827"/>
                  </a:lnTo>
                  <a:lnTo>
                    <a:pt x="2461107" y="470611"/>
                  </a:lnTo>
                  <a:lnTo>
                    <a:pt x="2537307" y="470611"/>
                  </a:lnTo>
                  <a:lnTo>
                    <a:pt x="2537307" y="284073"/>
                  </a:lnTo>
                  <a:lnTo>
                    <a:pt x="2530972" y="231550"/>
                  </a:lnTo>
                  <a:lnTo>
                    <a:pt x="2520335" y="207873"/>
                  </a:lnTo>
                  <a:close/>
                </a:path>
                <a:path w="3256915" h="474980">
                  <a:moveTo>
                    <a:pt x="2403805" y="141427"/>
                  </a:moveTo>
                  <a:lnTo>
                    <a:pt x="2366581" y="145189"/>
                  </a:lnTo>
                  <a:lnTo>
                    <a:pt x="2333243" y="155981"/>
                  </a:lnTo>
                  <a:lnTo>
                    <a:pt x="2304707" y="173059"/>
                  </a:lnTo>
                  <a:lnTo>
                    <a:pt x="2281885" y="195681"/>
                  </a:lnTo>
                  <a:lnTo>
                    <a:pt x="2514857" y="195681"/>
                  </a:lnTo>
                  <a:lnTo>
                    <a:pt x="2512962" y="191463"/>
                  </a:lnTo>
                  <a:lnTo>
                    <a:pt x="2484769" y="163372"/>
                  </a:lnTo>
                  <a:lnTo>
                    <a:pt x="2447886" y="146840"/>
                  </a:lnTo>
                  <a:lnTo>
                    <a:pt x="2403805" y="141427"/>
                  </a:lnTo>
                  <a:close/>
                </a:path>
                <a:path w="3256915" h="474980">
                  <a:moveTo>
                    <a:pt x="2172157" y="141427"/>
                  </a:moveTo>
                  <a:lnTo>
                    <a:pt x="2140143" y="144360"/>
                  </a:lnTo>
                  <a:lnTo>
                    <a:pt x="2111273" y="153009"/>
                  </a:lnTo>
                  <a:lnTo>
                    <a:pt x="2086175" y="167144"/>
                  </a:lnTo>
                  <a:lnTo>
                    <a:pt x="2065477" y="186537"/>
                  </a:lnTo>
                  <a:lnTo>
                    <a:pt x="2274245" y="186537"/>
                  </a:lnTo>
                  <a:lnTo>
                    <a:pt x="2261911" y="171773"/>
                  </a:lnTo>
                  <a:lnTo>
                    <a:pt x="2236393" y="154838"/>
                  </a:lnTo>
                  <a:lnTo>
                    <a:pt x="2206190" y="144760"/>
                  </a:lnTo>
                  <a:lnTo>
                    <a:pt x="2172157" y="141427"/>
                  </a:lnTo>
                  <a:close/>
                </a:path>
                <a:path w="3256915" h="474980">
                  <a:moveTo>
                    <a:pt x="1254264" y="145084"/>
                  </a:moveTo>
                  <a:lnTo>
                    <a:pt x="1181722" y="145084"/>
                  </a:lnTo>
                  <a:lnTo>
                    <a:pt x="1181722" y="470611"/>
                  </a:lnTo>
                  <a:lnTo>
                    <a:pt x="1257922" y="470611"/>
                  </a:lnTo>
                  <a:lnTo>
                    <a:pt x="1257922" y="306019"/>
                  </a:lnTo>
                  <a:lnTo>
                    <a:pt x="1264485" y="263166"/>
                  </a:lnTo>
                  <a:lnTo>
                    <a:pt x="1282992" y="232486"/>
                  </a:lnTo>
                  <a:lnTo>
                    <a:pt x="1311671" y="214036"/>
                  </a:lnTo>
                  <a:lnTo>
                    <a:pt x="1348752" y="207873"/>
                  </a:lnTo>
                  <a:lnTo>
                    <a:pt x="1484661" y="207873"/>
                  </a:lnTo>
                  <a:lnTo>
                    <a:pt x="1476993" y="191463"/>
                  </a:lnTo>
                  <a:lnTo>
                    <a:pt x="1472536" y="187147"/>
                  </a:lnTo>
                  <a:lnTo>
                    <a:pt x="1254264" y="187147"/>
                  </a:lnTo>
                  <a:lnTo>
                    <a:pt x="1254264" y="145084"/>
                  </a:lnTo>
                  <a:close/>
                </a:path>
                <a:path w="3256915" h="474980">
                  <a:moveTo>
                    <a:pt x="1484661" y="207873"/>
                  </a:moveTo>
                  <a:lnTo>
                    <a:pt x="1348752" y="207873"/>
                  </a:lnTo>
                  <a:lnTo>
                    <a:pt x="1381423" y="213159"/>
                  </a:lnTo>
                  <a:lnTo>
                    <a:pt x="1405750" y="229133"/>
                  </a:lnTo>
                  <a:lnTo>
                    <a:pt x="1420933" y="255965"/>
                  </a:lnTo>
                  <a:lnTo>
                    <a:pt x="1426171" y="293827"/>
                  </a:lnTo>
                  <a:lnTo>
                    <a:pt x="1426171" y="470611"/>
                  </a:lnTo>
                  <a:lnTo>
                    <a:pt x="1502371" y="470611"/>
                  </a:lnTo>
                  <a:lnTo>
                    <a:pt x="1502371" y="284073"/>
                  </a:lnTo>
                  <a:lnTo>
                    <a:pt x="1495724" y="231550"/>
                  </a:lnTo>
                  <a:lnTo>
                    <a:pt x="1484661" y="207873"/>
                  </a:lnTo>
                  <a:close/>
                </a:path>
                <a:path w="3256915" h="474980">
                  <a:moveTo>
                    <a:pt x="1366431" y="141427"/>
                  </a:moveTo>
                  <a:lnTo>
                    <a:pt x="1332360" y="144370"/>
                  </a:lnTo>
                  <a:lnTo>
                    <a:pt x="1301889" y="153085"/>
                  </a:lnTo>
                  <a:lnTo>
                    <a:pt x="1275648" y="167401"/>
                  </a:lnTo>
                  <a:lnTo>
                    <a:pt x="1254264" y="187147"/>
                  </a:lnTo>
                  <a:lnTo>
                    <a:pt x="1472536" y="187147"/>
                  </a:lnTo>
                  <a:lnTo>
                    <a:pt x="1447990" y="163372"/>
                  </a:lnTo>
                  <a:lnTo>
                    <a:pt x="1410532" y="146840"/>
                  </a:lnTo>
                  <a:lnTo>
                    <a:pt x="1366431" y="141427"/>
                  </a:lnTo>
                  <a:close/>
                </a:path>
                <a:path w="3256915" h="474980">
                  <a:moveTo>
                    <a:pt x="175564" y="43891"/>
                  </a:moveTo>
                  <a:lnTo>
                    <a:pt x="0" y="43891"/>
                  </a:lnTo>
                  <a:lnTo>
                    <a:pt x="0" y="470611"/>
                  </a:lnTo>
                  <a:lnTo>
                    <a:pt x="79247" y="470611"/>
                  </a:lnTo>
                  <a:lnTo>
                    <a:pt x="79247" y="347472"/>
                  </a:lnTo>
                  <a:lnTo>
                    <a:pt x="175564" y="347472"/>
                  </a:lnTo>
                  <a:lnTo>
                    <a:pt x="227967" y="342747"/>
                  </a:lnTo>
                  <a:lnTo>
                    <a:pt x="272513" y="328980"/>
                  </a:lnTo>
                  <a:lnTo>
                    <a:pt x="308457" y="306781"/>
                  </a:lnTo>
                  <a:lnTo>
                    <a:pt x="331814" y="280416"/>
                  </a:lnTo>
                  <a:lnTo>
                    <a:pt x="79247" y="280416"/>
                  </a:lnTo>
                  <a:lnTo>
                    <a:pt x="79247" y="110947"/>
                  </a:lnTo>
                  <a:lnTo>
                    <a:pt x="332049" y="110947"/>
                  </a:lnTo>
                  <a:lnTo>
                    <a:pt x="308457" y="84353"/>
                  </a:lnTo>
                  <a:lnTo>
                    <a:pt x="272513" y="62246"/>
                  </a:lnTo>
                  <a:lnTo>
                    <a:pt x="227967" y="48573"/>
                  </a:lnTo>
                  <a:lnTo>
                    <a:pt x="175564" y="43891"/>
                  </a:lnTo>
                  <a:close/>
                </a:path>
                <a:path w="3256915" h="474980">
                  <a:moveTo>
                    <a:pt x="332049" y="110947"/>
                  </a:moveTo>
                  <a:lnTo>
                    <a:pt x="171907" y="110947"/>
                  </a:lnTo>
                  <a:lnTo>
                    <a:pt x="217703" y="116643"/>
                  </a:lnTo>
                  <a:lnTo>
                    <a:pt x="250697" y="133197"/>
                  </a:lnTo>
                  <a:lnTo>
                    <a:pt x="270662" y="159810"/>
                  </a:lnTo>
                  <a:lnTo>
                    <a:pt x="277367" y="195681"/>
                  </a:lnTo>
                  <a:lnTo>
                    <a:pt x="270662" y="231552"/>
                  </a:lnTo>
                  <a:lnTo>
                    <a:pt x="250697" y="258165"/>
                  </a:lnTo>
                  <a:lnTo>
                    <a:pt x="217703" y="274720"/>
                  </a:lnTo>
                  <a:lnTo>
                    <a:pt x="171907" y="280416"/>
                  </a:lnTo>
                  <a:lnTo>
                    <a:pt x="331814" y="280416"/>
                  </a:lnTo>
                  <a:lnTo>
                    <a:pt x="335054" y="276758"/>
                  </a:lnTo>
                  <a:lnTo>
                    <a:pt x="351558" y="239522"/>
                  </a:lnTo>
                  <a:lnTo>
                    <a:pt x="357225" y="195681"/>
                  </a:lnTo>
                  <a:lnTo>
                    <a:pt x="351558" y="151629"/>
                  </a:lnTo>
                  <a:lnTo>
                    <a:pt x="335054" y="114333"/>
                  </a:lnTo>
                  <a:lnTo>
                    <a:pt x="332049" y="110947"/>
                  </a:lnTo>
                  <a:close/>
                </a:path>
                <a:path w="3256915" h="474980">
                  <a:moveTo>
                    <a:pt x="3256584" y="18288"/>
                  </a:moveTo>
                  <a:lnTo>
                    <a:pt x="3180384" y="18288"/>
                  </a:lnTo>
                  <a:lnTo>
                    <a:pt x="3180384" y="470611"/>
                  </a:lnTo>
                  <a:lnTo>
                    <a:pt x="3256584" y="470611"/>
                  </a:lnTo>
                  <a:lnTo>
                    <a:pt x="3256584" y="18288"/>
                  </a:lnTo>
                  <a:close/>
                </a:path>
                <a:path w="3256915" h="474980">
                  <a:moveTo>
                    <a:pt x="905497" y="18288"/>
                  </a:moveTo>
                  <a:lnTo>
                    <a:pt x="829297" y="18288"/>
                  </a:lnTo>
                  <a:lnTo>
                    <a:pt x="829297" y="470611"/>
                  </a:lnTo>
                  <a:lnTo>
                    <a:pt x="905497" y="470611"/>
                  </a:lnTo>
                  <a:lnTo>
                    <a:pt x="905497" y="18288"/>
                  </a:lnTo>
                  <a:close/>
                </a:path>
                <a:path w="3256915" h="474980">
                  <a:moveTo>
                    <a:pt x="2672689" y="0"/>
                  </a:moveTo>
                  <a:lnTo>
                    <a:pt x="2653239" y="3543"/>
                  </a:lnTo>
                  <a:lnTo>
                    <a:pt x="2637790" y="13258"/>
                  </a:lnTo>
                  <a:lnTo>
                    <a:pt x="2627598" y="27774"/>
                  </a:lnTo>
                  <a:lnTo>
                    <a:pt x="2623921" y="45720"/>
                  </a:lnTo>
                  <a:lnTo>
                    <a:pt x="2627598" y="63665"/>
                  </a:lnTo>
                  <a:lnTo>
                    <a:pt x="2637790" y="78181"/>
                  </a:lnTo>
                  <a:lnTo>
                    <a:pt x="2653239" y="87896"/>
                  </a:lnTo>
                  <a:lnTo>
                    <a:pt x="2672689" y="91440"/>
                  </a:lnTo>
                  <a:lnTo>
                    <a:pt x="2692396" y="87782"/>
                  </a:lnTo>
                  <a:lnTo>
                    <a:pt x="2707817" y="77724"/>
                  </a:lnTo>
                  <a:lnTo>
                    <a:pt x="2717866" y="62636"/>
                  </a:lnTo>
                  <a:lnTo>
                    <a:pt x="2721457" y="43891"/>
                  </a:lnTo>
                  <a:lnTo>
                    <a:pt x="2717780" y="26489"/>
                  </a:lnTo>
                  <a:lnTo>
                    <a:pt x="2707589" y="12573"/>
                  </a:lnTo>
                  <a:lnTo>
                    <a:pt x="2692139" y="3343"/>
                  </a:lnTo>
                  <a:lnTo>
                    <a:pt x="2672689" y="0"/>
                  </a:lnTo>
                  <a:close/>
                </a:path>
                <a:path w="3256915" h="474980">
                  <a:moveTo>
                    <a:pt x="1043914" y="0"/>
                  </a:moveTo>
                  <a:lnTo>
                    <a:pt x="1024464" y="3543"/>
                  </a:lnTo>
                  <a:lnTo>
                    <a:pt x="1009014" y="13258"/>
                  </a:lnTo>
                  <a:lnTo>
                    <a:pt x="998823" y="27774"/>
                  </a:lnTo>
                  <a:lnTo>
                    <a:pt x="995146" y="45720"/>
                  </a:lnTo>
                  <a:lnTo>
                    <a:pt x="998823" y="63665"/>
                  </a:lnTo>
                  <a:lnTo>
                    <a:pt x="1009015" y="78181"/>
                  </a:lnTo>
                  <a:lnTo>
                    <a:pt x="1024464" y="87896"/>
                  </a:lnTo>
                  <a:lnTo>
                    <a:pt x="1043914" y="91440"/>
                  </a:lnTo>
                  <a:lnTo>
                    <a:pt x="1063621" y="87782"/>
                  </a:lnTo>
                  <a:lnTo>
                    <a:pt x="1079042" y="77724"/>
                  </a:lnTo>
                  <a:lnTo>
                    <a:pt x="1089091" y="62636"/>
                  </a:lnTo>
                  <a:lnTo>
                    <a:pt x="1092682" y="43891"/>
                  </a:lnTo>
                  <a:lnTo>
                    <a:pt x="1089005" y="26489"/>
                  </a:lnTo>
                  <a:lnTo>
                    <a:pt x="1078814" y="12573"/>
                  </a:lnTo>
                  <a:lnTo>
                    <a:pt x="1063364" y="3343"/>
                  </a:lnTo>
                  <a:lnTo>
                    <a:pt x="104391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9505" y="509371"/>
              <a:ext cx="157175" cy="1010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96414" y="384403"/>
              <a:ext cx="205943" cy="21630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776" y="384403"/>
              <a:ext cx="205943" cy="21630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62317" y="326136"/>
              <a:ext cx="2674620" cy="334010"/>
            </a:xfrm>
            <a:custGeom>
              <a:avLst/>
              <a:gdLst/>
              <a:ahLst/>
              <a:cxnLst/>
              <a:rect l="l" t="t" r="r" b="b"/>
              <a:pathLst>
                <a:path w="2674620" h="334009">
                  <a:moveTo>
                    <a:pt x="2225509" y="3657"/>
                  </a:moveTo>
                  <a:lnTo>
                    <a:pt x="2301709" y="3657"/>
                  </a:lnTo>
                  <a:lnTo>
                    <a:pt x="2301709" y="329183"/>
                  </a:lnTo>
                  <a:lnTo>
                    <a:pt x="2225509" y="329183"/>
                  </a:lnTo>
                  <a:lnTo>
                    <a:pt x="2225509" y="3657"/>
                  </a:lnTo>
                  <a:close/>
                </a:path>
                <a:path w="2674620" h="334009">
                  <a:moveTo>
                    <a:pt x="596734" y="3657"/>
                  </a:moveTo>
                  <a:lnTo>
                    <a:pt x="672934" y="3657"/>
                  </a:lnTo>
                  <a:lnTo>
                    <a:pt x="672934" y="329183"/>
                  </a:lnTo>
                  <a:lnTo>
                    <a:pt x="596734" y="329183"/>
                  </a:lnTo>
                  <a:lnTo>
                    <a:pt x="596734" y="3657"/>
                  </a:lnTo>
                  <a:close/>
                </a:path>
                <a:path w="2674620" h="334009">
                  <a:moveTo>
                    <a:pt x="2526080" y="0"/>
                  </a:moveTo>
                  <a:lnTo>
                    <a:pt x="2577535" y="5379"/>
                  </a:lnTo>
                  <a:lnTo>
                    <a:pt x="2618779" y="21672"/>
                  </a:lnTo>
                  <a:lnTo>
                    <a:pt x="2649107" y="49114"/>
                  </a:lnTo>
                  <a:lnTo>
                    <a:pt x="2667820" y="87938"/>
                  </a:lnTo>
                  <a:lnTo>
                    <a:pt x="2674213" y="138379"/>
                  </a:lnTo>
                  <a:lnTo>
                    <a:pt x="2674213" y="329183"/>
                  </a:lnTo>
                  <a:lnTo>
                    <a:pt x="2602280" y="329183"/>
                  </a:lnTo>
                  <a:lnTo>
                    <a:pt x="2602280" y="289559"/>
                  </a:lnTo>
                  <a:lnTo>
                    <a:pt x="2585421" y="308248"/>
                  </a:lnTo>
                  <a:lnTo>
                    <a:pt x="2562504" y="322021"/>
                  </a:lnTo>
                  <a:lnTo>
                    <a:pt x="2533872" y="330536"/>
                  </a:lnTo>
                  <a:lnTo>
                    <a:pt x="2499867" y="333451"/>
                  </a:lnTo>
                  <a:lnTo>
                    <a:pt x="2449537" y="326183"/>
                  </a:lnTo>
                  <a:lnTo>
                    <a:pt x="2411323" y="305943"/>
                  </a:lnTo>
                  <a:lnTo>
                    <a:pt x="2387053" y="275072"/>
                  </a:lnTo>
                  <a:lnTo>
                    <a:pt x="2378557" y="235915"/>
                  </a:lnTo>
                  <a:lnTo>
                    <a:pt x="2385815" y="197881"/>
                  </a:lnTo>
                  <a:lnTo>
                    <a:pt x="2409190" y="167106"/>
                  </a:lnTo>
                  <a:lnTo>
                    <a:pt x="2451080" y="146504"/>
                  </a:lnTo>
                  <a:lnTo>
                    <a:pt x="2513888" y="138988"/>
                  </a:lnTo>
                  <a:lnTo>
                    <a:pt x="2598013" y="138988"/>
                  </a:lnTo>
                  <a:lnTo>
                    <a:pt x="2598013" y="134111"/>
                  </a:lnTo>
                  <a:lnTo>
                    <a:pt x="2592974" y="104289"/>
                  </a:lnTo>
                  <a:lnTo>
                    <a:pt x="2577820" y="82067"/>
                  </a:lnTo>
                  <a:lnTo>
                    <a:pt x="2552493" y="68189"/>
                  </a:lnTo>
                  <a:lnTo>
                    <a:pt x="2516936" y="63398"/>
                  </a:lnTo>
                  <a:lnTo>
                    <a:pt x="2489504" y="65617"/>
                  </a:lnTo>
                  <a:lnTo>
                    <a:pt x="2462987" y="72008"/>
                  </a:lnTo>
                  <a:lnTo>
                    <a:pt x="2438755" y="82172"/>
                  </a:lnTo>
                  <a:lnTo>
                    <a:pt x="2418181" y="95707"/>
                  </a:lnTo>
                  <a:lnTo>
                    <a:pt x="2388311" y="40233"/>
                  </a:lnTo>
                  <a:lnTo>
                    <a:pt x="2417124" y="22631"/>
                  </a:lnTo>
                  <a:lnTo>
                    <a:pt x="2450566" y="10058"/>
                  </a:lnTo>
                  <a:lnTo>
                    <a:pt x="2487323" y="2514"/>
                  </a:lnTo>
                  <a:lnTo>
                    <a:pt x="2526080" y="0"/>
                  </a:lnTo>
                  <a:close/>
                </a:path>
                <a:path w="2674620" h="334009">
                  <a:moveTo>
                    <a:pt x="1763382" y="0"/>
                  </a:moveTo>
                  <a:lnTo>
                    <a:pt x="1797415" y="3333"/>
                  </a:lnTo>
                  <a:lnTo>
                    <a:pt x="1827618" y="13411"/>
                  </a:lnTo>
                  <a:lnTo>
                    <a:pt x="1853136" y="30346"/>
                  </a:lnTo>
                  <a:lnTo>
                    <a:pt x="1873110" y="54254"/>
                  </a:lnTo>
                  <a:lnTo>
                    <a:pt x="1895932" y="31632"/>
                  </a:lnTo>
                  <a:lnTo>
                    <a:pt x="1924469" y="14554"/>
                  </a:lnTo>
                  <a:lnTo>
                    <a:pt x="1957806" y="3762"/>
                  </a:lnTo>
                  <a:lnTo>
                    <a:pt x="1995030" y="0"/>
                  </a:lnTo>
                  <a:lnTo>
                    <a:pt x="2039111" y="5413"/>
                  </a:lnTo>
                  <a:lnTo>
                    <a:pt x="2075994" y="21945"/>
                  </a:lnTo>
                  <a:lnTo>
                    <a:pt x="2104187" y="50035"/>
                  </a:lnTo>
                  <a:lnTo>
                    <a:pt x="2122197" y="90123"/>
                  </a:lnTo>
                  <a:lnTo>
                    <a:pt x="2128532" y="142646"/>
                  </a:lnTo>
                  <a:lnTo>
                    <a:pt x="2128532" y="329183"/>
                  </a:lnTo>
                  <a:lnTo>
                    <a:pt x="2052332" y="329183"/>
                  </a:lnTo>
                  <a:lnTo>
                    <a:pt x="2052332" y="152399"/>
                  </a:lnTo>
                  <a:lnTo>
                    <a:pt x="2047417" y="114538"/>
                  </a:lnTo>
                  <a:lnTo>
                    <a:pt x="2033130" y="87706"/>
                  </a:lnTo>
                  <a:lnTo>
                    <a:pt x="2010156" y="71732"/>
                  </a:lnTo>
                  <a:lnTo>
                    <a:pt x="1979180" y="66446"/>
                  </a:lnTo>
                  <a:lnTo>
                    <a:pt x="1944852" y="72599"/>
                  </a:lnTo>
                  <a:lnTo>
                    <a:pt x="1918068" y="90982"/>
                  </a:lnTo>
                  <a:lnTo>
                    <a:pt x="1900656" y="121481"/>
                  </a:lnTo>
                  <a:lnTo>
                    <a:pt x="1894446" y="163982"/>
                  </a:lnTo>
                  <a:lnTo>
                    <a:pt x="1894446" y="329183"/>
                  </a:lnTo>
                  <a:lnTo>
                    <a:pt x="1818246" y="329183"/>
                  </a:lnTo>
                  <a:lnTo>
                    <a:pt x="1818246" y="152399"/>
                  </a:lnTo>
                  <a:lnTo>
                    <a:pt x="1813331" y="114538"/>
                  </a:lnTo>
                  <a:lnTo>
                    <a:pt x="1799043" y="87706"/>
                  </a:lnTo>
                  <a:lnTo>
                    <a:pt x="1776069" y="71732"/>
                  </a:lnTo>
                  <a:lnTo>
                    <a:pt x="1745094" y="66446"/>
                  </a:lnTo>
                  <a:lnTo>
                    <a:pt x="1710509" y="72599"/>
                  </a:lnTo>
                  <a:lnTo>
                    <a:pt x="1683753" y="90982"/>
                  </a:lnTo>
                  <a:lnTo>
                    <a:pt x="1666484" y="121481"/>
                  </a:lnTo>
                  <a:lnTo>
                    <a:pt x="1660359" y="163982"/>
                  </a:lnTo>
                  <a:lnTo>
                    <a:pt x="1660359" y="329183"/>
                  </a:lnTo>
                  <a:lnTo>
                    <a:pt x="1584159" y="329183"/>
                  </a:lnTo>
                  <a:lnTo>
                    <a:pt x="1584159" y="3657"/>
                  </a:lnTo>
                  <a:lnTo>
                    <a:pt x="1656702" y="3657"/>
                  </a:lnTo>
                  <a:lnTo>
                    <a:pt x="1656702" y="45110"/>
                  </a:lnTo>
                  <a:lnTo>
                    <a:pt x="1677400" y="25717"/>
                  </a:lnTo>
                  <a:lnTo>
                    <a:pt x="1702498" y="11582"/>
                  </a:lnTo>
                  <a:lnTo>
                    <a:pt x="1731368" y="2933"/>
                  </a:lnTo>
                  <a:lnTo>
                    <a:pt x="1763382" y="0"/>
                  </a:lnTo>
                  <a:close/>
                </a:path>
                <a:path w="2674620" h="334009">
                  <a:moveTo>
                    <a:pt x="1336763" y="0"/>
                  </a:moveTo>
                  <a:lnTo>
                    <a:pt x="1384769" y="5554"/>
                  </a:lnTo>
                  <a:lnTo>
                    <a:pt x="1426781" y="21471"/>
                  </a:lnTo>
                  <a:lnTo>
                    <a:pt x="1461579" y="46634"/>
                  </a:lnTo>
                  <a:lnTo>
                    <a:pt x="1487944" y="79925"/>
                  </a:lnTo>
                  <a:lnTo>
                    <a:pt x="1504657" y="120226"/>
                  </a:lnTo>
                  <a:lnTo>
                    <a:pt x="1510499" y="166420"/>
                  </a:lnTo>
                  <a:lnTo>
                    <a:pt x="1504657" y="212660"/>
                  </a:lnTo>
                  <a:lnTo>
                    <a:pt x="1487944" y="253074"/>
                  </a:lnTo>
                  <a:lnTo>
                    <a:pt x="1461579" y="286511"/>
                  </a:lnTo>
                  <a:lnTo>
                    <a:pt x="1426781" y="311821"/>
                  </a:lnTo>
                  <a:lnTo>
                    <a:pt x="1384769" y="327851"/>
                  </a:lnTo>
                  <a:lnTo>
                    <a:pt x="1336763" y="333451"/>
                  </a:lnTo>
                  <a:lnTo>
                    <a:pt x="1289226" y="327851"/>
                  </a:lnTo>
                  <a:lnTo>
                    <a:pt x="1247446" y="311821"/>
                  </a:lnTo>
                  <a:lnTo>
                    <a:pt x="1212710" y="286511"/>
                  </a:lnTo>
                  <a:lnTo>
                    <a:pt x="1186305" y="253074"/>
                  </a:lnTo>
                  <a:lnTo>
                    <a:pt x="1169519" y="212660"/>
                  </a:lnTo>
                  <a:lnTo>
                    <a:pt x="1163637" y="166420"/>
                  </a:lnTo>
                  <a:lnTo>
                    <a:pt x="1169519" y="120226"/>
                  </a:lnTo>
                  <a:lnTo>
                    <a:pt x="1186305" y="79925"/>
                  </a:lnTo>
                  <a:lnTo>
                    <a:pt x="1212710" y="46634"/>
                  </a:lnTo>
                  <a:lnTo>
                    <a:pt x="1247446" y="21471"/>
                  </a:lnTo>
                  <a:lnTo>
                    <a:pt x="1289226" y="5554"/>
                  </a:lnTo>
                  <a:lnTo>
                    <a:pt x="1336763" y="0"/>
                  </a:lnTo>
                  <a:close/>
                </a:path>
                <a:path w="2674620" h="334009">
                  <a:moveTo>
                    <a:pt x="957656" y="0"/>
                  </a:moveTo>
                  <a:lnTo>
                    <a:pt x="1001757" y="5413"/>
                  </a:lnTo>
                  <a:lnTo>
                    <a:pt x="1039215" y="21945"/>
                  </a:lnTo>
                  <a:lnTo>
                    <a:pt x="1068218" y="50035"/>
                  </a:lnTo>
                  <a:lnTo>
                    <a:pt x="1086949" y="90123"/>
                  </a:lnTo>
                  <a:lnTo>
                    <a:pt x="1093597" y="142646"/>
                  </a:lnTo>
                  <a:lnTo>
                    <a:pt x="1093597" y="329183"/>
                  </a:lnTo>
                  <a:lnTo>
                    <a:pt x="1017397" y="329183"/>
                  </a:lnTo>
                  <a:lnTo>
                    <a:pt x="1017397" y="152399"/>
                  </a:lnTo>
                  <a:lnTo>
                    <a:pt x="1012158" y="114538"/>
                  </a:lnTo>
                  <a:lnTo>
                    <a:pt x="996975" y="87706"/>
                  </a:lnTo>
                  <a:lnTo>
                    <a:pt x="972648" y="71732"/>
                  </a:lnTo>
                  <a:lnTo>
                    <a:pt x="939977" y="66446"/>
                  </a:lnTo>
                  <a:lnTo>
                    <a:pt x="902896" y="72609"/>
                  </a:lnTo>
                  <a:lnTo>
                    <a:pt x="874217" y="91058"/>
                  </a:lnTo>
                  <a:lnTo>
                    <a:pt x="855710" y="121739"/>
                  </a:lnTo>
                  <a:lnTo>
                    <a:pt x="849147" y="164591"/>
                  </a:lnTo>
                  <a:lnTo>
                    <a:pt x="849147" y="329183"/>
                  </a:lnTo>
                  <a:lnTo>
                    <a:pt x="772947" y="329183"/>
                  </a:lnTo>
                  <a:lnTo>
                    <a:pt x="772947" y="3657"/>
                  </a:lnTo>
                  <a:lnTo>
                    <a:pt x="845489" y="3657"/>
                  </a:lnTo>
                  <a:lnTo>
                    <a:pt x="845489" y="45719"/>
                  </a:lnTo>
                  <a:lnTo>
                    <a:pt x="866873" y="25974"/>
                  </a:lnTo>
                  <a:lnTo>
                    <a:pt x="893114" y="11658"/>
                  </a:lnTo>
                  <a:lnTo>
                    <a:pt x="923585" y="2943"/>
                  </a:lnTo>
                  <a:lnTo>
                    <a:pt x="957656" y="0"/>
                  </a:lnTo>
                  <a:close/>
                </a:path>
                <a:path w="2674620" h="334009">
                  <a:moveTo>
                    <a:pt x="173126" y="0"/>
                  </a:moveTo>
                  <a:lnTo>
                    <a:pt x="221132" y="5554"/>
                  </a:lnTo>
                  <a:lnTo>
                    <a:pt x="263144" y="21471"/>
                  </a:lnTo>
                  <a:lnTo>
                    <a:pt x="297942" y="46634"/>
                  </a:lnTo>
                  <a:lnTo>
                    <a:pt x="324307" y="79925"/>
                  </a:lnTo>
                  <a:lnTo>
                    <a:pt x="341020" y="120226"/>
                  </a:lnTo>
                  <a:lnTo>
                    <a:pt x="346862" y="166420"/>
                  </a:lnTo>
                  <a:lnTo>
                    <a:pt x="341020" y="212660"/>
                  </a:lnTo>
                  <a:lnTo>
                    <a:pt x="324307" y="253074"/>
                  </a:lnTo>
                  <a:lnTo>
                    <a:pt x="297942" y="286511"/>
                  </a:lnTo>
                  <a:lnTo>
                    <a:pt x="263144" y="311821"/>
                  </a:lnTo>
                  <a:lnTo>
                    <a:pt x="221132" y="327851"/>
                  </a:lnTo>
                  <a:lnTo>
                    <a:pt x="173126" y="333451"/>
                  </a:lnTo>
                  <a:lnTo>
                    <a:pt x="125588" y="327851"/>
                  </a:lnTo>
                  <a:lnTo>
                    <a:pt x="83808" y="311821"/>
                  </a:lnTo>
                  <a:lnTo>
                    <a:pt x="49072" y="286511"/>
                  </a:lnTo>
                  <a:lnTo>
                    <a:pt x="22668" y="253074"/>
                  </a:lnTo>
                  <a:lnTo>
                    <a:pt x="5881" y="212660"/>
                  </a:lnTo>
                  <a:lnTo>
                    <a:pt x="0" y="166420"/>
                  </a:lnTo>
                  <a:lnTo>
                    <a:pt x="5881" y="120226"/>
                  </a:lnTo>
                  <a:lnTo>
                    <a:pt x="22668" y="79925"/>
                  </a:lnTo>
                  <a:lnTo>
                    <a:pt x="49072" y="46634"/>
                  </a:lnTo>
                  <a:lnTo>
                    <a:pt x="83808" y="21471"/>
                  </a:lnTo>
                  <a:lnTo>
                    <a:pt x="125588" y="5554"/>
                  </a:lnTo>
                  <a:lnTo>
                    <a:pt x="173126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440" y="289305"/>
              <a:ext cx="210820" cy="1821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53542" y="202996"/>
              <a:ext cx="3256915" cy="452755"/>
            </a:xfrm>
            <a:custGeom>
              <a:avLst/>
              <a:gdLst/>
              <a:ahLst/>
              <a:cxnLst/>
              <a:rect l="l" t="t" r="r" b="b"/>
              <a:pathLst>
                <a:path w="3256915" h="452755">
                  <a:moveTo>
                    <a:pt x="0" y="25603"/>
                  </a:moveTo>
                  <a:lnTo>
                    <a:pt x="175564" y="25603"/>
                  </a:lnTo>
                  <a:lnTo>
                    <a:pt x="227967" y="30285"/>
                  </a:lnTo>
                  <a:lnTo>
                    <a:pt x="272513" y="43958"/>
                  </a:lnTo>
                  <a:lnTo>
                    <a:pt x="308457" y="66065"/>
                  </a:lnTo>
                  <a:lnTo>
                    <a:pt x="335054" y="96045"/>
                  </a:lnTo>
                  <a:lnTo>
                    <a:pt x="351558" y="133341"/>
                  </a:lnTo>
                  <a:lnTo>
                    <a:pt x="357225" y="177393"/>
                  </a:lnTo>
                  <a:lnTo>
                    <a:pt x="351558" y="221234"/>
                  </a:lnTo>
                  <a:lnTo>
                    <a:pt x="335054" y="258470"/>
                  </a:lnTo>
                  <a:lnTo>
                    <a:pt x="308457" y="288493"/>
                  </a:lnTo>
                  <a:lnTo>
                    <a:pt x="272513" y="310692"/>
                  </a:lnTo>
                  <a:lnTo>
                    <a:pt x="227967" y="324459"/>
                  </a:lnTo>
                  <a:lnTo>
                    <a:pt x="175564" y="329184"/>
                  </a:lnTo>
                  <a:lnTo>
                    <a:pt x="79247" y="329184"/>
                  </a:lnTo>
                  <a:lnTo>
                    <a:pt x="79247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3256915" h="452755">
                  <a:moveTo>
                    <a:pt x="3180384" y="0"/>
                  </a:moveTo>
                  <a:lnTo>
                    <a:pt x="3256584" y="0"/>
                  </a:lnTo>
                  <a:lnTo>
                    <a:pt x="3256584" y="452323"/>
                  </a:lnTo>
                  <a:lnTo>
                    <a:pt x="3180384" y="452323"/>
                  </a:lnTo>
                  <a:lnTo>
                    <a:pt x="3180384" y="0"/>
                  </a:lnTo>
                  <a:close/>
                </a:path>
                <a:path w="3256915" h="452755">
                  <a:moveTo>
                    <a:pt x="829297" y="0"/>
                  </a:moveTo>
                  <a:lnTo>
                    <a:pt x="905497" y="0"/>
                  </a:lnTo>
                  <a:lnTo>
                    <a:pt x="905497" y="452323"/>
                  </a:lnTo>
                  <a:lnTo>
                    <a:pt x="829297" y="452323"/>
                  </a:lnTo>
                  <a:lnTo>
                    <a:pt x="82929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1113" y="178358"/>
              <a:ext cx="110236" cy="10414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2339" y="178358"/>
              <a:ext cx="110235" cy="10414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3959352" y="152400"/>
            <a:ext cx="3474720" cy="673735"/>
            <a:chOff x="3959352" y="152400"/>
            <a:chExt cx="3474720" cy="673735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9352" y="152400"/>
              <a:ext cx="3474720" cy="67360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79380" y="178358"/>
              <a:ext cx="3407371" cy="60584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993404" y="5748020"/>
            <a:ext cx="2279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44966" y="1271738"/>
            <a:ext cx="493395" cy="480059"/>
            <a:chOff x="1544966" y="1271738"/>
            <a:chExt cx="493395" cy="480059"/>
          </a:xfrm>
        </p:grpSpPr>
        <p:sp>
          <p:nvSpPr>
            <p:cNvPr id="32" name="object 32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480443" y="0"/>
                  </a:moveTo>
                  <a:lnTo>
                    <a:pt x="0" y="0"/>
                  </a:lnTo>
                  <a:lnTo>
                    <a:pt x="0" y="466902"/>
                  </a:lnTo>
                  <a:lnTo>
                    <a:pt x="480443" y="466902"/>
                  </a:lnTo>
                  <a:lnTo>
                    <a:pt x="4804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51316" y="1278088"/>
              <a:ext cx="480695" cy="467359"/>
            </a:xfrm>
            <a:custGeom>
              <a:avLst/>
              <a:gdLst/>
              <a:ahLst/>
              <a:cxnLst/>
              <a:rect l="l" t="t" r="r" b="b"/>
              <a:pathLst>
                <a:path w="480694" h="467360">
                  <a:moveTo>
                    <a:pt x="0" y="0"/>
                  </a:moveTo>
                  <a:lnTo>
                    <a:pt x="480443" y="0"/>
                  </a:lnTo>
                  <a:lnTo>
                    <a:pt x="480443" y="466904"/>
                  </a:lnTo>
                  <a:lnTo>
                    <a:pt x="0" y="46690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709781" y="1291844"/>
            <a:ext cx="1638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850062" y="1147528"/>
            <a:ext cx="9276080" cy="4072890"/>
            <a:chOff x="2850062" y="1147528"/>
            <a:chExt cx="9276080" cy="4072890"/>
          </a:xfrm>
        </p:grpSpPr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9567" y="4007187"/>
              <a:ext cx="160475" cy="15272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68859" y="3038151"/>
              <a:ext cx="160475" cy="15272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2361" y="2145259"/>
              <a:ext cx="160475" cy="15272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88698" y="1147528"/>
              <a:ext cx="160475" cy="1527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41721" y="4072506"/>
              <a:ext cx="4539891" cy="40076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289080" y="3639177"/>
              <a:ext cx="1830705" cy="1262380"/>
            </a:xfrm>
            <a:custGeom>
              <a:avLst/>
              <a:gdLst/>
              <a:ahLst/>
              <a:cxnLst/>
              <a:rect l="l" t="t" r="r" b="b"/>
              <a:pathLst>
                <a:path w="1830704" h="1262379">
                  <a:moveTo>
                    <a:pt x="1830236" y="0"/>
                  </a:moveTo>
                  <a:lnTo>
                    <a:pt x="0" y="0"/>
                  </a:lnTo>
                  <a:lnTo>
                    <a:pt x="0" y="1262331"/>
                  </a:lnTo>
                  <a:lnTo>
                    <a:pt x="1830236" y="1262331"/>
                  </a:lnTo>
                  <a:lnTo>
                    <a:pt x="18302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289080" y="3639177"/>
              <a:ext cx="1830705" cy="1262380"/>
            </a:xfrm>
            <a:custGeom>
              <a:avLst/>
              <a:gdLst/>
              <a:ahLst/>
              <a:cxnLst/>
              <a:rect l="l" t="t" r="r" b="b"/>
              <a:pathLst>
                <a:path w="1830704" h="1262379">
                  <a:moveTo>
                    <a:pt x="0" y="0"/>
                  </a:moveTo>
                  <a:lnTo>
                    <a:pt x="1830237" y="0"/>
                  </a:lnTo>
                  <a:lnTo>
                    <a:pt x="1830237" y="1262332"/>
                  </a:lnTo>
                  <a:lnTo>
                    <a:pt x="0" y="126233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68526" y="4012987"/>
              <a:ext cx="954405" cy="516890"/>
            </a:xfrm>
            <a:custGeom>
              <a:avLst/>
              <a:gdLst/>
              <a:ahLst/>
              <a:cxnLst/>
              <a:rect l="l" t="t" r="r" b="b"/>
              <a:pathLst>
                <a:path w="954404" h="516889">
                  <a:moveTo>
                    <a:pt x="0" y="0"/>
                  </a:moveTo>
                  <a:lnTo>
                    <a:pt x="954056" y="0"/>
                  </a:lnTo>
                  <a:lnTo>
                    <a:pt x="954056" y="516508"/>
                  </a:lnTo>
                  <a:lnTo>
                    <a:pt x="0" y="51650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856412" y="1184366"/>
              <a:ext cx="4667885" cy="4029710"/>
            </a:xfrm>
            <a:custGeom>
              <a:avLst/>
              <a:gdLst/>
              <a:ahLst/>
              <a:cxnLst/>
              <a:rect l="l" t="t" r="r" b="b"/>
              <a:pathLst>
                <a:path w="4667884" h="4029710">
                  <a:moveTo>
                    <a:pt x="0" y="4029167"/>
                  </a:moveTo>
                  <a:lnTo>
                    <a:pt x="45721" y="4014889"/>
                  </a:lnTo>
                  <a:lnTo>
                    <a:pt x="91449" y="4000578"/>
                  </a:lnTo>
                  <a:lnTo>
                    <a:pt x="137193" y="3986202"/>
                  </a:lnTo>
                  <a:lnTo>
                    <a:pt x="182960" y="3971727"/>
                  </a:lnTo>
                  <a:lnTo>
                    <a:pt x="228756" y="3957122"/>
                  </a:lnTo>
                  <a:lnTo>
                    <a:pt x="274591" y="3942352"/>
                  </a:lnTo>
                  <a:lnTo>
                    <a:pt x="320471" y="3927387"/>
                  </a:lnTo>
                  <a:lnTo>
                    <a:pt x="366404" y="3912192"/>
                  </a:lnTo>
                  <a:lnTo>
                    <a:pt x="412397" y="3896734"/>
                  </a:lnTo>
                  <a:lnTo>
                    <a:pt x="458458" y="3880982"/>
                  </a:lnTo>
                  <a:lnTo>
                    <a:pt x="504595" y="3864903"/>
                  </a:lnTo>
                  <a:lnTo>
                    <a:pt x="550815" y="3848463"/>
                  </a:lnTo>
                  <a:lnTo>
                    <a:pt x="597126" y="3831630"/>
                  </a:lnTo>
                  <a:lnTo>
                    <a:pt x="643535" y="3814371"/>
                  </a:lnTo>
                  <a:lnTo>
                    <a:pt x="690050" y="3796654"/>
                  </a:lnTo>
                  <a:lnTo>
                    <a:pt x="736679" y="3778445"/>
                  </a:lnTo>
                  <a:lnTo>
                    <a:pt x="783428" y="3759712"/>
                  </a:lnTo>
                  <a:lnTo>
                    <a:pt x="830306" y="3740422"/>
                  </a:lnTo>
                  <a:lnTo>
                    <a:pt x="877320" y="3720543"/>
                  </a:lnTo>
                  <a:lnTo>
                    <a:pt x="924478" y="3700041"/>
                  </a:lnTo>
                  <a:lnTo>
                    <a:pt x="971786" y="3678884"/>
                  </a:lnTo>
                  <a:lnTo>
                    <a:pt x="1019254" y="3657039"/>
                  </a:lnTo>
                  <a:lnTo>
                    <a:pt x="1066888" y="3634474"/>
                  </a:lnTo>
                  <a:lnTo>
                    <a:pt x="1114696" y="3611155"/>
                  </a:lnTo>
                  <a:lnTo>
                    <a:pt x="1157464" y="3589814"/>
                  </a:lnTo>
                  <a:lnTo>
                    <a:pt x="1200598" y="3567945"/>
                  </a:lnTo>
                  <a:lnTo>
                    <a:pt x="1244062" y="3545564"/>
                  </a:lnTo>
                  <a:lnTo>
                    <a:pt x="1287823" y="3522683"/>
                  </a:lnTo>
                  <a:lnTo>
                    <a:pt x="1331849" y="3499317"/>
                  </a:lnTo>
                  <a:lnTo>
                    <a:pt x="1376104" y="3475481"/>
                  </a:lnTo>
                  <a:lnTo>
                    <a:pt x="1420556" y="3451188"/>
                  </a:lnTo>
                  <a:lnTo>
                    <a:pt x="1465170" y="3426453"/>
                  </a:lnTo>
                  <a:lnTo>
                    <a:pt x="1509914" y="3401289"/>
                  </a:lnTo>
                  <a:lnTo>
                    <a:pt x="1554754" y="3375711"/>
                  </a:lnTo>
                  <a:lnTo>
                    <a:pt x="1599655" y="3349734"/>
                  </a:lnTo>
                  <a:lnTo>
                    <a:pt x="1644585" y="3323370"/>
                  </a:lnTo>
                  <a:lnTo>
                    <a:pt x="1689509" y="3296635"/>
                  </a:lnTo>
                  <a:lnTo>
                    <a:pt x="1734394" y="3269542"/>
                  </a:lnTo>
                  <a:lnTo>
                    <a:pt x="1779207" y="3242106"/>
                  </a:lnTo>
                  <a:lnTo>
                    <a:pt x="1823914" y="3214341"/>
                  </a:lnTo>
                  <a:lnTo>
                    <a:pt x="1868481" y="3186260"/>
                  </a:lnTo>
                  <a:lnTo>
                    <a:pt x="1912874" y="3157879"/>
                  </a:lnTo>
                  <a:lnTo>
                    <a:pt x="1957060" y="3129212"/>
                  </a:lnTo>
                  <a:lnTo>
                    <a:pt x="2001006" y="3100271"/>
                  </a:lnTo>
                  <a:lnTo>
                    <a:pt x="2044677" y="3071072"/>
                  </a:lnTo>
                  <a:lnTo>
                    <a:pt x="2088041" y="3041629"/>
                  </a:lnTo>
                  <a:lnTo>
                    <a:pt x="2131063" y="3011956"/>
                  </a:lnTo>
                  <a:lnTo>
                    <a:pt x="2173709" y="2982067"/>
                  </a:lnTo>
                  <a:lnTo>
                    <a:pt x="2215947" y="2951977"/>
                  </a:lnTo>
                  <a:lnTo>
                    <a:pt x="2257742" y="2921698"/>
                  </a:lnTo>
                  <a:lnTo>
                    <a:pt x="2299062" y="2891247"/>
                  </a:lnTo>
                  <a:lnTo>
                    <a:pt x="2340097" y="2860454"/>
                  </a:lnTo>
                  <a:lnTo>
                    <a:pt x="2381053" y="2829163"/>
                  </a:lnTo>
                  <a:lnTo>
                    <a:pt x="2421913" y="2797399"/>
                  </a:lnTo>
                  <a:lnTo>
                    <a:pt x="2462662" y="2765190"/>
                  </a:lnTo>
                  <a:lnTo>
                    <a:pt x="2503284" y="2732560"/>
                  </a:lnTo>
                  <a:lnTo>
                    <a:pt x="2543762" y="2699538"/>
                  </a:lnTo>
                  <a:lnTo>
                    <a:pt x="2584081" y="2666150"/>
                  </a:lnTo>
                  <a:lnTo>
                    <a:pt x="2624224" y="2632422"/>
                  </a:lnTo>
                  <a:lnTo>
                    <a:pt x="2664177" y="2598380"/>
                  </a:lnTo>
                  <a:lnTo>
                    <a:pt x="2703922" y="2564052"/>
                  </a:lnTo>
                  <a:lnTo>
                    <a:pt x="2743445" y="2529464"/>
                  </a:lnTo>
                  <a:lnTo>
                    <a:pt x="2782728" y="2494642"/>
                  </a:lnTo>
                  <a:lnTo>
                    <a:pt x="2821757" y="2459613"/>
                  </a:lnTo>
                  <a:lnTo>
                    <a:pt x="2860515" y="2424403"/>
                  </a:lnTo>
                  <a:lnTo>
                    <a:pt x="2898986" y="2389040"/>
                  </a:lnTo>
                  <a:lnTo>
                    <a:pt x="2937154" y="2353549"/>
                  </a:lnTo>
                  <a:lnTo>
                    <a:pt x="2975004" y="2317957"/>
                  </a:lnTo>
                  <a:lnTo>
                    <a:pt x="3012520" y="2282291"/>
                  </a:lnTo>
                  <a:lnTo>
                    <a:pt x="3049685" y="2246577"/>
                  </a:lnTo>
                  <a:lnTo>
                    <a:pt x="3086484" y="2210842"/>
                  </a:lnTo>
                  <a:lnTo>
                    <a:pt x="3122900" y="2175112"/>
                  </a:lnTo>
                  <a:lnTo>
                    <a:pt x="3158918" y="2139414"/>
                  </a:lnTo>
                  <a:lnTo>
                    <a:pt x="3194523" y="2103775"/>
                  </a:lnTo>
                  <a:lnTo>
                    <a:pt x="3229697" y="2068220"/>
                  </a:lnTo>
                  <a:lnTo>
                    <a:pt x="3264425" y="2032777"/>
                  </a:lnTo>
                  <a:lnTo>
                    <a:pt x="3298691" y="1997472"/>
                  </a:lnTo>
                  <a:lnTo>
                    <a:pt x="3332480" y="1962332"/>
                  </a:lnTo>
                  <a:lnTo>
                    <a:pt x="3369966" y="1922871"/>
                  </a:lnTo>
                  <a:lnTo>
                    <a:pt x="3406956" y="1883350"/>
                  </a:lnTo>
                  <a:lnTo>
                    <a:pt x="3443457" y="1843768"/>
                  </a:lnTo>
                  <a:lnTo>
                    <a:pt x="3479477" y="1804126"/>
                  </a:lnTo>
                  <a:lnTo>
                    <a:pt x="3515023" y="1764423"/>
                  </a:lnTo>
                  <a:lnTo>
                    <a:pt x="3550103" y="1724660"/>
                  </a:lnTo>
                  <a:lnTo>
                    <a:pt x="3584724" y="1684836"/>
                  </a:lnTo>
                  <a:lnTo>
                    <a:pt x="3618895" y="1644952"/>
                  </a:lnTo>
                  <a:lnTo>
                    <a:pt x="3652621" y="1605008"/>
                  </a:lnTo>
                  <a:lnTo>
                    <a:pt x="3685912" y="1565003"/>
                  </a:lnTo>
                  <a:lnTo>
                    <a:pt x="3718775" y="1524937"/>
                  </a:lnTo>
                  <a:lnTo>
                    <a:pt x="3751216" y="1484811"/>
                  </a:lnTo>
                  <a:lnTo>
                    <a:pt x="3783245" y="1444625"/>
                  </a:lnTo>
                  <a:lnTo>
                    <a:pt x="3814868" y="1404378"/>
                  </a:lnTo>
                  <a:lnTo>
                    <a:pt x="3846092" y="1364070"/>
                  </a:lnTo>
                  <a:lnTo>
                    <a:pt x="3876926" y="1323702"/>
                  </a:lnTo>
                  <a:lnTo>
                    <a:pt x="3907377" y="1283274"/>
                  </a:lnTo>
                  <a:lnTo>
                    <a:pt x="3937453" y="1242785"/>
                  </a:lnTo>
                  <a:lnTo>
                    <a:pt x="3967160" y="1202236"/>
                  </a:lnTo>
                  <a:lnTo>
                    <a:pt x="3996508" y="1161626"/>
                  </a:lnTo>
                  <a:lnTo>
                    <a:pt x="4025502" y="1120956"/>
                  </a:lnTo>
                  <a:lnTo>
                    <a:pt x="4054151" y="1080225"/>
                  </a:lnTo>
                  <a:lnTo>
                    <a:pt x="4082463" y="1039434"/>
                  </a:lnTo>
                  <a:lnTo>
                    <a:pt x="4110445" y="998582"/>
                  </a:lnTo>
                  <a:lnTo>
                    <a:pt x="4139663" y="954578"/>
                  </a:lnTo>
                  <a:lnTo>
                    <a:pt x="4169191" y="908122"/>
                  </a:lnTo>
                  <a:lnTo>
                    <a:pt x="4198917" y="859572"/>
                  </a:lnTo>
                  <a:lnTo>
                    <a:pt x="4228735" y="809286"/>
                  </a:lnTo>
                  <a:lnTo>
                    <a:pt x="4258534" y="757622"/>
                  </a:lnTo>
                  <a:lnTo>
                    <a:pt x="4288206" y="704937"/>
                  </a:lnTo>
                  <a:lnTo>
                    <a:pt x="4317642" y="651591"/>
                  </a:lnTo>
                  <a:lnTo>
                    <a:pt x="4346734" y="597940"/>
                  </a:lnTo>
                  <a:lnTo>
                    <a:pt x="4375373" y="544342"/>
                  </a:lnTo>
                  <a:lnTo>
                    <a:pt x="4403450" y="491156"/>
                  </a:lnTo>
                  <a:lnTo>
                    <a:pt x="4430855" y="438739"/>
                  </a:lnTo>
                  <a:lnTo>
                    <a:pt x="4457481" y="387449"/>
                  </a:lnTo>
                  <a:lnTo>
                    <a:pt x="4483219" y="337644"/>
                  </a:lnTo>
                  <a:lnTo>
                    <a:pt x="4507959" y="289682"/>
                  </a:lnTo>
                  <a:lnTo>
                    <a:pt x="4531593" y="243920"/>
                  </a:lnTo>
                  <a:lnTo>
                    <a:pt x="4554012" y="200718"/>
                  </a:lnTo>
                  <a:lnTo>
                    <a:pt x="4575108" y="160431"/>
                  </a:lnTo>
                  <a:lnTo>
                    <a:pt x="4594771" y="123419"/>
                  </a:lnTo>
                  <a:lnTo>
                    <a:pt x="4629365" y="60649"/>
                  </a:lnTo>
                  <a:lnTo>
                    <a:pt x="4656924" y="15272"/>
                  </a:lnTo>
                  <a:lnTo>
                    <a:pt x="466779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11637" y="3508237"/>
              <a:ext cx="1127760" cy="610870"/>
            </a:xfrm>
            <a:custGeom>
              <a:avLst/>
              <a:gdLst/>
              <a:ahLst/>
              <a:cxnLst/>
              <a:rect l="l" t="t" r="r" b="b"/>
              <a:pathLst>
                <a:path w="1127759" h="610870">
                  <a:moveTo>
                    <a:pt x="34821" y="15219"/>
                  </a:moveTo>
                  <a:lnTo>
                    <a:pt x="22226" y="15686"/>
                  </a:lnTo>
                  <a:lnTo>
                    <a:pt x="28832" y="26419"/>
                  </a:lnTo>
                  <a:lnTo>
                    <a:pt x="1121744" y="610779"/>
                  </a:lnTo>
                  <a:lnTo>
                    <a:pt x="1127732" y="599580"/>
                  </a:lnTo>
                  <a:lnTo>
                    <a:pt x="34821" y="15219"/>
                  </a:lnTo>
                  <a:close/>
                </a:path>
                <a:path w="1127759" h="610870">
                  <a:moveTo>
                    <a:pt x="102539" y="0"/>
                  </a:moveTo>
                  <a:lnTo>
                    <a:pt x="0" y="3802"/>
                  </a:lnTo>
                  <a:lnTo>
                    <a:pt x="53783" y="91187"/>
                  </a:lnTo>
                  <a:lnTo>
                    <a:pt x="57694" y="92118"/>
                  </a:lnTo>
                  <a:lnTo>
                    <a:pt x="63667" y="88441"/>
                  </a:lnTo>
                  <a:lnTo>
                    <a:pt x="64598" y="84531"/>
                  </a:lnTo>
                  <a:lnTo>
                    <a:pt x="28832" y="26419"/>
                  </a:lnTo>
                  <a:lnTo>
                    <a:pt x="8124" y="15346"/>
                  </a:lnTo>
                  <a:lnTo>
                    <a:pt x="14112" y="4146"/>
                  </a:lnTo>
                  <a:lnTo>
                    <a:pt x="105538" y="4146"/>
                  </a:lnTo>
                  <a:lnTo>
                    <a:pt x="105486" y="2735"/>
                  </a:lnTo>
                  <a:lnTo>
                    <a:pt x="102539" y="0"/>
                  </a:lnTo>
                  <a:close/>
                </a:path>
                <a:path w="1127759" h="610870">
                  <a:moveTo>
                    <a:pt x="14112" y="4146"/>
                  </a:moveTo>
                  <a:lnTo>
                    <a:pt x="8124" y="15346"/>
                  </a:lnTo>
                  <a:lnTo>
                    <a:pt x="28832" y="26419"/>
                  </a:lnTo>
                  <a:lnTo>
                    <a:pt x="22475" y="16089"/>
                  </a:lnTo>
                  <a:lnTo>
                    <a:pt x="11349" y="16089"/>
                  </a:lnTo>
                  <a:lnTo>
                    <a:pt x="16521" y="6416"/>
                  </a:lnTo>
                  <a:lnTo>
                    <a:pt x="18356" y="6416"/>
                  </a:lnTo>
                  <a:lnTo>
                    <a:pt x="14112" y="4146"/>
                  </a:lnTo>
                  <a:close/>
                </a:path>
                <a:path w="1127759" h="610870">
                  <a:moveTo>
                    <a:pt x="16521" y="6416"/>
                  </a:moveTo>
                  <a:lnTo>
                    <a:pt x="11349" y="16089"/>
                  </a:lnTo>
                  <a:lnTo>
                    <a:pt x="22226" y="15686"/>
                  </a:lnTo>
                  <a:lnTo>
                    <a:pt x="16521" y="6416"/>
                  </a:lnTo>
                  <a:close/>
                </a:path>
                <a:path w="1127759" h="610870">
                  <a:moveTo>
                    <a:pt x="22226" y="15686"/>
                  </a:moveTo>
                  <a:lnTo>
                    <a:pt x="11349" y="16089"/>
                  </a:lnTo>
                  <a:lnTo>
                    <a:pt x="22475" y="16089"/>
                  </a:lnTo>
                  <a:lnTo>
                    <a:pt x="22226" y="15686"/>
                  </a:lnTo>
                  <a:close/>
                </a:path>
                <a:path w="1127759" h="610870">
                  <a:moveTo>
                    <a:pt x="18356" y="6416"/>
                  </a:moveTo>
                  <a:lnTo>
                    <a:pt x="16521" y="6416"/>
                  </a:lnTo>
                  <a:lnTo>
                    <a:pt x="22226" y="15686"/>
                  </a:lnTo>
                  <a:lnTo>
                    <a:pt x="34821" y="15219"/>
                  </a:lnTo>
                  <a:lnTo>
                    <a:pt x="18356" y="6416"/>
                  </a:lnTo>
                  <a:close/>
                </a:path>
                <a:path w="1127759" h="610870">
                  <a:moveTo>
                    <a:pt x="105538" y="4146"/>
                  </a:moveTo>
                  <a:lnTo>
                    <a:pt x="14112" y="4146"/>
                  </a:lnTo>
                  <a:lnTo>
                    <a:pt x="34821" y="15219"/>
                  </a:lnTo>
                  <a:lnTo>
                    <a:pt x="103010" y="12691"/>
                  </a:lnTo>
                  <a:lnTo>
                    <a:pt x="105746" y="9744"/>
                  </a:lnTo>
                  <a:lnTo>
                    <a:pt x="105538" y="4146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73736"/>
            <a:ext cx="3335020" cy="551815"/>
            <a:chOff x="429768" y="173736"/>
            <a:chExt cx="3335020" cy="5518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73736"/>
              <a:ext cx="3334511" cy="5516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53543" y="203504"/>
              <a:ext cx="3256915" cy="474980"/>
            </a:xfrm>
            <a:custGeom>
              <a:avLst/>
              <a:gdLst/>
              <a:ahLst/>
              <a:cxnLst/>
              <a:rect l="l" t="t" r="r" b="b"/>
              <a:pathLst>
                <a:path w="3256915" h="474980">
                  <a:moveTo>
                    <a:pt x="3064767" y="204825"/>
                  </a:moveTo>
                  <a:lnTo>
                    <a:pt x="2925711" y="204825"/>
                  </a:lnTo>
                  <a:lnTo>
                    <a:pt x="2961268" y="209616"/>
                  </a:lnTo>
                  <a:lnTo>
                    <a:pt x="2986595" y="223494"/>
                  </a:lnTo>
                  <a:lnTo>
                    <a:pt x="3001750" y="245716"/>
                  </a:lnTo>
                  <a:lnTo>
                    <a:pt x="3006788" y="275539"/>
                  </a:lnTo>
                  <a:lnTo>
                    <a:pt x="3006788" y="280415"/>
                  </a:lnTo>
                  <a:lnTo>
                    <a:pt x="2922663" y="280415"/>
                  </a:lnTo>
                  <a:lnTo>
                    <a:pt x="2859856" y="287931"/>
                  </a:lnTo>
                  <a:lnTo>
                    <a:pt x="2817965" y="308533"/>
                  </a:lnTo>
                  <a:lnTo>
                    <a:pt x="2794590" y="339309"/>
                  </a:lnTo>
                  <a:lnTo>
                    <a:pt x="2787332" y="377342"/>
                  </a:lnTo>
                  <a:lnTo>
                    <a:pt x="2795829" y="416499"/>
                  </a:lnTo>
                  <a:lnTo>
                    <a:pt x="2820098" y="447370"/>
                  </a:lnTo>
                  <a:lnTo>
                    <a:pt x="2858313" y="467610"/>
                  </a:lnTo>
                  <a:lnTo>
                    <a:pt x="2908643" y="474878"/>
                  </a:lnTo>
                  <a:lnTo>
                    <a:pt x="2942647" y="471963"/>
                  </a:lnTo>
                  <a:lnTo>
                    <a:pt x="2971279" y="463448"/>
                  </a:lnTo>
                  <a:lnTo>
                    <a:pt x="2994196" y="449675"/>
                  </a:lnTo>
                  <a:lnTo>
                    <a:pt x="3011055" y="430987"/>
                  </a:lnTo>
                  <a:lnTo>
                    <a:pt x="3082988" y="430987"/>
                  </a:lnTo>
                  <a:lnTo>
                    <a:pt x="3082988" y="419404"/>
                  </a:lnTo>
                  <a:lnTo>
                    <a:pt x="2924492" y="419404"/>
                  </a:lnTo>
                  <a:lnTo>
                    <a:pt x="2898318" y="416213"/>
                  </a:lnTo>
                  <a:lnTo>
                    <a:pt x="2878772" y="407136"/>
                  </a:lnTo>
                  <a:lnTo>
                    <a:pt x="2866542" y="392915"/>
                  </a:lnTo>
                  <a:lnTo>
                    <a:pt x="2862313" y="374294"/>
                  </a:lnTo>
                  <a:lnTo>
                    <a:pt x="2865313" y="357501"/>
                  </a:lnTo>
                  <a:lnTo>
                    <a:pt x="2875800" y="343738"/>
                  </a:lnTo>
                  <a:lnTo>
                    <a:pt x="2896003" y="334432"/>
                  </a:lnTo>
                  <a:lnTo>
                    <a:pt x="2928150" y="331012"/>
                  </a:lnTo>
                  <a:lnTo>
                    <a:pt x="3082988" y="331012"/>
                  </a:lnTo>
                  <a:lnTo>
                    <a:pt x="3082988" y="279806"/>
                  </a:lnTo>
                  <a:lnTo>
                    <a:pt x="3076595" y="229365"/>
                  </a:lnTo>
                  <a:lnTo>
                    <a:pt x="3064767" y="204825"/>
                  </a:lnTo>
                  <a:close/>
                </a:path>
                <a:path w="3256915" h="474980">
                  <a:moveTo>
                    <a:pt x="3082988" y="430987"/>
                  </a:moveTo>
                  <a:lnTo>
                    <a:pt x="3011055" y="430987"/>
                  </a:lnTo>
                  <a:lnTo>
                    <a:pt x="3011055" y="470611"/>
                  </a:lnTo>
                  <a:lnTo>
                    <a:pt x="3082988" y="470611"/>
                  </a:lnTo>
                  <a:lnTo>
                    <a:pt x="3082988" y="430987"/>
                  </a:lnTo>
                  <a:close/>
                </a:path>
                <a:path w="3256915" h="474980">
                  <a:moveTo>
                    <a:pt x="3082988" y="331012"/>
                  </a:moveTo>
                  <a:lnTo>
                    <a:pt x="3006788" y="331012"/>
                  </a:lnTo>
                  <a:lnTo>
                    <a:pt x="3006788" y="368808"/>
                  </a:lnTo>
                  <a:lnTo>
                    <a:pt x="2993758" y="390858"/>
                  </a:lnTo>
                  <a:lnTo>
                    <a:pt x="2974784" y="406679"/>
                  </a:lnTo>
                  <a:lnTo>
                    <a:pt x="2951238" y="416213"/>
                  </a:lnTo>
                  <a:lnTo>
                    <a:pt x="2924492" y="419404"/>
                  </a:lnTo>
                  <a:lnTo>
                    <a:pt x="3082988" y="419404"/>
                  </a:lnTo>
                  <a:lnTo>
                    <a:pt x="3082988" y="331012"/>
                  </a:lnTo>
                  <a:close/>
                </a:path>
                <a:path w="3256915" h="474980">
                  <a:moveTo>
                    <a:pt x="2934855" y="141427"/>
                  </a:moveTo>
                  <a:lnTo>
                    <a:pt x="2896098" y="143941"/>
                  </a:lnTo>
                  <a:lnTo>
                    <a:pt x="2859341" y="151485"/>
                  </a:lnTo>
                  <a:lnTo>
                    <a:pt x="2825899" y="164058"/>
                  </a:lnTo>
                  <a:lnTo>
                    <a:pt x="2797086" y="181660"/>
                  </a:lnTo>
                  <a:lnTo>
                    <a:pt x="2826956" y="237134"/>
                  </a:lnTo>
                  <a:lnTo>
                    <a:pt x="2847530" y="223599"/>
                  </a:lnTo>
                  <a:lnTo>
                    <a:pt x="2871762" y="213436"/>
                  </a:lnTo>
                  <a:lnTo>
                    <a:pt x="2898279" y="207044"/>
                  </a:lnTo>
                  <a:lnTo>
                    <a:pt x="2925711" y="204825"/>
                  </a:lnTo>
                  <a:lnTo>
                    <a:pt x="3064767" y="204825"/>
                  </a:lnTo>
                  <a:lnTo>
                    <a:pt x="3057882" y="190541"/>
                  </a:lnTo>
                  <a:lnTo>
                    <a:pt x="3027554" y="163099"/>
                  </a:lnTo>
                  <a:lnTo>
                    <a:pt x="2986311" y="146806"/>
                  </a:lnTo>
                  <a:lnTo>
                    <a:pt x="2934855" y="141427"/>
                  </a:lnTo>
                  <a:close/>
                </a:path>
                <a:path w="3256915" h="474980">
                  <a:moveTo>
                    <a:pt x="1745539" y="141427"/>
                  </a:moveTo>
                  <a:lnTo>
                    <a:pt x="1698001" y="146981"/>
                  </a:lnTo>
                  <a:lnTo>
                    <a:pt x="1656221" y="162898"/>
                  </a:lnTo>
                  <a:lnTo>
                    <a:pt x="1621485" y="188061"/>
                  </a:lnTo>
                  <a:lnTo>
                    <a:pt x="1595080" y="221352"/>
                  </a:lnTo>
                  <a:lnTo>
                    <a:pt x="1578294" y="261653"/>
                  </a:lnTo>
                  <a:lnTo>
                    <a:pt x="1572412" y="307848"/>
                  </a:lnTo>
                  <a:lnTo>
                    <a:pt x="1578294" y="354087"/>
                  </a:lnTo>
                  <a:lnTo>
                    <a:pt x="1595080" y="394501"/>
                  </a:lnTo>
                  <a:lnTo>
                    <a:pt x="1621485" y="427939"/>
                  </a:lnTo>
                  <a:lnTo>
                    <a:pt x="1656221" y="453248"/>
                  </a:lnTo>
                  <a:lnTo>
                    <a:pt x="1698001" y="469279"/>
                  </a:lnTo>
                  <a:lnTo>
                    <a:pt x="1745539" y="474878"/>
                  </a:lnTo>
                  <a:lnTo>
                    <a:pt x="1793545" y="469279"/>
                  </a:lnTo>
                  <a:lnTo>
                    <a:pt x="1835556" y="453248"/>
                  </a:lnTo>
                  <a:lnTo>
                    <a:pt x="1870354" y="427939"/>
                  </a:lnTo>
                  <a:lnTo>
                    <a:pt x="1884774" y="409651"/>
                  </a:lnTo>
                  <a:lnTo>
                    <a:pt x="1745539" y="409651"/>
                  </a:lnTo>
                  <a:lnTo>
                    <a:pt x="1707343" y="402488"/>
                  </a:lnTo>
                  <a:lnTo>
                    <a:pt x="1676806" y="382066"/>
                  </a:lnTo>
                  <a:lnTo>
                    <a:pt x="1656556" y="349986"/>
                  </a:lnTo>
                  <a:lnTo>
                    <a:pt x="1649222" y="307848"/>
                  </a:lnTo>
                  <a:lnTo>
                    <a:pt x="1656556" y="265709"/>
                  </a:lnTo>
                  <a:lnTo>
                    <a:pt x="1676806" y="233629"/>
                  </a:lnTo>
                  <a:lnTo>
                    <a:pt x="1707343" y="213207"/>
                  </a:lnTo>
                  <a:lnTo>
                    <a:pt x="1745539" y="206044"/>
                  </a:lnTo>
                  <a:lnTo>
                    <a:pt x="1884596" y="206044"/>
                  </a:lnTo>
                  <a:lnTo>
                    <a:pt x="1870354" y="188061"/>
                  </a:lnTo>
                  <a:lnTo>
                    <a:pt x="1835556" y="162898"/>
                  </a:lnTo>
                  <a:lnTo>
                    <a:pt x="1793545" y="146981"/>
                  </a:lnTo>
                  <a:lnTo>
                    <a:pt x="1745539" y="141427"/>
                  </a:lnTo>
                  <a:close/>
                </a:path>
                <a:path w="3256915" h="474980">
                  <a:moveTo>
                    <a:pt x="1884596" y="206044"/>
                  </a:moveTo>
                  <a:lnTo>
                    <a:pt x="1745539" y="206044"/>
                  </a:lnTo>
                  <a:lnTo>
                    <a:pt x="1784086" y="213207"/>
                  </a:lnTo>
                  <a:lnTo>
                    <a:pt x="1814804" y="233629"/>
                  </a:lnTo>
                  <a:lnTo>
                    <a:pt x="1835121" y="265709"/>
                  </a:lnTo>
                  <a:lnTo>
                    <a:pt x="1842465" y="307848"/>
                  </a:lnTo>
                  <a:lnTo>
                    <a:pt x="1835121" y="349986"/>
                  </a:lnTo>
                  <a:lnTo>
                    <a:pt x="1814804" y="382066"/>
                  </a:lnTo>
                  <a:lnTo>
                    <a:pt x="1784086" y="402488"/>
                  </a:lnTo>
                  <a:lnTo>
                    <a:pt x="1745539" y="409651"/>
                  </a:lnTo>
                  <a:lnTo>
                    <a:pt x="1884774" y="409651"/>
                  </a:lnTo>
                  <a:lnTo>
                    <a:pt x="1896719" y="394501"/>
                  </a:lnTo>
                  <a:lnTo>
                    <a:pt x="1913433" y="354087"/>
                  </a:lnTo>
                  <a:lnTo>
                    <a:pt x="1919275" y="307848"/>
                  </a:lnTo>
                  <a:lnTo>
                    <a:pt x="1913433" y="261653"/>
                  </a:lnTo>
                  <a:lnTo>
                    <a:pt x="1896719" y="221352"/>
                  </a:lnTo>
                  <a:lnTo>
                    <a:pt x="1884596" y="206044"/>
                  </a:lnTo>
                  <a:close/>
                </a:path>
                <a:path w="3256915" h="474980">
                  <a:moveTo>
                    <a:pt x="581901" y="141427"/>
                  </a:moveTo>
                  <a:lnTo>
                    <a:pt x="534363" y="146981"/>
                  </a:lnTo>
                  <a:lnTo>
                    <a:pt x="492583" y="162898"/>
                  </a:lnTo>
                  <a:lnTo>
                    <a:pt x="457847" y="188061"/>
                  </a:lnTo>
                  <a:lnTo>
                    <a:pt x="431442" y="221352"/>
                  </a:lnTo>
                  <a:lnTo>
                    <a:pt x="414656" y="261653"/>
                  </a:lnTo>
                  <a:lnTo>
                    <a:pt x="408774" y="307848"/>
                  </a:lnTo>
                  <a:lnTo>
                    <a:pt x="414656" y="354087"/>
                  </a:lnTo>
                  <a:lnTo>
                    <a:pt x="431442" y="394501"/>
                  </a:lnTo>
                  <a:lnTo>
                    <a:pt x="457847" y="427939"/>
                  </a:lnTo>
                  <a:lnTo>
                    <a:pt x="492583" y="453248"/>
                  </a:lnTo>
                  <a:lnTo>
                    <a:pt x="534363" y="469279"/>
                  </a:lnTo>
                  <a:lnTo>
                    <a:pt x="581901" y="474878"/>
                  </a:lnTo>
                  <a:lnTo>
                    <a:pt x="629907" y="469279"/>
                  </a:lnTo>
                  <a:lnTo>
                    <a:pt x="671918" y="453248"/>
                  </a:lnTo>
                  <a:lnTo>
                    <a:pt x="706716" y="427939"/>
                  </a:lnTo>
                  <a:lnTo>
                    <a:pt x="721136" y="409651"/>
                  </a:lnTo>
                  <a:lnTo>
                    <a:pt x="581901" y="409651"/>
                  </a:lnTo>
                  <a:lnTo>
                    <a:pt x="543706" y="402488"/>
                  </a:lnTo>
                  <a:lnTo>
                    <a:pt x="513168" y="382066"/>
                  </a:lnTo>
                  <a:lnTo>
                    <a:pt x="492918" y="349986"/>
                  </a:lnTo>
                  <a:lnTo>
                    <a:pt x="485584" y="307848"/>
                  </a:lnTo>
                  <a:lnTo>
                    <a:pt x="492918" y="265709"/>
                  </a:lnTo>
                  <a:lnTo>
                    <a:pt x="513168" y="233629"/>
                  </a:lnTo>
                  <a:lnTo>
                    <a:pt x="543706" y="213207"/>
                  </a:lnTo>
                  <a:lnTo>
                    <a:pt x="581901" y="206044"/>
                  </a:lnTo>
                  <a:lnTo>
                    <a:pt x="720958" y="206044"/>
                  </a:lnTo>
                  <a:lnTo>
                    <a:pt x="706716" y="188061"/>
                  </a:lnTo>
                  <a:lnTo>
                    <a:pt x="671918" y="162898"/>
                  </a:lnTo>
                  <a:lnTo>
                    <a:pt x="629907" y="146981"/>
                  </a:lnTo>
                  <a:lnTo>
                    <a:pt x="581901" y="141427"/>
                  </a:lnTo>
                  <a:close/>
                </a:path>
                <a:path w="3256915" h="474980">
                  <a:moveTo>
                    <a:pt x="720958" y="206044"/>
                  </a:moveTo>
                  <a:lnTo>
                    <a:pt x="581901" y="206044"/>
                  </a:lnTo>
                  <a:lnTo>
                    <a:pt x="620448" y="213207"/>
                  </a:lnTo>
                  <a:lnTo>
                    <a:pt x="651167" y="233629"/>
                  </a:lnTo>
                  <a:lnTo>
                    <a:pt x="671483" y="265709"/>
                  </a:lnTo>
                  <a:lnTo>
                    <a:pt x="678827" y="307848"/>
                  </a:lnTo>
                  <a:lnTo>
                    <a:pt x="671483" y="349986"/>
                  </a:lnTo>
                  <a:lnTo>
                    <a:pt x="651167" y="382066"/>
                  </a:lnTo>
                  <a:lnTo>
                    <a:pt x="620448" y="402488"/>
                  </a:lnTo>
                  <a:lnTo>
                    <a:pt x="581901" y="409651"/>
                  </a:lnTo>
                  <a:lnTo>
                    <a:pt x="721136" y="409651"/>
                  </a:lnTo>
                  <a:lnTo>
                    <a:pt x="733082" y="394501"/>
                  </a:lnTo>
                  <a:lnTo>
                    <a:pt x="749795" y="354087"/>
                  </a:lnTo>
                  <a:lnTo>
                    <a:pt x="755637" y="307848"/>
                  </a:lnTo>
                  <a:lnTo>
                    <a:pt x="749795" y="261653"/>
                  </a:lnTo>
                  <a:lnTo>
                    <a:pt x="733082" y="221352"/>
                  </a:lnTo>
                  <a:lnTo>
                    <a:pt x="720958" y="206044"/>
                  </a:lnTo>
                  <a:close/>
                </a:path>
                <a:path w="3256915" h="474980">
                  <a:moveTo>
                    <a:pt x="2710485" y="145084"/>
                  </a:moveTo>
                  <a:lnTo>
                    <a:pt x="2634285" y="145084"/>
                  </a:lnTo>
                  <a:lnTo>
                    <a:pt x="2634285" y="470611"/>
                  </a:lnTo>
                  <a:lnTo>
                    <a:pt x="2710485" y="470611"/>
                  </a:lnTo>
                  <a:lnTo>
                    <a:pt x="2710485" y="145084"/>
                  </a:lnTo>
                  <a:close/>
                </a:path>
                <a:path w="3256915" h="474980">
                  <a:moveTo>
                    <a:pt x="1081710" y="145084"/>
                  </a:moveTo>
                  <a:lnTo>
                    <a:pt x="1005510" y="145084"/>
                  </a:lnTo>
                  <a:lnTo>
                    <a:pt x="1005510" y="470611"/>
                  </a:lnTo>
                  <a:lnTo>
                    <a:pt x="1081710" y="470611"/>
                  </a:lnTo>
                  <a:lnTo>
                    <a:pt x="1081710" y="145084"/>
                  </a:lnTo>
                  <a:close/>
                </a:path>
                <a:path w="3256915" h="474980">
                  <a:moveTo>
                    <a:pt x="2065477" y="145084"/>
                  </a:moveTo>
                  <a:lnTo>
                    <a:pt x="1992935" y="145084"/>
                  </a:lnTo>
                  <a:lnTo>
                    <a:pt x="1992935" y="470611"/>
                  </a:lnTo>
                  <a:lnTo>
                    <a:pt x="2069135" y="470611"/>
                  </a:lnTo>
                  <a:lnTo>
                    <a:pt x="2069135" y="305409"/>
                  </a:lnTo>
                  <a:lnTo>
                    <a:pt x="2075259" y="262909"/>
                  </a:lnTo>
                  <a:lnTo>
                    <a:pt x="2092528" y="232410"/>
                  </a:lnTo>
                  <a:lnTo>
                    <a:pt x="2119284" y="214026"/>
                  </a:lnTo>
                  <a:lnTo>
                    <a:pt x="2153869" y="207873"/>
                  </a:lnTo>
                  <a:lnTo>
                    <a:pt x="2520335" y="207873"/>
                  </a:lnTo>
                  <a:lnTo>
                    <a:pt x="2514857" y="195681"/>
                  </a:lnTo>
                  <a:lnTo>
                    <a:pt x="2281885" y="195681"/>
                  </a:lnTo>
                  <a:lnTo>
                    <a:pt x="2274246" y="186537"/>
                  </a:lnTo>
                  <a:lnTo>
                    <a:pt x="2065477" y="186537"/>
                  </a:lnTo>
                  <a:lnTo>
                    <a:pt x="2065477" y="145084"/>
                  </a:lnTo>
                  <a:close/>
                </a:path>
                <a:path w="3256915" h="474980">
                  <a:moveTo>
                    <a:pt x="2387955" y="207873"/>
                  </a:moveTo>
                  <a:lnTo>
                    <a:pt x="2153869" y="207873"/>
                  </a:lnTo>
                  <a:lnTo>
                    <a:pt x="2184844" y="213159"/>
                  </a:lnTo>
                  <a:lnTo>
                    <a:pt x="2207818" y="229133"/>
                  </a:lnTo>
                  <a:lnTo>
                    <a:pt x="2222105" y="255965"/>
                  </a:lnTo>
                  <a:lnTo>
                    <a:pt x="2227020" y="293827"/>
                  </a:lnTo>
                  <a:lnTo>
                    <a:pt x="2227020" y="470611"/>
                  </a:lnTo>
                  <a:lnTo>
                    <a:pt x="2303220" y="470611"/>
                  </a:lnTo>
                  <a:lnTo>
                    <a:pt x="2303220" y="305409"/>
                  </a:lnTo>
                  <a:lnTo>
                    <a:pt x="2309430" y="262909"/>
                  </a:lnTo>
                  <a:lnTo>
                    <a:pt x="2326842" y="232410"/>
                  </a:lnTo>
                  <a:lnTo>
                    <a:pt x="2353627" y="214026"/>
                  </a:lnTo>
                  <a:lnTo>
                    <a:pt x="2387955" y="207873"/>
                  </a:lnTo>
                  <a:close/>
                </a:path>
                <a:path w="3256915" h="474980">
                  <a:moveTo>
                    <a:pt x="2520335" y="207873"/>
                  </a:moveTo>
                  <a:lnTo>
                    <a:pt x="2387955" y="207873"/>
                  </a:lnTo>
                  <a:lnTo>
                    <a:pt x="2418931" y="213159"/>
                  </a:lnTo>
                  <a:lnTo>
                    <a:pt x="2441905" y="229133"/>
                  </a:lnTo>
                  <a:lnTo>
                    <a:pt x="2456192" y="255965"/>
                  </a:lnTo>
                  <a:lnTo>
                    <a:pt x="2461107" y="293827"/>
                  </a:lnTo>
                  <a:lnTo>
                    <a:pt x="2461107" y="470611"/>
                  </a:lnTo>
                  <a:lnTo>
                    <a:pt x="2537307" y="470611"/>
                  </a:lnTo>
                  <a:lnTo>
                    <a:pt x="2537307" y="284073"/>
                  </a:lnTo>
                  <a:lnTo>
                    <a:pt x="2530972" y="231550"/>
                  </a:lnTo>
                  <a:lnTo>
                    <a:pt x="2520335" y="207873"/>
                  </a:lnTo>
                  <a:close/>
                </a:path>
                <a:path w="3256915" h="474980">
                  <a:moveTo>
                    <a:pt x="2403804" y="141427"/>
                  </a:moveTo>
                  <a:lnTo>
                    <a:pt x="2366581" y="145189"/>
                  </a:lnTo>
                  <a:lnTo>
                    <a:pt x="2333244" y="155981"/>
                  </a:lnTo>
                  <a:lnTo>
                    <a:pt x="2304707" y="173059"/>
                  </a:lnTo>
                  <a:lnTo>
                    <a:pt x="2281885" y="195681"/>
                  </a:lnTo>
                  <a:lnTo>
                    <a:pt x="2514857" y="195681"/>
                  </a:lnTo>
                  <a:lnTo>
                    <a:pt x="2512962" y="191463"/>
                  </a:lnTo>
                  <a:lnTo>
                    <a:pt x="2484769" y="163372"/>
                  </a:lnTo>
                  <a:lnTo>
                    <a:pt x="2447885" y="146840"/>
                  </a:lnTo>
                  <a:lnTo>
                    <a:pt x="2403804" y="141427"/>
                  </a:lnTo>
                  <a:close/>
                </a:path>
                <a:path w="3256915" h="474980">
                  <a:moveTo>
                    <a:pt x="2172157" y="141427"/>
                  </a:moveTo>
                  <a:lnTo>
                    <a:pt x="2140143" y="144360"/>
                  </a:lnTo>
                  <a:lnTo>
                    <a:pt x="2111273" y="153009"/>
                  </a:lnTo>
                  <a:lnTo>
                    <a:pt x="2086175" y="167144"/>
                  </a:lnTo>
                  <a:lnTo>
                    <a:pt x="2065477" y="186537"/>
                  </a:lnTo>
                  <a:lnTo>
                    <a:pt x="2274246" y="186537"/>
                  </a:lnTo>
                  <a:lnTo>
                    <a:pt x="2261911" y="171773"/>
                  </a:lnTo>
                  <a:lnTo>
                    <a:pt x="2236394" y="154838"/>
                  </a:lnTo>
                  <a:lnTo>
                    <a:pt x="2206190" y="144760"/>
                  </a:lnTo>
                  <a:lnTo>
                    <a:pt x="2172157" y="141427"/>
                  </a:lnTo>
                  <a:close/>
                </a:path>
                <a:path w="3256915" h="474980">
                  <a:moveTo>
                    <a:pt x="1254264" y="145084"/>
                  </a:moveTo>
                  <a:lnTo>
                    <a:pt x="1181722" y="145084"/>
                  </a:lnTo>
                  <a:lnTo>
                    <a:pt x="1181722" y="470611"/>
                  </a:lnTo>
                  <a:lnTo>
                    <a:pt x="1257922" y="470611"/>
                  </a:lnTo>
                  <a:lnTo>
                    <a:pt x="1257922" y="306019"/>
                  </a:lnTo>
                  <a:lnTo>
                    <a:pt x="1264485" y="263166"/>
                  </a:lnTo>
                  <a:lnTo>
                    <a:pt x="1282992" y="232486"/>
                  </a:lnTo>
                  <a:lnTo>
                    <a:pt x="1311672" y="214036"/>
                  </a:lnTo>
                  <a:lnTo>
                    <a:pt x="1348752" y="207873"/>
                  </a:lnTo>
                  <a:lnTo>
                    <a:pt x="1484661" y="207873"/>
                  </a:lnTo>
                  <a:lnTo>
                    <a:pt x="1476993" y="191463"/>
                  </a:lnTo>
                  <a:lnTo>
                    <a:pt x="1472537" y="187147"/>
                  </a:lnTo>
                  <a:lnTo>
                    <a:pt x="1254264" y="187147"/>
                  </a:lnTo>
                  <a:lnTo>
                    <a:pt x="1254264" y="145084"/>
                  </a:lnTo>
                  <a:close/>
                </a:path>
                <a:path w="3256915" h="474980">
                  <a:moveTo>
                    <a:pt x="1484661" y="207873"/>
                  </a:moveTo>
                  <a:lnTo>
                    <a:pt x="1348752" y="207873"/>
                  </a:lnTo>
                  <a:lnTo>
                    <a:pt x="1381423" y="213159"/>
                  </a:lnTo>
                  <a:lnTo>
                    <a:pt x="1405750" y="229133"/>
                  </a:lnTo>
                  <a:lnTo>
                    <a:pt x="1420933" y="255965"/>
                  </a:lnTo>
                  <a:lnTo>
                    <a:pt x="1426172" y="293827"/>
                  </a:lnTo>
                  <a:lnTo>
                    <a:pt x="1426172" y="470611"/>
                  </a:lnTo>
                  <a:lnTo>
                    <a:pt x="1502372" y="470611"/>
                  </a:lnTo>
                  <a:lnTo>
                    <a:pt x="1502372" y="284073"/>
                  </a:lnTo>
                  <a:lnTo>
                    <a:pt x="1495725" y="231550"/>
                  </a:lnTo>
                  <a:lnTo>
                    <a:pt x="1484661" y="207873"/>
                  </a:lnTo>
                  <a:close/>
                </a:path>
                <a:path w="3256915" h="474980">
                  <a:moveTo>
                    <a:pt x="1366431" y="141427"/>
                  </a:moveTo>
                  <a:lnTo>
                    <a:pt x="1332360" y="144370"/>
                  </a:lnTo>
                  <a:lnTo>
                    <a:pt x="1301889" y="153085"/>
                  </a:lnTo>
                  <a:lnTo>
                    <a:pt x="1275648" y="167401"/>
                  </a:lnTo>
                  <a:lnTo>
                    <a:pt x="1254264" y="187147"/>
                  </a:lnTo>
                  <a:lnTo>
                    <a:pt x="1472537" y="187147"/>
                  </a:lnTo>
                  <a:lnTo>
                    <a:pt x="1447990" y="163372"/>
                  </a:lnTo>
                  <a:lnTo>
                    <a:pt x="1410532" y="146840"/>
                  </a:lnTo>
                  <a:lnTo>
                    <a:pt x="1366431" y="141427"/>
                  </a:lnTo>
                  <a:close/>
                </a:path>
                <a:path w="3256915" h="474980">
                  <a:moveTo>
                    <a:pt x="175564" y="43891"/>
                  </a:moveTo>
                  <a:lnTo>
                    <a:pt x="0" y="43891"/>
                  </a:lnTo>
                  <a:lnTo>
                    <a:pt x="0" y="470611"/>
                  </a:lnTo>
                  <a:lnTo>
                    <a:pt x="79248" y="470611"/>
                  </a:lnTo>
                  <a:lnTo>
                    <a:pt x="79248" y="347472"/>
                  </a:lnTo>
                  <a:lnTo>
                    <a:pt x="175564" y="347472"/>
                  </a:lnTo>
                  <a:lnTo>
                    <a:pt x="227967" y="342747"/>
                  </a:lnTo>
                  <a:lnTo>
                    <a:pt x="272513" y="328980"/>
                  </a:lnTo>
                  <a:lnTo>
                    <a:pt x="308457" y="306781"/>
                  </a:lnTo>
                  <a:lnTo>
                    <a:pt x="331814" y="280415"/>
                  </a:lnTo>
                  <a:lnTo>
                    <a:pt x="79248" y="280415"/>
                  </a:lnTo>
                  <a:lnTo>
                    <a:pt x="79248" y="110947"/>
                  </a:lnTo>
                  <a:lnTo>
                    <a:pt x="332049" y="110947"/>
                  </a:lnTo>
                  <a:lnTo>
                    <a:pt x="308457" y="84353"/>
                  </a:lnTo>
                  <a:lnTo>
                    <a:pt x="272513" y="62246"/>
                  </a:lnTo>
                  <a:lnTo>
                    <a:pt x="227967" y="48573"/>
                  </a:lnTo>
                  <a:lnTo>
                    <a:pt x="175564" y="43891"/>
                  </a:lnTo>
                  <a:close/>
                </a:path>
                <a:path w="3256915" h="474980">
                  <a:moveTo>
                    <a:pt x="332049" y="110947"/>
                  </a:moveTo>
                  <a:lnTo>
                    <a:pt x="171907" y="110947"/>
                  </a:lnTo>
                  <a:lnTo>
                    <a:pt x="217703" y="116643"/>
                  </a:lnTo>
                  <a:lnTo>
                    <a:pt x="250698" y="133197"/>
                  </a:lnTo>
                  <a:lnTo>
                    <a:pt x="270662" y="159810"/>
                  </a:lnTo>
                  <a:lnTo>
                    <a:pt x="277367" y="195681"/>
                  </a:lnTo>
                  <a:lnTo>
                    <a:pt x="270662" y="231552"/>
                  </a:lnTo>
                  <a:lnTo>
                    <a:pt x="250698" y="258165"/>
                  </a:lnTo>
                  <a:lnTo>
                    <a:pt x="217703" y="274720"/>
                  </a:lnTo>
                  <a:lnTo>
                    <a:pt x="171907" y="280415"/>
                  </a:lnTo>
                  <a:lnTo>
                    <a:pt x="331814" y="280415"/>
                  </a:lnTo>
                  <a:lnTo>
                    <a:pt x="335054" y="276758"/>
                  </a:lnTo>
                  <a:lnTo>
                    <a:pt x="351558" y="239522"/>
                  </a:lnTo>
                  <a:lnTo>
                    <a:pt x="357225" y="195681"/>
                  </a:lnTo>
                  <a:lnTo>
                    <a:pt x="351558" y="151629"/>
                  </a:lnTo>
                  <a:lnTo>
                    <a:pt x="335054" y="114333"/>
                  </a:lnTo>
                  <a:lnTo>
                    <a:pt x="332049" y="110947"/>
                  </a:lnTo>
                  <a:close/>
                </a:path>
                <a:path w="3256915" h="474980">
                  <a:moveTo>
                    <a:pt x="3256585" y="18288"/>
                  </a:moveTo>
                  <a:lnTo>
                    <a:pt x="3180385" y="18288"/>
                  </a:lnTo>
                  <a:lnTo>
                    <a:pt x="3180385" y="470611"/>
                  </a:lnTo>
                  <a:lnTo>
                    <a:pt x="3256585" y="470611"/>
                  </a:lnTo>
                  <a:lnTo>
                    <a:pt x="3256585" y="18288"/>
                  </a:lnTo>
                  <a:close/>
                </a:path>
                <a:path w="3256915" h="474980">
                  <a:moveTo>
                    <a:pt x="905497" y="18288"/>
                  </a:moveTo>
                  <a:lnTo>
                    <a:pt x="829297" y="18288"/>
                  </a:lnTo>
                  <a:lnTo>
                    <a:pt x="829297" y="470611"/>
                  </a:lnTo>
                  <a:lnTo>
                    <a:pt x="905497" y="470611"/>
                  </a:lnTo>
                  <a:lnTo>
                    <a:pt x="905497" y="18288"/>
                  </a:lnTo>
                  <a:close/>
                </a:path>
                <a:path w="3256915" h="474980">
                  <a:moveTo>
                    <a:pt x="2672689" y="0"/>
                  </a:moveTo>
                  <a:lnTo>
                    <a:pt x="2653239" y="3543"/>
                  </a:lnTo>
                  <a:lnTo>
                    <a:pt x="2637790" y="13258"/>
                  </a:lnTo>
                  <a:lnTo>
                    <a:pt x="2627598" y="27774"/>
                  </a:lnTo>
                  <a:lnTo>
                    <a:pt x="2623921" y="45720"/>
                  </a:lnTo>
                  <a:lnTo>
                    <a:pt x="2627598" y="63665"/>
                  </a:lnTo>
                  <a:lnTo>
                    <a:pt x="2637790" y="78181"/>
                  </a:lnTo>
                  <a:lnTo>
                    <a:pt x="2653239" y="87896"/>
                  </a:lnTo>
                  <a:lnTo>
                    <a:pt x="2672689" y="91440"/>
                  </a:lnTo>
                  <a:lnTo>
                    <a:pt x="2692397" y="87782"/>
                  </a:lnTo>
                  <a:lnTo>
                    <a:pt x="2707818" y="77724"/>
                  </a:lnTo>
                  <a:lnTo>
                    <a:pt x="2717866" y="62636"/>
                  </a:lnTo>
                  <a:lnTo>
                    <a:pt x="2721457" y="43891"/>
                  </a:lnTo>
                  <a:lnTo>
                    <a:pt x="2717781" y="26489"/>
                  </a:lnTo>
                  <a:lnTo>
                    <a:pt x="2707589" y="12573"/>
                  </a:lnTo>
                  <a:lnTo>
                    <a:pt x="2692139" y="3343"/>
                  </a:lnTo>
                  <a:lnTo>
                    <a:pt x="2672689" y="0"/>
                  </a:lnTo>
                  <a:close/>
                </a:path>
                <a:path w="3256915" h="474980">
                  <a:moveTo>
                    <a:pt x="1043914" y="0"/>
                  </a:moveTo>
                  <a:lnTo>
                    <a:pt x="1024464" y="3543"/>
                  </a:lnTo>
                  <a:lnTo>
                    <a:pt x="1009015" y="13258"/>
                  </a:lnTo>
                  <a:lnTo>
                    <a:pt x="998823" y="27774"/>
                  </a:lnTo>
                  <a:lnTo>
                    <a:pt x="995146" y="45720"/>
                  </a:lnTo>
                  <a:lnTo>
                    <a:pt x="998823" y="63665"/>
                  </a:lnTo>
                  <a:lnTo>
                    <a:pt x="1009015" y="78181"/>
                  </a:lnTo>
                  <a:lnTo>
                    <a:pt x="1024464" y="87896"/>
                  </a:lnTo>
                  <a:lnTo>
                    <a:pt x="1043914" y="91440"/>
                  </a:lnTo>
                  <a:lnTo>
                    <a:pt x="1063622" y="87782"/>
                  </a:lnTo>
                  <a:lnTo>
                    <a:pt x="1079043" y="77724"/>
                  </a:lnTo>
                  <a:lnTo>
                    <a:pt x="1089091" y="62636"/>
                  </a:lnTo>
                  <a:lnTo>
                    <a:pt x="1092682" y="43891"/>
                  </a:lnTo>
                  <a:lnTo>
                    <a:pt x="1089006" y="26489"/>
                  </a:lnTo>
                  <a:lnTo>
                    <a:pt x="1078814" y="12573"/>
                  </a:lnTo>
                  <a:lnTo>
                    <a:pt x="1063364" y="3343"/>
                  </a:lnTo>
                  <a:lnTo>
                    <a:pt x="104391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09506" y="528167"/>
              <a:ext cx="157175" cy="1010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6415" y="403199"/>
              <a:ext cx="205943" cy="2163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777" y="403199"/>
              <a:ext cx="205943" cy="21630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62318" y="344931"/>
              <a:ext cx="2674620" cy="334010"/>
            </a:xfrm>
            <a:custGeom>
              <a:avLst/>
              <a:gdLst/>
              <a:ahLst/>
              <a:cxnLst/>
              <a:rect l="l" t="t" r="r" b="b"/>
              <a:pathLst>
                <a:path w="2674620" h="334009">
                  <a:moveTo>
                    <a:pt x="2225509" y="3657"/>
                  </a:moveTo>
                  <a:lnTo>
                    <a:pt x="2301709" y="3657"/>
                  </a:lnTo>
                  <a:lnTo>
                    <a:pt x="2301709" y="329184"/>
                  </a:lnTo>
                  <a:lnTo>
                    <a:pt x="2225509" y="329184"/>
                  </a:lnTo>
                  <a:lnTo>
                    <a:pt x="2225509" y="3657"/>
                  </a:lnTo>
                  <a:close/>
                </a:path>
                <a:path w="2674620" h="334009">
                  <a:moveTo>
                    <a:pt x="596734" y="3657"/>
                  </a:moveTo>
                  <a:lnTo>
                    <a:pt x="672934" y="3657"/>
                  </a:lnTo>
                  <a:lnTo>
                    <a:pt x="672934" y="329184"/>
                  </a:lnTo>
                  <a:lnTo>
                    <a:pt x="596734" y="329184"/>
                  </a:lnTo>
                  <a:lnTo>
                    <a:pt x="596734" y="3657"/>
                  </a:lnTo>
                  <a:close/>
                </a:path>
                <a:path w="2674620" h="334009">
                  <a:moveTo>
                    <a:pt x="2526080" y="0"/>
                  </a:moveTo>
                  <a:lnTo>
                    <a:pt x="2577535" y="5379"/>
                  </a:lnTo>
                  <a:lnTo>
                    <a:pt x="2618779" y="21672"/>
                  </a:lnTo>
                  <a:lnTo>
                    <a:pt x="2649107" y="49114"/>
                  </a:lnTo>
                  <a:lnTo>
                    <a:pt x="2667820" y="87938"/>
                  </a:lnTo>
                  <a:lnTo>
                    <a:pt x="2674213" y="138379"/>
                  </a:lnTo>
                  <a:lnTo>
                    <a:pt x="2674213" y="329184"/>
                  </a:lnTo>
                  <a:lnTo>
                    <a:pt x="2602280" y="329184"/>
                  </a:lnTo>
                  <a:lnTo>
                    <a:pt x="2602280" y="289560"/>
                  </a:lnTo>
                  <a:lnTo>
                    <a:pt x="2585421" y="308248"/>
                  </a:lnTo>
                  <a:lnTo>
                    <a:pt x="2562504" y="322021"/>
                  </a:lnTo>
                  <a:lnTo>
                    <a:pt x="2533872" y="330536"/>
                  </a:lnTo>
                  <a:lnTo>
                    <a:pt x="2499867" y="333451"/>
                  </a:lnTo>
                  <a:lnTo>
                    <a:pt x="2449537" y="326183"/>
                  </a:lnTo>
                  <a:lnTo>
                    <a:pt x="2411323" y="305943"/>
                  </a:lnTo>
                  <a:lnTo>
                    <a:pt x="2387053" y="275072"/>
                  </a:lnTo>
                  <a:lnTo>
                    <a:pt x="2378557" y="235915"/>
                  </a:lnTo>
                  <a:lnTo>
                    <a:pt x="2385815" y="197881"/>
                  </a:lnTo>
                  <a:lnTo>
                    <a:pt x="2409190" y="167106"/>
                  </a:lnTo>
                  <a:lnTo>
                    <a:pt x="2451080" y="146504"/>
                  </a:lnTo>
                  <a:lnTo>
                    <a:pt x="2513888" y="138988"/>
                  </a:lnTo>
                  <a:lnTo>
                    <a:pt x="2598013" y="138988"/>
                  </a:lnTo>
                  <a:lnTo>
                    <a:pt x="2598013" y="134112"/>
                  </a:lnTo>
                  <a:lnTo>
                    <a:pt x="2592974" y="104289"/>
                  </a:lnTo>
                  <a:lnTo>
                    <a:pt x="2577820" y="82067"/>
                  </a:lnTo>
                  <a:lnTo>
                    <a:pt x="2552493" y="68189"/>
                  </a:lnTo>
                  <a:lnTo>
                    <a:pt x="2516936" y="63398"/>
                  </a:lnTo>
                  <a:lnTo>
                    <a:pt x="2489504" y="65617"/>
                  </a:lnTo>
                  <a:lnTo>
                    <a:pt x="2462987" y="72009"/>
                  </a:lnTo>
                  <a:lnTo>
                    <a:pt x="2438755" y="82172"/>
                  </a:lnTo>
                  <a:lnTo>
                    <a:pt x="2418181" y="95707"/>
                  </a:lnTo>
                  <a:lnTo>
                    <a:pt x="2388311" y="40233"/>
                  </a:lnTo>
                  <a:lnTo>
                    <a:pt x="2417124" y="22631"/>
                  </a:lnTo>
                  <a:lnTo>
                    <a:pt x="2450566" y="10058"/>
                  </a:lnTo>
                  <a:lnTo>
                    <a:pt x="2487323" y="2514"/>
                  </a:lnTo>
                  <a:lnTo>
                    <a:pt x="2526080" y="0"/>
                  </a:lnTo>
                  <a:close/>
                </a:path>
                <a:path w="2674620" h="334009">
                  <a:moveTo>
                    <a:pt x="1763382" y="0"/>
                  </a:moveTo>
                  <a:lnTo>
                    <a:pt x="1797415" y="3333"/>
                  </a:lnTo>
                  <a:lnTo>
                    <a:pt x="1827618" y="13411"/>
                  </a:lnTo>
                  <a:lnTo>
                    <a:pt x="1853136" y="30346"/>
                  </a:lnTo>
                  <a:lnTo>
                    <a:pt x="1873110" y="54254"/>
                  </a:lnTo>
                  <a:lnTo>
                    <a:pt x="1895932" y="31632"/>
                  </a:lnTo>
                  <a:lnTo>
                    <a:pt x="1924469" y="14554"/>
                  </a:lnTo>
                  <a:lnTo>
                    <a:pt x="1957806" y="3762"/>
                  </a:lnTo>
                  <a:lnTo>
                    <a:pt x="1995030" y="0"/>
                  </a:lnTo>
                  <a:lnTo>
                    <a:pt x="2039111" y="5413"/>
                  </a:lnTo>
                  <a:lnTo>
                    <a:pt x="2075994" y="21945"/>
                  </a:lnTo>
                  <a:lnTo>
                    <a:pt x="2104187" y="50035"/>
                  </a:lnTo>
                  <a:lnTo>
                    <a:pt x="2122197" y="90123"/>
                  </a:lnTo>
                  <a:lnTo>
                    <a:pt x="2128532" y="142646"/>
                  </a:lnTo>
                  <a:lnTo>
                    <a:pt x="2128532" y="329184"/>
                  </a:lnTo>
                  <a:lnTo>
                    <a:pt x="2052332" y="329184"/>
                  </a:lnTo>
                  <a:lnTo>
                    <a:pt x="2052332" y="152400"/>
                  </a:lnTo>
                  <a:lnTo>
                    <a:pt x="2047417" y="114538"/>
                  </a:lnTo>
                  <a:lnTo>
                    <a:pt x="2033130" y="87706"/>
                  </a:lnTo>
                  <a:lnTo>
                    <a:pt x="2010156" y="71732"/>
                  </a:lnTo>
                  <a:lnTo>
                    <a:pt x="1979180" y="66446"/>
                  </a:lnTo>
                  <a:lnTo>
                    <a:pt x="1944852" y="72599"/>
                  </a:lnTo>
                  <a:lnTo>
                    <a:pt x="1918068" y="90982"/>
                  </a:lnTo>
                  <a:lnTo>
                    <a:pt x="1900656" y="121481"/>
                  </a:lnTo>
                  <a:lnTo>
                    <a:pt x="1894446" y="163982"/>
                  </a:lnTo>
                  <a:lnTo>
                    <a:pt x="1894446" y="329184"/>
                  </a:lnTo>
                  <a:lnTo>
                    <a:pt x="1818246" y="329184"/>
                  </a:lnTo>
                  <a:lnTo>
                    <a:pt x="1818246" y="152400"/>
                  </a:lnTo>
                  <a:lnTo>
                    <a:pt x="1813331" y="114538"/>
                  </a:lnTo>
                  <a:lnTo>
                    <a:pt x="1799043" y="87706"/>
                  </a:lnTo>
                  <a:lnTo>
                    <a:pt x="1776069" y="71732"/>
                  </a:lnTo>
                  <a:lnTo>
                    <a:pt x="1745094" y="66446"/>
                  </a:lnTo>
                  <a:lnTo>
                    <a:pt x="1710509" y="72599"/>
                  </a:lnTo>
                  <a:lnTo>
                    <a:pt x="1683753" y="90982"/>
                  </a:lnTo>
                  <a:lnTo>
                    <a:pt x="1666484" y="121481"/>
                  </a:lnTo>
                  <a:lnTo>
                    <a:pt x="1660359" y="163982"/>
                  </a:lnTo>
                  <a:lnTo>
                    <a:pt x="1660359" y="329184"/>
                  </a:lnTo>
                  <a:lnTo>
                    <a:pt x="1584159" y="329184"/>
                  </a:lnTo>
                  <a:lnTo>
                    <a:pt x="1584159" y="3657"/>
                  </a:lnTo>
                  <a:lnTo>
                    <a:pt x="1656702" y="3657"/>
                  </a:lnTo>
                  <a:lnTo>
                    <a:pt x="1656702" y="45110"/>
                  </a:lnTo>
                  <a:lnTo>
                    <a:pt x="1677400" y="25717"/>
                  </a:lnTo>
                  <a:lnTo>
                    <a:pt x="1702498" y="11582"/>
                  </a:lnTo>
                  <a:lnTo>
                    <a:pt x="1731368" y="2933"/>
                  </a:lnTo>
                  <a:lnTo>
                    <a:pt x="1763382" y="0"/>
                  </a:lnTo>
                  <a:close/>
                </a:path>
                <a:path w="2674620" h="334009">
                  <a:moveTo>
                    <a:pt x="1336763" y="0"/>
                  </a:moveTo>
                  <a:lnTo>
                    <a:pt x="1384769" y="5554"/>
                  </a:lnTo>
                  <a:lnTo>
                    <a:pt x="1426781" y="21471"/>
                  </a:lnTo>
                  <a:lnTo>
                    <a:pt x="1461579" y="46634"/>
                  </a:lnTo>
                  <a:lnTo>
                    <a:pt x="1487944" y="79925"/>
                  </a:lnTo>
                  <a:lnTo>
                    <a:pt x="1504657" y="120226"/>
                  </a:lnTo>
                  <a:lnTo>
                    <a:pt x="1510499" y="166420"/>
                  </a:lnTo>
                  <a:lnTo>
                    <a:pt x="1504657" y="212660"/>
                  </a:lnTo>
                  <a:lnTo>
                    <a:pt x="1487944" y="253074"/>
                  </a:lnTo>
                  <a:lnTo>
                    <a:pt x="1461579" y="286511"/>
                  </a:lnTo>
                  <a:lnTo>
                    <a:pt x="1426781" y="311821"/>
                  </a:lnTo>
                  <a:lnTo>
                    <a:pt x="1384769" y="327851"/>
                  </a:lnTo>
                  <a:lnTo>
                    <a:pt x="1336763" y="333451"/>
                  </a:lnTo>
                  <a:lnTo>
                    <a:pt x="1289226" y="327851"/>
                  </a:lnTo>
                  <a:lnTo>
                    <a:pt x="1247446" y="311821"/>
                  </a:lnTo>
                  <a:lnTo>
                    <a:pt x="1212710" y="286511"/>
                  </a:lnTo>
                  <a:lnTo>
                    <a:pt x="1186305" y="253074"/>
                  </a:lnTo>
                  <a:lnTo>
                    <a:pt x="1169519" y="212660"/>
                  </a:lnTo>
                  <a:lnTo>
                    <a:pt x="1163637" y="166420"/>
                  </a:lnTo>
                  <a:lnTo>
                    <a:pt x="1169519" y="120226"/>
                  </a:lnTo>
                  <a:lnTo>
                    <a:pt x="1186305" y="79925"/>
                  </a:lnTo>
                  <a:lnTo>
                    <a:pt x="1212710" y="46634"/>
                  </a:lnTo>
                  <a:lnTo>
                    <a:pt x="1247446" y="21471"/>
                  </a:lnTo>
                  <a:lnTo>
                    <a:pt x="1289226" y="5554"/>
                  </a:lnTo>
                  <a:lnTo>
                    <a:pt x="1336763" y="0"/>
                  </a:lnTo>
                  <a:close/>
                </a:path>
                <a:path w="2674620" h="334009">
                  <a:moveTo>
                    <a:pt x="957656" y="0"/>
                  </a:moveTo>
                  <a:lnTo>
                    <a:pt x="1001757" y="5413"/>
                  </a:lnTo>
                  <a:lnTo>
                    <a:pt x="1039215" y="21945"/>
                  </a:lnTo>
                  <a:lnTo>
                    <a:pt x="1068218" y="50035"/>
                  </a:lnTo>
                  <a:lnTo>
                    <a:pt x="1086949" y="90123"/>
                  </a:lnTo>
                  <a:lnTo>
                    <a:pt x="1093597" y="142646"/>
                  </a:lnTo>
                  <a:lnTo>
                    <a:pt x="1093597" y="329184"/>
                  </a:lnTo>
                  <a:lnTo>
                    <a:pt x="1017397" y="329184"/>
                  </a:lnTo>
                  <a:lnTo>
                    <a:pt x="1017397" y="152400"/>
                  </a:lnTo>
                  <a:lnTo>
                    <a:pt x="1012158" y="114538"/>
                  </a:lnTo>
                  <a:lnTo>
                    <a:pt x="996975" y="87706"/>
                  </a:lnTo>
                  <a:lnTo>
                    <a:pt x="972648" y="71732"/>
                  </a:lnTo>
                  <a:lnTo>
                    <a:pt x="939977" y="66446"/>
                  </a:lnTo>
                  <a:lnTo>
                    <a:pt x="902896" y="72609"/>
                  </a:lnTo>
                  <a:lnTo>
                    <a:pt x="874217" y="91059"/>
                  </a:lnTo>
                  <a:lnTo>
                    <a:pt x="855710" y="121739"/>
                  </a:lnTo>
                  <a:lnTo>
                    <a:pt x="849147" y="164592"/>
                  </a:lnTo>
                  <a:lnTo>
                    <a:pt x="849147" y="329184"/>
                  </a:lnTo>
                  <a:lnTo>
                    <a:pt x="772947" y="329184"/>
                  </a:lnTo>
                  <a:lnTo>
                    <a:pt x="772947" y="3657"/>
                  </a:lnTo>
                  <a:lnTo>
                    <a:pt x="845489" y="3657"/>
                  </a:lnTo>
                  <a:lnTo>
                    <a:pt x="845489" y="45720"/>
                  </a:lnTo>
                  <a:lnTo>
                    <a:pt x="866873" y="25974"/>
                  </a:lnTo>
                  <a:lnTo>
                    <a:pt x="893114" y="11658"/>
                  </a:lnTo>
                  <a:lnTo>
                    <a:pt x="923585" y="2943"/>
                  </a:lnTo>
                  <a:lnTo>
                    <a:pt x="957656" y="0"/>
                  </a:lnTo>
                  <a:close/>
                </a:path>
                <a:path w="2674620" h="334009">
                  <a:moveTo>
                    <a:pt x="173126" y="0"/>
                  </a:moveTo>
                  <a:lnTo>
                    <a:pt x="221132" y="5554"/>
                  </a:lnTo>
                  <a:lnTo>
                    <a:pt x="263144" y="21471"/>
                  </a:lnTo>
                  <a:lnTo>
                    <a:pt x="297942" y="46634"/>
                  </a:lnTo>
                  <a:lnTo>
                    <a:pt x="324307" y="79925"/>
                  </a:lnTo>
                  <a:lnTo>
                    <a:pt x="341020" y="120226"/>
                  </a:lnTo>
                  <a:lnTo>
                    <a:pt x="346862" y="166420"/>
                  </a:lnTo>
                  <a:lnTo>
                    <a:pt x="341020" y="212660"/>
                  </a:lnTo>
                  <a:lnTo>
                    <a:pt x="324307" y="253074"/>
                  </a:lnTo>
                  <a:lnTo>
                    <a:pt x="297941" y="286511"/>
                  </a:lnTo>
                  <a:lnTo>
                    <a:pt x="263144" y="311821"/>
                  </a:lnTo>
                  <a:lnTo>
                    <a:pt x="221132" y="327851"/>
                  </a:lnTo>
                  <a:lnTo>
                    <a:pt x="173126" y="333451"/>
                  </a:lnTo>
                  <a:lnTo>
                    <a:pt x="125588" y="327851"/>
                  </a:lnTo>
                  <a:lnTo>
                    <a:pt x="83808" y="311821"/>
                  </a:lnTo>
                  <a:lnTo>
                    <a:pt x="49072" y="286511"/>
                  </a:lnTo>
                  <a:lnTo>
                    <a:pt x="22668" y="253074"/>
                  </a:lnTo>
                  <a:lnTo>
                    <a:pt x="5881" y="212660"/>
                  </a:lnTo>
                  <a:lnTo>
                    <a:pt x="0" y="166420"/>
                  </a:lnTo>
                  <a:lnTo>
                    <a:pt x="5881" y="120226"/>
                  </a:lnTo>
                  <a:lnTo>
                    <a:pt x="22668" y="79925"/>
                  </a:lnTo>
                  <a:lnTo>
                    <a:pt x="49072" y="46634"/>
                  </a:lnTo>
                  <a:lnTo>
                    <a:pt x="83808" y="21471"/>
                  </a:lnTo>
                  <a:lnTo>
                    <a:pt x="125588" y="5554"/>
                  </a:lnTo>
                  <a:lnTo>
                    <a:pt x="173126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441" y="308102"/>
              <a:ext cx="210820" cy="18216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3543" y="221792"/>
              <a:ext cx="3256915" cy="452755"/>
            </a:xfrm>
            <a:custGeom>
              <a:avLst/>
              <a:gdLst/>
              <a:ahLst/>
              <a:cxnLst/>
              <a:rect l="l" t="t" r="r" b="b"/>
              <a:pathLst>
                <a:path w="3256915" h="452755">
                  <a:moveTo>
                    <a:pt x="0" y="25603"/>
                  </a:moveTo>
                  <a:lnTo>
                    <a:pt x="175564" y="25603"/>
                  </a:lnTo>
                  <a:lnTo>
                    <a:pt x="227967" y="30285"/>
                  </a:lnTo>
                  <a:lnTo>
                    <a:pt x="272513" y="43958"/>
                  </a:lnTo>
                  <a:lnTo>
                    <a:pt x="308457" y="66065"/>
                  </a:lnTo>
                  <a:lnTo>
                    <a:pt x="335054" y="96045"/>
                  </a:lnTo>
                  <a:lnTo>
                    <a:pt x="351558" y="133341"/>
                  </a:lnTo>
                  <a:lnTo>
                    <a:pt x="357225" y="177393"/>
                  </a:lnTo>
                  <a:lnTo>
                    <a:pt x="351558" y="221234"/>
                  </a:lnTo>
                  <a:lnTo>
                    <a:pt x="335054" y="258470"/>
                  </a:lnTo>
                  <a:lnTo>
                    <a:pt x="308457" y="288493"/>
                  </a:lnTo>
                  <a:lnTo>
                    <a:pt x="272513" y="310692"/>
                  </a:lnTo>
                  <a:lnTo>
                    <a:pt x="227967" y="324459"/>
                  </a:lnTo>
                  <a:lnTo>
                    <a:pt x="175564" y="329184"/>
                  </a:lnTo>
                  <a:lnTo>
                    <a:pt x="79247" y="329184"/>
                  </a:lnTo>
                  <a:lnTo>
                    <a:pt x="79247" y="452323"/>
                  </a:lnTo>
                  <a:lnTo>
                    <a:pt x="0" y="452323"/>
                  </a:lnTo>
                  <a:lnTo>
                    <a:pt x="0" y="25603"/>
                  </a:lnTo>
                  <a:close/>
                </a:path>
                <a:path w="3256915" h="452755">
                  <a:moveTo>
                    <a:pt x="3180384" y="0"/>
                  </a:moveTo>
                  <a:lnTo>
                    <a:pt x="3256584" y="0"/>
                  </a:lnTo>
                  <a:lnTo>
                    <a:pt x="3256584" y="452323"/>
                  </a:lnTo>
                  <a:lnTo>
                    <a:pt x="3180384" y="452323"/>
                  </a:lnTo>
                  <a:lnTo>
                    <a:pt x="3180384" y="0"/>
                  </a:lnTo>
                  <a:close/>
                </a:path>
                <a:path w="3256915" h="452755">
                  <a:moveTo>
                    <a:pt x="829297" y="0"/>
                  </a:moveTo>
                  <a:lnTo>
                    <a:pt x="905497" y="0"/>
                  </a:lnTo>
                  <a:lnTo>
                    <a:pt x="905497" y="452323"/>
                  </a:lnTo>
                  <a:lnTo>
                    <a:pt x="829297" y="452323"/>
                  </a:lnTo>
                  <a:lnTo>
                    <a:pt x="82929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1115" y="197154"/>
              <a:ext cx="110236" cy="1041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2340" y="197154"/>
              <a:ext cx="110235" cy="10413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959352" y="173736"/>
            <a:ext cx="3474720" cy="670560"/>
            <a:chOff x="3959352" y="173736"/>
            <a:chExt cx="3474720" cy="67056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59352" y="173736"/>
              <a:ext cx="3474720" cy="67055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9381" y="197154"/>
              <a:ext cx="3407371" cy="6058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219200" y="2756618"/>
            <a:ext cx="2032000" cy="1320800"/>
          </a:xfrm>
          <a:prstGeom prst="rect">
            <a:avLst/>
          </a:prstGeom>
          <a:solidFill>
            <a:srgbClr val="4472C4"/>
          </a:solidFill>
          <a:ln w="12700">
            <a:solidFill>
              <a:srgbClr val="2F528F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581025" marR="231140" indent="-348615">
              <a:lnSpc>
                <a:spcPct val="106300"/>
              </a:lnSpc>
              <a:spcBef>
                <a:spcPts val="1115"/>
              </a:spcBef>
            </a:pPr>
            <a:r>
              <a:rPr sz="2050" spc="90" dirty="0">
                <a:solidFill>
                  <a:srgbClr val="FFFFFF"/>
                </a:solidFill>
                <a:latin typeface="Verdana"/>
                <a:cs typeface="Verdana"/>
              </a:rPr>
              <a:t>Polynomial </a:t>
            </a:r>
            <a:r>
              <a:rPr sz="2050" spc="60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endParaRPr sz="2050">
              <a:latin typeface="Verdana"/>
              <a:cs typeface="Verdana"/>
            </a:endParaRPr>
          </a:p>
          <a:p>
            <a:pPr marL="244475">
              <a:lnSpc>
                <a:spcPct val="100000"/>
              </a:lnSpc>
              <a:spcBef>
                <a:spcPts val="135"/>
              </a:spcBef>
            </a:pPr>
            <a:r>
              <a:rPr sz="2050" spc="65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endParaRPr sz="2050">
              <a:latin typeface="Verdana"/>
              <a:cs typeface="Verdana"/>
            </a:endParaRPr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850124" y="3064366"/>
            <a:ext cx="8047319" cy="71003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3340608" y="2813304"/>
            <a:ext cx="5523230" cy="722630"/>
            <a:chOff x="3340608" y="2813304"/>
            <a:chExt cx="5523230" cy="7226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0608" y="2813304"/>
              <a:ext cx="5522976" cy="7223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673" y="2826156"/>
              <a:ext cx="5452071" cy="648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67200" y="1530096"/>
            <a:ext cx="7650480" cy="5221605"/>
            <a:chOff x="4267200" y="1530096"/>
            <a:chExt cx="7650480" cy="522160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7200" y="1530096"/>
              <a:ext cx="3712463" cy="4038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2600" y="1554619"/>
              <a:ext cx="3606800" cy="393328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1184" y="1743456"/>
              <a:ext cx="2487168" cy="36088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7601" y="1768664"/>
              <a:ext cx="280670" cy="35052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13945" y="1768664"/>
              <a:ext cx="2206213" cy="350520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393191" y="152400"/>
            <a:ext cx="4160520" cy="558165"/>
            <a:chOff x="393191" y="152400"/>
            <a:chExt cx="4160520" cy="55816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3191" y="152400"/>
              <a:ext cx="4160520" cy="55778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227" y="178358"/>
              <a:ext cx="4095800" cy="48940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059147" y="5687403"/>
            <a:ext cx="2244725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85" dirty="0">
                <a:latin typeface="Verdana"/>
                <a:cs typeface="Verdana"/>
              </a:rPr>
              <a:t>Vladimir</a:t>
            </a:r>
            <a:r>
              <a:rPr sz="2050" spc="-70" dirty="0">
                <a:latin typeface="Verdana"/>
                <a:cs typeface="Verdana"/>
              </a:rPr>
              <a:t> </a:t>
            </a:r>
            <a:r>
              <a:rPr sz="2050" spc="80" dirty="0">
                <a:latin typeface="Verdana"/>
                <a:cs typeface="Verdana"/>
              </a:rPr>
              <a:t>Vapnik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06695" y="5455755"/>
            <a:ext cx="614045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-135" dirty="0">
                <a:latin typeface="Verdana"/>
                <a:cs typeface="Verdana"/>
              </a:rPr>
              <a:t>1992</a:t>
            </a:r>
            <a:endParaRPr sz="2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32598" y="2321877"/>
            <a:ext cx="11385550" cy="4430395"/>
            <a:chOff x="532598" y="2321877"/>
            <a:chExt cx="1138555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2587" y="2321877"/>
              <a:ext cx="4907280" cy="3556635"/>
            </a:xfrm>
            <a:custGeom>
              <a:avLst/>
              <a:gdLst/>
              <a:ahLst/>
              <a:cxnLst/>
              <a:rect l="l" t="t" r="r" b="b"/>
              <a:pathLst>
                <a:path w="4907280" h="3556635">
                  <a:moveTo>
                    <a:pt x="4906696" y="3328428"/>
                  </a:moveTo>
                  <a:lnTo>
                    <a:pt x="4882197" y="3314141"/>
                  </a:lnTo>
                  <a:lnTo>
                    <a:pt x="4792992" y="3262109"/>
                  </a:lnTo>
                  <a:lnTo>
                    <a:pt x="4784255" y="3264408"/>
                  </a:lnTo>
                  <a:lnTo>
                    <a:pt x="4776305" y="3278047"/>
                  </a:lnTo>
                  <a:lnTo>
                    <a:pt x="4778603" y="3286785"/>
                  </a:lnTo>
                  <a:lnTo>
                    <a:pt x="4825492" y="3314141"/>
                  </a:lnTo>
                  <a:lnTo>
                    <a:pt x="207670" y="3314141"/>
                  </a:lnTo>
                  <a:lnTo>
                    <a:pt x="207670" y="81216"/>
                  </a:lnTo>
                  <a:lnTo>
                    <a:pt x="235026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16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4825492" y="3342716"/>
                  </a:lnTo>
                  <a:lnTo>
                    <a:pt x="4778603" y="3370072"/>
                  </a:lnTo>
                  <a:lnTo>
                    <a:pt x="4776292" y="3378822"/>
                  </a:lnTo>
                  <a:lnTo>
                    <a:pt x="4784255" y="3392449"/>
                  </a:lnTo>
                  <a:lnTo>
                    <a:pt x="4792992" y="3394760"/>
                  </a:lnTo>
                  <a:lnTo>
                    <a:pt x="4882197" y="3342716"/>
                  </a:lnTo>
                  <a:lnTo>
                    <a:pt x="4906696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93191" y="152400"/>
            <a:ext cx="4160520" cy="558165"/>
            <a:chOff x="393191" y="152400"/>
            <a:chExt cx="4160520" cy="55816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4160520" cy="5577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227" y="178358"/>
              <a:ext cx="4095800" cy="48940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4985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0879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25644" y="2321877"/>
            <a:ext cx="10055225" cy="3556635"/>
            <a:chOff x="1125644" y="2321877"/>
            <a:chExt cx="10055225" cy="3556635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212" y="4682384"/>
              <a:ext cx="86753" cy="8675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135169" y="2695111"/>
              <a:ext cx="4590415" cy="2388235"/>
            </a:xfrm>
            <a:custGeom>
              <a:avLst/>
              <a:gdLst/>
              <a:ahLst/>
              <a:cxnLst/>
              <a:rect l="l" t="t" r="r" b="b"/>
              <a:pathLst>
                <a:path w="4590415" h="2388235">
                  <a:moveTo>
                    <a:pt x="4589808" y="0"/>
                  </a:moveTo>
                  <a:lnTo>
                    <a:pt x="0" y="2388141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5169" y="2695111"/>
              <a:ext cx="4590415" cy="2388235"/>
            </a:xfrm>
            <a:custGeom>
              <a:avLst/>
              <a:gdLst/>
              <a:ahLst/>
              <a:cxnLst/>
              <a:rect l="l" t="t" r="r" b="b"/>
              <a:pathLst>
                <a:path w="4590415" h="2388235">
                  <a:moveTo>
                    <a:pt x="0" y="2388141"/>
                  </a:moveTo>
                  <a:lnTo>
                    <a:pt x="4589809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6249" y="3827341"/>
              <a:ext cx="86753" cy="8675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94658" y="4103869"/>
              <a:ext cx="0" cy="585470"/>
            </a:xfrm>
            <a:custGeom>
              <a:avLst/>
              <a:gdLst/>
              <a:ahLst/>
              <a:cxnLst/>
              <a:rect l="l" t="t" r="r" b="b"/>
              <a:pathLst>
                <a:path h="585470">
                  <a:moveTo>
                    <a:pt x="0" y="0"/>
                  </a:moveTo>
                  <a:lnTo>
                    <a:pt x="1" y="58524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49808" y="4211934"/>
              <a:ext cx="0" cy="797560"/>
            </a:xfrm>
            <a:custGeom>
              <a:avLst/>
              <a:gdLst/>
              <a:ahLst/>
              <a:cxnLst/>
              <a:rect l="l" t="t" r="r" b="b"/>
              <a:pathLst>
                <a:path h="797560">
                  <a:moveTo>
                    <a:pt x="0" y="0"/>
                  </a:moveTo>
                  <a:lnTo>
                    <a:pt x="1" y="797556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51233" y="4217413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1" y="22808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34430" y="3901610"/>
              <a:ext cx="0" cy="3105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0"/>
                  </a:moveTo>
                  <a:lnTo>
                    <a:pt x="1" y="31032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18787" y="4128439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1" y="20806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139342" y="4035601"/>
              <a:ext cx="0" cy="585470"/>
            </a:xfrm>
            <a:custGeom>
              <a:avLst/>
              <a:gdLst/>
              <a:ahLst/>
              <a:cxnLst/>
              <a:rect l="l" t="t" r="r" b="b"/>
              <a:pathLst>
                <a:path h="585470">
                  <a:moveTo>
                    <a:pt x="0" y="0"/>
                  </a:moveTo>
                  <a:lnTo>
                    <a:pt x="1" y="58524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64894" y="3323448"/>
              <a:ext cx="0" cy="597535"/>
            </a:xfrm>
            <a:custGeom>
              <a:avLst/>
              <a:gdLst/>
              <a:ahLst/>
              <a:cxnLst/>
              <a:rect l="l" t="t" r="r" b="b"/>
              <a:pathLst>
                <a:path h="597535">
                  <a:moveTo>
                    <a:pt x="0" y="0"/>
                  </a:moveTo>
                  <a:lnTo>
                    <a:pt x="1" y="597265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03751" y="3575305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1" y="208836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67168" y="3057799"/>
              <a:ext cx="0" cy="894715"/>
            </a:xfrm>
            <a:custGeom>
              <a:avLst/>
              <a:gdLst/>
              <a:ahLst/>
              <a:cxnLst/>
              <a:rect l="l" t="t" r="r" b="b"/>
              <a:pathLst>
                <a:path h="894714">
                  <a:moveTo>
                    <a:pt x="0" y="0"/>
                  </a:moveTo>
                  <a:lnTo>
                    <a:pt x="1" y="89452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44899" y="3049253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h="170814">
                  <a:moveTo>
                    <a:pt x="0" y="0"/>
                  </a:moveTo>
                  <a:lnTo>
                    <a:pt x="1" y="17036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29843" y="2824585"/>
              <a:ext cx="0" cy="233679"/>
            </a:xfrm>
            <a:custGeom>
              <a:avLst/>
              <a:gdLst/>
              <a:ahLst/>
              <a:cxnLst/>
              <a:rect l="l" t="t" r="r" b="b"/>
              <a:pathLst>
                <a:path h="233680">
                  <a:moveTo>
                    <a:pt x="0" y="0"/>
                  </a:moveTo>
                  <a:lnTo>
                    <a:pt x="1" y="233215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72316" y="2980433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1" y="31980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473702" y="2837480"/>
              <a:ext cx="0" cy="320675"/>
            </a:xfrm>
            <a:custGeom>
              <a:avLst/>
              <a:gdLst/>
              <a:ahLst/>
              <a:cxnLst/>
              <a:rect l="l" t="t" r="r" b="b"/>
              <a:pathLst>
                <a:path h="320675">
                  <a:moveTo>
                    <a:pt x="0" y="0"/>
                  </a:moveTo>
                  <a:lnTo>
                    <a:pt x="1" y="32028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36271" y="3305713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0"/>
                  </a:moveTo>
                  <a:lnTo>
                    <a:pt x="1" y="158912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52130" y="4609406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1" y="105097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7573" y="4024522"/>
              <a:ext cx="86753" cy="8675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9728" y="4174738"/>
              <a:ext cx="86753" cy="8675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1054" y="3877336"/>
              <a:ext cx="86753" cy="8675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9284" y="4275787"/>
              <a:ext cx="86753" cy="8675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494834" y="3381499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53068" y="0"/>
                  </a:moveTo>
                  <a:lnTo>
                    <a:pt x="27335" y="0"/>
                  </a:lnTo>
                  <a:lnTo>
                    <a:pt x="27335" y="27335"/>
                  </a:lnTo>
                  <a:lnTo>
                    <a:pt x="0" y="27335"/>
                  </a:lnTo>
                  <a:lnTo>
                    <a:pt x="0" y="53068"/>
                  </a:lnTo>
                  <a:lnTo>
                    <a:pt x="27335" y="53068"/>
                  </a:lnTo>
                  <a:lnTo>
                    <a:pt x="27335" y="80403"/>
                  </a:lnTo>
                  <a:lnTo>
                    <a:pt x="53068" y="80403"/>
                  </a:lnTo>
                  <a:lnTo>
                    <a:pt x="53068" y="53068"/>
                  </a:lnTo>
                  <a:lnTo>
                    <a:pt x="80403" y="53068"/>
                  </a:lnTo>
                  <a:lnTo>
                    <a:pt x="80403" y="27335"/>
                  </a:lnTo>
                  <a:lnTo>
                    <a:pt x="53068" y="27335"/>
                  </a:lnTo>
                  <a:lnTo>
                    <a:pt x="53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94835" y="3381499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0" y="53068"/>
                  </a:moveTo>
                  <a:lnTo>
                    <a:pt x="0" y="27335"/>
                  </a:lnTo>
                  <a:lnTo>
                    <a:pt x="27335" y="27335"/>
                  </a:lnTo>
                  <a:lnTo>
                    <a:pt x="27335" y="0"/>
                  </a:lnTo>
                  <a:lnTo>
                    <a:pt x="53068" y="0"/>
                  </a:lnTo>
                  <a:lnTo>
                    <a:pt x="53068" y="27335"/>
                  </a:lnTo>
                  <a:lnTo>
                    <a:pt x="80403" y="27335"/>
                  </a:lnTo>
                  <a:lnTo>
                    <a:pt x="80403" y="53068"/>
                  </a:lnTo>
                  <a:lnTo>
                    <a:pt x="53068" y="53068"/>
                  </a:lnTo>
                  <a:lnTo>
                    <a:pt x="53068" y="80403"/>
                  </a:lnTo>
                  <a:lnTo>
                    <a:pt x="27335" y="80403"/>
                  </a:lnTo>
                  <a:lnTo>
                    <a:pt x="27335" y="53068"/>
                  </a:lnTo>
                  <a:lnTo>
                    <a:pt x="0" y="530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3709" y="3097378"/>
              <a:ext cx="86753" cy="8675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379" y="4162427"/>
              <a:ext cx="86753" cy="8675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9648" y="3543177"/>
              <a:ext cx="86753" cy="8675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1876" y="3014422"/>
              <a:ext cx="86753" cy="8675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1520" y="3259787"/>
              <a:ext cx="86753" cy="8675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9221" y="4629059"/>
              <a:ext cx="86753" cy="867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8630" y="2794102"/>
              <a:ext cx="86753" cy="8675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2016302" y="4673967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4" h="80645">
                  <a:moveTo>
                    <a:pt x="53068" y="0"/>
                  </a:moveTo>
                  <a:lnTo>
                    <a:pt x="27335" y="0"/>
                  </a:lnTo>
                  <a:lnTo>
                    <a:pt x="27335" y="27335"/>
                  </a:lnTo>
                  <a:lnTo>
                    <a:pt x="0" y="27335"/>
                  </a:lnTo>
                  <a:lnTo>
                    <a:pt x="0" y="53068"/>
                  </a:lnTo>
                  <a:lnTo>
                    <a:pt x="27335" y="53068"/>
                  </a:lnTo>
                  <a:lnTo>
                    <a:pt x="27335" y="80403"/>
                  </a:lnTo>
                  <a:lnTo>
                    <a:pt x="53068" y="80403"/>
                  </a:lnTo>
                  <a:lnTo>
                    <a:pt x="53068" y="53068"/>
                  </a:lnTo>
                  <a:lnTo>
                    <a:pt x="80403" y="53068"/>
                  </a:lnTo>
                  <a:lnTo>
                    <a:pt x="80403" y="27335"/>
                  </a:lnTo>
                  <a:lnTo>
                    <a:pt x="53068" y="27335"/>
                  </a:lnTo>
                  <a:lnTo>
                    <a:pt x="53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016302" y="4673966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4" h="80645">
                  <a:moveTo>
                    <a:pt x="0" y="53068"/>
                  </a:moveTo>
                  <a:lnTo>
                    <a:pt x="0" y="27335"/>
                  </a:lnTo>
                  <a:lnTo>
                    <a:pt x="27335" y="27335"/>
                  </a:lnTo>
                  <a:lnTo>
                    <a:pt x="27335" y="0"/>
                  </a:lnTo>
                  <a:lnTo>
                    <a:pt x="53068" y="0"/>
                  </a:lnTo>
                  <a:lnTo>
                    <a:pt x="53068" y="27335"/>
                  </a:lnTo>
                  <a:lnTo>
                    <a:pt x="80403" y="27335"/>
                  </a:lnTo>
                  <a:lnTo>
                    <a:pt x="80403" y="53068"/>
                  </a:lnTo>
                  <a:lnTo>
                    <a:pt x="53068" y="53068"/>
                  </a:lnTo>
                  <a:lnTo>
                    <a:pt x="53068" y="80403"/>
                  </a:lnTo>
                  <a:lnTo>
                    <a:pt x="27335" y="80403"/>
                  </a:lnTo>
                  <a:lnTo>
                    <a:pt x="27335" y="53068"/>
                  </a:lnTo>
                  <a:lnTo>
                    <a:pt x="0" y="530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8929" y="3916533"/>
              <a:ext cx="86753" cy="867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2867" y="3236218"/>
              <a:ext cx="86753" cy="8675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273635" y="2321877"/>
              <a:ext cx="4907280" cy="3556635"/>
            </a:xfrm>
            <a:custGeom>
              <a:avLst/>
              <a:gdLst/>
              <a:ahLst/>
              <a:cxnLst/>
              <a:rect l="l" t="t" r="r" b="b"/>
              <a:pathLst>
                <a:path w="4907280" h="3556635">
                  <a:moveTo>
                    <a:pt x="4906696" y="3328428"/>
                  </a:moveTo>
                  <a:lnTo>
                    <a:pt x="4882197" y="3314141"/>
                  </a:lnTo>
                  <a:lnTo>
                    <a:pt x="4792992" y="3262109"/>
                  </a:lnTo>
                  <a:lnTo>
                    <a:pt x="4784242" y="3264408"/>
                  </a:lnTo>
                  <a:lnTo>
                    <a:pt x="4776292" y="3278047"/>
                  </a:lnTo>
                  <a:lnTo>
                    <a:pt x="4778591" y="3286785"/>
                  </a:lnTo>
                  <a:lnTo>
                    <a:pt x="4825479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4825479" y="3342716"/>
                  </a:lnTo>
                  <a:lnTo>
                    <a:pt x="4778591" y="3370072"/>
                  </a:lnTo>
                  <a:lnTo>
                    <a:pt x="4776292" y="3378822"/>
                  </a:lnTo>
                  <a:lnTo>
                    <a:pt x="4784242" y="3392449"/>
                  </a:lnTo>
                  <a:lnTo>
                    <a:pt x="4792992" y="3394760"/>
                  </a:lnTo>
                  <a:lnTo>
                    <a:pt x="4882197" y="3342716"/>
                  </a:lnTo>
                  <a:lnTo>
                    <a:pt x="4906696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1239591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91920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859051" y="2794102"/>
            <a:ext cx="5054600" cy="2147570"/>
            <a:chOff x="6859051" y="2794102"/>
            <a:chExt cx="5054600" cy="2147570"/>
          </a:xfrm>
        </p:grpSpPr>
        <p:pic>
          <p:nvPicPr>
            <p:cNvPr id="58" name="object 5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8617" y="4024522"/>
              <a:ext cx="86753" cy="8675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0771" y="4174738"/>
              <a:ext cx="86753" cy="86753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6255" y="4682384"/>
              <a:ext cx="86753" cy="8675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2097" y="3877336"/>
              <a:ext cx="86753" cy="8675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0327" y="4275787"/>
              <a:ext cx="86753" cy="86753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32701" y="3378324"/>
              <a:ext cx="86753" cy="8675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59972" y="3916533"/>
              <a:ext cx="86753" cy="867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74752" y="3097378"/>
              <a:ext cx="86753" cy="8675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5422" y="4162427"/>
              <a:ext cx="86753" cy="867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7290" y="3827341"/>
              <a:ext cx="86753" cy="8675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0691" y="3543177"/>
              <a:ext cx="86753" cy="8675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3909" y="3236218"/>
              <a:ext cx="86753" cy="867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4169" y="4670791"/>
              <a:ext cx="86753" cy="8675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62561" y="3259787"/>
              <a:ext cx="86753" cy="8675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40264" y="4629059"/>
              <a:ext cx="86753" cy="8675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9672" y="2794102"/>
              <a:ext cx="86753" cy="8675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2919" y="3014422"/>
              <a:ext cx="86753" cy="86753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6859042" y="2841574"/>
              <a:ext cx="5054600" cy="2100580"/>
            </a:xfrm>
            <a:custGeom>
              <a:avLst/>
              <a:gdLst/>
              <a:ahLst/>
              <a:cxnLst/>
              <a:rect l="l" t="t" r="r" b="b"/>
              <a:pathLst>
                <a:path w="5054600" h="2100579">
                  <a:moveTo>
                    <a:pt x="5054384" y="792467"/>
                  </a:moveTo>
                  <a:lnTo>
                    <a:pt x="4840313" y="0"/>
                  </a:lnTo>
                  <a:lnTo>
                    <a:pt x="412394" y="1196098"/>
                  </a:lnTo>
                  <a:lnTo>
                    <a:pt x="0" y="1307490"/>
                  </a:lnTo>
                  <a:lnTo>
                    <a:pt x="214071" y="2099957"/>
                  </a:lnTo>
                  <a:lnTo>
                    <a:pt x="5054384" y="792467"/>
                  </a:lnTo>
                  <a:close/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895552" y="2822934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107735" y="3611041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4801191" y="0"/>
                  </a:moveTo>
                  <a:lnTo>
                    <a:pt x="0" y="1317912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107735" y="3611041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972787" y="3230226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4801191" y="0"/>
                  </a:moveTo>
                  <a:lnTo>
                    <a:pt x="0" y="1317912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972787" y="3230226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1658639" y="2837484"/>
              <a:ext cx="76200" cy="865505"/>
            </a:xfrm>
            <a:custGeom>
              <a:avLst/>
              <a:gdLst/>
              <a:ahLst/>
              <a:cxnLst/>
              <a:rect l="l" t="t" r="r" b="b"/>
              <a:pathLst>
                <a:path w="76200" h="865504">
                  <a:moveTo>
                    <a:pt x="76200" y="509765"/>
                  </a:moveTo>
                  <a:lnTo>
                    <a:pt x="69850" y="497065"/>
                  </a:lnTo>
                  <a:lnTo>
                    <a:pt x="38100" y="433565"/>
                  </a:lnTo>
                  <a:lnTo>
                    <a:pt x="0" y="509765"/>
                  </a:lnTo>
                  <a:lnTo>
                    <a:pt x="34925" y="509765"/>
                  </a:lnTo>
                  <a:lnTo>
                    <a:pt x="34925" y="788784"/>
                  </a:lnTo>
                  <a:lnTo>
                    <a:pt x="0" y="788784"/>
                  </a:lnTo>
                  <a:lnTo>
                    <a:pt x="38100" y="864984"/>
                  </a:lnTo>
                  <a:lnTo>
                    <a:pt x="69850" y="801484"/>
                  </a:lnTo>
                  <a:lnTo>
                    <a:pt x="76200" y="788784"/>
                  </a:lnTo>
                  <a:lnTo>
                    <a:pt x="41275" y="788784"/>
                  </a:lnTo>
                  <a:lnTo>
                    <a:pt x="41275" y="509765"/>
                  </a:lnTo>
                  <a:lnTo>
                    <a:pt x="76200" y="509765"/>
                  </a:lnTo>
                  <a:close/>
                </a:path>
                <a:path w="76200" h="865504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4925" y="76200"/>
                  </a:lnTo>
                  <a:lnTo>
                    <a:pt x="34925" y="355219"/>
                  </a:lnTo>
                  <a:lnTo>
                    <a:pt x="0" y="355219"/>
                  </a:lnTo>
                  <a:lnTo>
                    <a:pt x="38100" y="431419"/>
                  </a:lnTo>
                  <a:lnTo>
                    <a:pt x="69850" y="367919"/>
                  </a:lnTo>
                  <a:lnTo>
                    <a:pt x="76200" y="355219"/>
                  </a:lnTo>
                  <a:lnTo>
                    <a:pt x="41275" y="355219"/>
                  </a:lnTo>
                  <a:lnTo>
                    <a:pt x="41275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11752823" y="2684272"/>
            <a:ext cx="13335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600"/>
              </a:lnSpc>
              <a:spcBef>
                <a:spcPts val="100"/>
              </a:spcBef>
            </a:pPr>
            <a:r>
              <a:rPr sz="1900" spc="-50" dirty="0">
                <a:solidFill>
                  <a:srgbClr val="222222"/>
                </a:solidFill>
                <a:latin typeface="Arial"/>
                <a:cs typeface="Arial"/>
              </a:rPr>
              <a:t>ε ε</a:t>
            </a:r>
            <a:endParaRPr sz="19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832488" y="1628647"/>
            <a:ext cx="3190240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3695" marR="30480" indent="-316230">
              <a:lnSpc>
                <a:spcPct val="102899"/>
              </a:lnSpc>
              <a:spcBef>
                <a:spcPts val="25"/>
              </a:spcBef>
            </a:pPr>
            <a:r>
              <a:rPr sz="2100" dirty="0">
                <a:latin typeface="Verdana"/>
                <a:cs typeface="Verdana"/>
              </a:rPr>
              <a:t>Ordinary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Least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Squares </a:t>
            </a:r>
            <a:r>
              <a:rPr sz="2100" spc="70" dirty="0">
                <a:latin typeface="Verdana"/>
                <a:cs typeface="Verdana"/>
              </a:rPr>
              <a:t>SUM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-210" dirty="0">
                <a:latin typeface="Verdana"/>
                <a:cs typeface="Verdana"/>
              </a:rPr>
              <a:t>(y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295" dirty="0">
                <a:latin typeface="Verdana"/>
                <a:cs typeface="Verdana"/>
              </a:rPr>
              <a:t>–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120" dirty="0">
                <a:latin typeface="Palatino Linotype"/>
                <a:cs typeface="Palatino Linotype"/>
              </a:rPr>
              <a:t>ŷ</a:t>
            </a:r>
            <a:r>
              <a:rPr sz="2100" spc="-120" dirty="0">
                <a:latin typeface="Verdana"/>
                <a:cs typeface="Verdana"/>
              </a:rPr>
              <a:t>)</a:t>
            </a:r>
            <a:r>
              <a:rPr sz="2100" spc="-179" baseline="23809" dirty="0">
                <a:latin typeface="Verdana"/>
                <a:cs typeface="Verdana"/>
              </a:rPr>
              <a:t>2</a:t>
            </a:r>
            <a:r>
              <a:rPr sz="2100" spc="82" baseline="23809" dirty="0">
                <a:latin typeface="Verdana"/>
                <a:cs typeface="Verdana"/>
              </a:rPr>
              <a:t> </a:t>
            </a:r>
            <a:r>
              <a:rPr sz="2100" spc="-150" dirty="0">
                <a:latin typeface="Verdana"/>
                <a:cs typeface="Verdana"/>
              </a:rPr>
              <a:t>-</a:t>
            </a:r>
            <a:r>
              <a:rPr sz="2100" spc="-535" dirty="0">
                <a:latin typeface="Verdana"/>
                <a:cs typeface="Verdana"/>
              </a:rPr>
              <a:t>&gt;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min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xfrm>
            <a:off x="7970875" y="1555496"/>
            <a:ext cx="24472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90" dirty="0">
                <a:solidFill>
                  <a:srgbClr val="000000"/>
                </a:solidFill>
                <a:latin typeface="Cambria"/>
                <a:cs typeface="Cambria"/>
              </a:rPr>
              <a:t>ε</a:t>
            </a:r>
            <a:r>
              <a:rPr sz="2100" spc="-90" dirty="0">
                <a:solidFill>
                  <a:srgbClr val="000000"/>
                </a:solidFill>
                <a:latin typeface="Verdana"/>
                <a:cs typeface="Verdana"/>
              </a:rPr>
              <a:t>-</a:t>
            </a:r>
            <a:r>
              <a:rPr sz="2100" spc="-40" dirty="0">
                <a:solidFill>
                  <a:srgbClr val="000000"/>
                </a:solidFill>
                <a:latin typeface="Verdana"/>
                <a:cs typeface="Verdana"/>
              </a:rPr>
              <a:t>Insensitive</a:t>
            </a:r>
            <a:r>
              <a:rPr sz="2100" spc="-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00000"/>
                </a:solidFill>
                <a:latin typeface="Verdana"/>
                <a:cs typeface="Verdana"/>
              </a:rPr>
              <a:t>Tube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532598" y="2321877"/>
            <a:ext cx="11385550" cy="4430395"/>
            <a:chOff x="532598" y="2321877"/>
            <a:chExt cx="11385550" cy="4430395"/>
          </a:xfrm>
        </p:grpSpPr>
        <p:sp>
          <p:nvSpPr>
            <p:cNvPr id="13" name="object 13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485967" y="3060701"/>
              <a:ext cx="0" cy="108585"/>
            </a:xfrm>
            <a:custGeom>
              <a:avLst/>
              <a:gdLst/>
              <a:ahLst/>
              <a:cxnLst/>
              <a:rect l="l" t="t" r="r" b="b"/>
              <a:pathLst>
                <a:path h="108585">
                  <a:moveTo>
                    <a:pt x="0" y="0"/>
                  </a:moveTo>
                  <a:lnTo>
                    <a:pt x="1" y="108508"/>
                  </a:lnTo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21920" y="4000226"/>
              <a:ext cx="4132579" cy="1588770"/>
            </a:xfrm>
            <a:custGeom>
              <a:avLst/>
              <a:gdLst/>
              <a:ahLst/>
              <a:cxnLst/>
              <a:rect l="l" t="t" r="r" b="b"/>
              <a:pathLst>
                <a:path w="4132579" h="1588770">
                  <a:moveTo>
                    <a:pt x="4060058" y="32627"/>
                  </a:moveTo>
                  <a:lnTo>
                    <a:pt x="0" y="1582701"/>
                  </a:lnTo>
                  <a:lnTo>
                    <a:pt x="2264" y="1588634"/>
                  </a:lnTo>
                  <a:lnTo>
                    <a:pt x="4062323" y="38559"/>
                  </a:lnTo>
                  <a:lnTo>
                    <a:pt x="4060058" y="32627"/>
                  </a:lnTo>
                  <a:close/>
                </a:path>
                <a:path w="4132579" h="1588770">
                  <a:moveTo>
                    <a:pt x="4114318" y="28098"/>
                  </a:moveTo>
                  <a:lnTo>
                    <a:pt x="4071920" y="28098"/>
                  </a:lnTo>
                  <a:lnTo>
                    <a:pt x="4074185" y="34030"/>
                  </a:lnTo>
                  <a:lnTo>
                    <a:pt x="4062323" y="38559"/>
                  </a:lnTo>
                  <a:lnTo>
                    <a:pt x="4074781" y="71187"/>
                  </a:lnTo>
                  <a:lnTo>
                    <a:pt x="4114318" y="28098"/>
                  </a:lnTo>
                  <a:close/>
                </a:path>
                <a:path w="4132579" h="1588770">
                  <a:moveTo>
                    <a:pt x="4071920" y="28098"/>
                  </a:moveTo>
                  <a:lnTo>
                    <a:pt x="4060058" y="32627"/>
                  </a:lnTo>
                  <a:lnTo>
                    <a:pt x="4062323" y="38559"/>
                  </a:lnTo>
                  <a:lnTo>
                    <a:pt x="4074185" y="34030"/>
                  </a:lnTo>
                  <a:lnTo>
                    <a:pt x="4071920" y="28098"/>
                  </a:lnTo>
                  <a:close/>
                </a:path>
                <a:path w="4132579" h="1588770">
                  <a:moveTo>
                    <a:pt x="4047601" y="0"/>
                  </a:moveTo>
                  <a:lnTo>
                    <a:pt x="4060058" y="32627"/>
                  </a:lnTo>
                  <a:lnTo>
                    <a:pt x="4071920" y="28098"/>
                  </a:lnTo>
                  <a:lnTo>
                    <a:pt x="4114318" y="28098"/>
                  </a:lnTo>
                  <a:lnTo>
                    <a:pt x="4132379" y="8415"/>
                  </a:lnTo>
                  <a:lnTo>
                    <a:pt x="40476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2587" y="2321877"/>
              <a:ext cx="4907280" cy="3556635"/>
            </a:xfrm>
            <a:custGeom>
              <a:avLst/>
              <a:gdLst/>
              <a:ahLst/>
              <a:cxnLst/>
              <a:rect l="l" t="t" r="r" b="b"/>
              <a:pathLst>
                <a:path w="4907280" h="3556635">
                  <a:moveTo>
                    <a:pt x="4906696" y="3328428"/>
                  </a:moveTo>
                  <a:lnTo>
                    <a:pt x="4882197" y="3314141"/>
                  </a:lnTo>
                  <a:lnTo>
                    <a:pt x="4792992" y="3262109"/>
                  </a:lnTo>
                  <a:lnTo>
                    <a:pt x="4784255" y="3264408"/>
                  </a:lnTo>
                  <a:lnTo>
                    <a:pt x="4776305" y="3278047"/>
                  </a:lnTo>
                  <a:lnTo>
                    <a:pt x="4778603" y="3286785"/>
                  </a:lnTo>
                  <a:lnTo>
                    <a:pt x="4825492" y="3314141"/>
                  </a:lnTo>
                  <a:lnTo>
                    <a:pt x="207670" y="3314141"/>
                  </a:lnTo>
                  <a:lnTo>
                    <a:pt x="207670" y="81216"/>
                  </a:lnTo>
                  <a:lnTo>
                    <a:pt x="235026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16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4825492" y="3342716"/>
                  </a:lnTo>
                  <a:lnTo>
                    <a:pt x="4778603" y="3370072"/>
                  </a:lnTo>
                  <a:lnTo>
                    <a:pt x="4776292" y="3378822"/>
                  </a:lnTo>
                  <a:lnTo>
                    <a:pt x="4784255" y="3392449"/>
                  </a:lnTo>
                  <a:lnTo>
                    <a:pt x="4792992" y="3394760"/>
                  </a:lnTo>
                  <a:lnTo>
                    <a:pt x="4882197" y="3342716"/>
                  </a:lnTo>
                  <a:lnTo>
                    <a:pt x="4906696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393191" y="152400"/>
            <a:ext cx="4160520" cy="558165"/>
            <a:chOff x="393191" y="152400"/>
            <a:chExt cx="4160520" cy="55816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4160520" cy="5577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227" y="178358"/>
              <a:ext cx="4095800" cy="48940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4985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0879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25644" y="2321877"/>
            <a:ext cx="10055225" cy="3556635"/>
            <a:chOff x="1125644" y="2321877"/>
            <a:chExt cx="10055225" cy="355663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5212" y="4682384"/>
              <a:ext cx="86753" cy="8675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135169" y="2695111"/>
              <a:ext cx="4590415" cy="2388235"/>
            </a:xfrm>
            <a:custGeom>
              <a:avLst/>
              <a:gdLst/>
              <a:ahLst/>
              <a:cxnLst/>
              <a:rect l="l" t="t" r="r" b="b"/>
              <a:pathLst>
                <a:path w="4590415" h="2388235">
                  <a:moveTo>
                    <a:pt x="4589808" y="0"/>
                  </a:moveTo>
                  <a:lnTo>
                    <a:pt x="0" y="2388141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35169" y="2695111"/>
              <a:ext cx="4590415" cy="2388235"/>
            </a:xfrm>
            <a:custGeom>
              <a:avLst/>
              <a:gdLst/>
              <a:ahLst/>
              <a:cxnLst/>
              <a:rect l="l" t="t" r="r" b="b"/>
              <a:pathLst>
                <a:path w="4590415" h="2388235">
                  <a:moveTo>
                    <a:pt x="0" y="2388141"/>
                  </a:moveTo>
                  <a:lnTo>
                    <a:pt x="4589809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6249" y="3827341"/>
              <a:ext cx="86753" cy="8675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94658" y="4103869"/>
              <a:ext cx="0" cy="585470"/>
            </a:xfrm>
            <a:custGeom>
              <a:avLst/>
              <a:gdLst/>
              <a:ahLst/>
              <a:cxnLst/>
              <a:rect l="l" t="t" r="r" b="b"/>
              <a:pathLst>
                <a:path h="585470">
                  <a:moveTo>
                    <a:pt x="0" y="0"/>
                  </a:moveTo>
                  <a:lnTo>
                    <a:pt x="1" y="58524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49808" y="4211934"/>
              <a:ext cx="0" cy="797560"/>
            </a:xfrm>
            <a:custGeom>
              <a:avLst/>
              <a:gdLst/>
              <a:ahLst/>
              <a:cxnLst/>
              <a:rect l="l" t="t" r="r" b="b"/>
              <a:pathLst>
                <a:path h="797560">
                  <a:moveTo>
                    <a:pt x="0" y="0"/>
                  </a:moveTo>
                  <a:lnTo>
                    <a:pt x="1" y="797556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351233" y="4217413"/>
              <a:ext cx="0" cy="228600"/>
            </a:xfrm>
            <a:custGeom>
              <a:avLst/>
              <a:gdLst/>
              <a:ahLst/>
              <a:cxnLst/>
              <a:rect l="l" t="t" r="r" b="b"/>
              <a:pathLst>
                <a:path h="228600">
                  <a:moveTo>
                    <a:pt x="0" y="0"/>
                  </a:moveTo>
                  <a:lnTo>
                    <a:pt x="1" y="22808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34430" y="3901610"/>
              <a:ext cx="0" cy="310515"/>
            </a:xfrm>
            <a:custGeom>
              <a:avLst/>
              <a:gdLst/>
              <a:ahLst/>
              <a:cxnLst/>
              <a:rect l="l" t="t" r="r" b="b"/>
              <a:pathLst>
                <a:path h="310514">
                  <a:moveTo>
                    <a:pt x="0" y="0"/>
                  </a:moveTo>
                  <a:lnTo>
                    <a:pt x="1" y="31032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18787" y="4128439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1" y="20806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39342" y="4035601"/>
              <a:ext cx="0" cy="585470"/>
            </a:xfrm>
            <a:custGeom>
              <a:avLst/>
              <a:gdLst/>
              <a:ahLst/>
              <a:cxnLst/>
              <a:rect l="l" t="t" r="r" b="b"/>
              <a:pathLst>
                <a:path h="585470">
                  <a:moveTo>
                    <a:pt x="0" y="0"/>
                  </a:moveTo>
                  <a:lnTo>
                    <a:pt x="1" y="585244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64894" y="3323448"/>
              <a:ext cx="0" cy="597535"/>
            </a:xfrm>
            <a:custGeom>
              <a:avLst/>
              <a:gdLst/>
              <a:ahLst/>
              <a:cxnLst/>
              <a:rect l="l" t="t" r="r" b="b"/>
              <a:pathLst>
                <a:path h="597535">
                  <a:moveTo>
                    <a:pt x="0" y="0"/>
                  </a:moveTo>
                  <a:lnTo>
                    <a:pt x="1" y="597265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03751" y="3575305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1" y="208836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967168" y="3057799"/>
              <a:ext cx="0" cy="894715"/>
            </a:xfrm>
            <a:custGeom>
              <a:avLst/>
              <a:gdLst/>
              <a:ahLst/>
              <a:cxnLst/>
              <a:rect l="l" t="t" r="r" b="b"/>
              <a:pathLst>
                <a:path h="894714">
                  <a:moveTo>
                    <a:pt x="0" y="0"/>
                  </a:moveTo>
                  <a:lnTo>
                    <a:pt x="1" y="89452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44899" y="3049253"/>
              <a:ext cx="0" cy="170815"/>
            </a:xfrm>
            <a:custGeom>
              <a:avLst/>
              <a:gdLst/>
              <a:ahLst/>
              <a:cxnLst/>
              <a:rect l="l" t="t" r="r" b="b"/>
              <a:pathLst>
                <a:path h="170814">
                  <a:moveTo>
                    <a:pt x="0" y="0"/>
                  </a:moveTo>
                  <a:lnTo>
                    <a:pt x="1" y="170361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029843" y="2824585"/>
              <a:ext cx="0" cy="233679"/>
            </a:xfrm>
            <a:custGeom>
              <a:avLst/>
              <a:gdLst/>
              <a:ahLst/>
              <a:cxnLst/>
              <a:rect l="l" t="t" r="r" b="b"/>
              <a:pathLst>
                <a:path h="233680">
                  <a:moveTo>
                    <a:pt x="0" y="0"/>
                  </a:moveTo>
                  <a:lnTo>
                    <a:pt x="1" y="233215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72316" y="2980433"/>
              <a:ext cx="0" cy="320040"/>
            </a:xfrm>
            <a:custGeom>
              <a:avLst/>
              <a:gdLst/>
              <a:ahLst/>
              <a:cxnLst/>
              <a:rect l="l" t="t" r="r" b="b"/>
              <a:pathLst>
                <a:path h="320039">
                  <a:moveTo>
                    <a:pt x="0" y="0"/>
                  </a:moveTo>
                  <a:lnTo>
                    <a:pt x="1" y="31980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73702" y="2837480"/>
              <a:ext cx="0" cy="320675"/>
            </a:xfrm>
            <a:custGeom>
              <a:avLst/>
              <a:gdLst/>
              <a:ahLst/>
              <a:cxnLst/>
              <a:rect l="l" t="t" r="r" b="b"/>
              <a:pathLst>
                <a:path h="320675">
                  <a:moveTo>
                    <a:pt x="0" y="0"/>
                  </a:moveTo>
                  <a:lnTo>
                    <a:pt x="1" y="320280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36271" y="3305713"/>
              <a:ext cx="0" cy="159385"/>
            </a:xfrm>
            <a:custGeom>
              <a:avLst/>
              <a:gdLst/>
              <a:ahLst/>
              <a:cxnLst/>
              <a:rect l="l" t="t" r="r" b="b"/>
              <a:pathLst>
                <a:path h="159385">
                  <a:moveTo>
                    <a:pt x="0" y="0"/>
                  </a:moveTo>
                  <a:lnTo>
                    <a:pt x="1" y="158912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52130" y="4609406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1" y="105097"/>
                  </a:lnTo>
                </a:path>
              </a:pathLst>
            </a:custGeom>
            <a:ln w="127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7573" y="4024522"/>
              <a:ext cx="86753" cy="8675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9728" y="4174738"/>
              <a:ext cx="86753" cy="8675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1054" y="3877336"/>
              <a:ext cx="86753" cy="8675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9284" y="4275787"/>
              <a:ext cx="86753" cy="8675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94834" y="3381499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53068" y="0"/>
                  </a:moveTo>
                  <a:lnTo>
                    <a:pt x="27335" y="0"/>
                  </a:lnTo>
                  <a:lnTo>
                    <a:pt x="27335" y="27335"/>
                  </a:lnTo>
                  <a:lnTo>
                    <a:pt x="0" y="27335"/>
                  </a:lnTo>
                  <a:lnTo>
                    <a:pt x="0" y="53068"/>
                  </a:lnTo>
                  <a:lnTo>
                    <a:pt x="27335" y="53068"/>
                  </a:lnTo>
                  <a:lnTo>
                    <a:pt x="27335" y="80403"/>
                  </a:lnTo>
                  <a:lnTo>
                    <a:pt x="53068" y="80403"/>
                  </a:lnTo>
                  <a:lnTo>
                    <a:pt x="53068" y="53068"/>
                  </a:lnTo>
                  <a:lnTo>
                    <a:pt x="80403" y="53068"/>
                  </a:lnTo>
                  <a:lnTo>
                    <a:pt x="80403" y="27335"/>
                  </a:lnTo>
                  <a:lnTo>
                    <a:pt x="53068" y="27335"/>
                  </a:lnTo>
                  <a:lnTo>
                    <a:pt x="53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94835" y="3381499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5">
                  <a:moveTo>
                    <a:pt x="0" y="53068"/>
                  </a:moveTo>
                  <a:lnTo>
                    <a:pt x="0" y="27335"/>
                  </a:lnTo>
                  <a:lnTo>
                    <a:pt x="27335" y="27335"/>
                  </a:lnTo>
                  <a:lnTo>
                    <a:pt x="27335" y="0"/>
                  </a:lnTo>
                  <a:lnTo>
                    <a:pt x="53068" y="0"/>
                  </a:lnTo>
                  <a:lnTo>
                    <a:pt x="53068" y="27335"/>
                  </a:lnTo>
                  <a:lnTo>
                    <a:pt x="80403" y="27335"/>
                  </a:lnTo>
                  <a:lnTo>
                    <a:pt x="80403" y="53068"/>
                  </a:lnTo>
                  <a:lnTo>
                    <a:pt x="53068" y="53068"/>
                  </a:lnTo>
                  <a:lnTo>
                    <a:pt x="53068" y="80403"/>
                  </a:lnTo>
                  <a:lnTo>
                    <a:pt x="27335" y="80403"/>
                  </a:lnTo>
                  <a:lnTo>
                    <a:pt x="27335" y="53068"/>
                  </a:lnTo>
                  <a:lnTo>
                    <a:pt x="0" y="530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3709" y="3097378"/>
              <a:ext cx="86753" cy="8675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379" y="4162427"/>
              <a:ext cx="86753" cy="86753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59648" y="3543177"/>
              <a:ext cx="86753" cy="8675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1876" y="3014422"/>
              <a:ext cx="86753" cy="8675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1520" y="3259787"/>
              <a:ext cx="86753" cy="8675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9221" y="4629059"/>
              <a:ext cx="86753" cy="8675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88630" y="2794102"/>
              <a:ext cx="86753" cy="86753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016302" y="4673967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4" h="80645">
                  <a:moveTo>
                    <a:pt x="53068" y="0"/>
                  </a:moveTo>
                  <a:lnTo>
                    <a:pt x="27335" y="0"/>
                  </a:lnTo>
                  <a:lnTo>
                    <a:pt x="27335" y="27335"/>
                  </a:lnTo>
                  <a:lnTo>
                    <a:pt x="0" y="27335"/>
                  </a:lnTo>
                  <a:lnTo>
                    <a:pt x="0" y="53068"/>
                  </a:lnTo>
                  <a:lnTo>
                    <a:pt x="27335" y="53068"/>
                  </a:lnTo>
                  <a:lnTo>
                    <a:pt x="27335" y="80403"/>
                  </a:lnTo>
                  <a:lnTo>
                    <a:pt x="53068" y="80403"/>
                  </a:lnTo>
                  <a:lnTo>
                    <a:pt x="53068" y="53068"/>
                  </a:lnTo>
                  <a:lnTo>
                    <a:pt x="80403" y="53068"/>
                  </a:lnTo>
                  <a:lnTo>
                    <a:pt x="80403" y="27335"/>
                  </a:lnTo>
                  <a:lnTo>
                    <a:pt x="53068" y="27335"/>
                  </a:lnTo>
                  <a:lnTo>
                    <a:pt x="53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16302" y="4673966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4" h="80645">
                  <a:moveTo>
                    <a:pt x="0" y="53068"/>
                  </a:moveTo>
                  <a:lnTo>
                    <a:pt x="0" y="27335"/>
                  </a:lnTo>
                  <a:lnTo>
                    <a:pt x="27335" y="27335"/>
                  </a:lnTo>
                  <a:lnTo>
                    <a:pt x="27335" y="0"/>
                  </a:lnTo>
                  <a:lnTo>
                    <a:pt x="53068" y="0"/>
                  </a:lnTo>
                  <a:lnTo>
                    <a:pt x="53068" y="27335"/>
                  </a:lnTo>
                  <a:lnTo>
                    <a:pt x="80403" y="27335"/>
                  </a:lnTo>
                  <a:lnTo>
                    <a:pt x="80403" y="53068"/>
                  </a:lnTo>
                  <a:lnTo>
                    <a:pt x="53068" y="53068"/>
                  </a:lnTo>
                  <a:lnTo>
                    <a:pt x="53068" y="80403"/>
                  </a:lnTo>
                  <a:lnTo>
                    <a:pt x="27335" y="80403"/>
                  </a:lnTo>
                  <a:lnTo>
                    <a:pt x="27335" y="53068"/>
                  </a:lnTo>
                  <a:lnTo>
                    <a:pt x="0" y="530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18929" y="3916533"/>
              <a:ext cx="86753" cy="8675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2867" y="3236218"/>
              <a:ext cx="86753" cy="86753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273635" y="2321877"/>
              <a:ext cx="4907280" cy="3556635"/>
            </a:xfrm>
            <a:custGeom>
              <a:avLst/>
              <a:gdLst/>
              <a:ahLst/>
              <a:cxnLst/>
              <a:rect l="l" t="t" r="r" b="b"/>
              <a:pathLst>
                <a:path w="4907280" h="3556635">
                  <a:moveTo>
                    <a:pt x="4906696" y="3328428"/>
                  </a:moveTo>
                  <a:lnTo>
                    <a:pt x="4882197" y="3314141"/>
                  </a:lnTo>
                  <a:lnTo>
                    <a:pt x="4792992" y="3262109"/>
                  </a:lnTo>
                  <a:lnTo>
                    <a:pt x="4784242" y="3264408"/>
                  </a:lnTo>
                  <a:lnTo>
                    <a:pt x="4776292" y="3278047"/>
                  </a:lnTo>
                  <a:lnTo>
                    <a:pt x="4778591" y="3286785"/>
                  </a:lnTo>
                  <a:lnTo>
                    <a:pt x="4825479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4825479" y="3342716"/>
                  </a:lnTo>
                  <a:lnTo>
                    <a:pt x="4778591" y="3370072"/>
                  </a:lnTo>
                  <a:lnTo>
                    <a:pt x="4776292" y="3378822"/>
                  </a:lnTo>
                  <a:lnTo>
                    <a:pt x="4784242" y="3392449"/>
                  </a:lnTo>
                  <a:lnTo>
                    <a:pt x="4792992" y="3394760"/>
                  </a:lnTo>
                  <a:lnTo>
                    <a:pt x="4882197" y="3342716"/>
                  </a:lnTo>
                  <a:lnTo>
                    <a:pt x="4906696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11239591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891920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460812" y="2763104"/>
            <a:ext cx="5452745" cy="2863215"/>
            <a:chOff x="6460812" y="2763104"/>
            <a:chExt cx="5452745" cy="2863215"/>
          </a:xfrm>
        </p:grpSpPr>
        <p:pic>
          <p:nvPicPr>
            <p:cNvPr id="63" name="object 6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8617" y="4024522"/>
              <a:ext cx="86753" cy="8675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0771" y="4174738"/>
              <a:ext cx="86753" cy="86753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6255" y="4682384"/>
              <a:ext cx="86753" cy="8675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2097" y="3877336"/>
              <a:ext cx="86753" cy="867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10326" y="4275787"/>
              <a:ext cx="86753" cy="8675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2701" y="3378324"/>
              <a:ext cx="86753" cy="8675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59972" y="3916533"/>
              <a:ext cx="86753" cy="867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74751" y="3097378"/>
              <a:ext cx="86753" cy="86753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5421" y="4162427"/>
              <a:ext cx="86753" cy="8675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17290" y="3827341"/>
              <a:ext cx="86753" cy="8675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0691" y="3543177"/>
              <a:ext cx="86753" cy="86753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3908" y="3236218"/>
              <a:ext cx="86753" cy="86753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4169" y="4670791"/>
              <a:ext cx="86753" cy="86753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880384" y="4445495"/>
              <a:ext cx="0" cy="175895"/>
            </a:xfrm>
            <a:custGeom>
              <a:avLst/>
              <a:gdLst/>
              <a:ahLst/>
              <a:cxnLst/>
              <a:rect l="l" t="t" r="r" b="b"/>
              <a:pathLst>
                <a:path h="175895">
                  <a:moveTo>
                    <a:pt x="0" y="0"/>
                  </a:moveTo>
                  <a:lnTo>
                    <a:pt x="1" y="175351"/>
                  </a:lnTo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105936" y="3265360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1" y="281479"/>
                  </a:lnTo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771972" y="2848178"/>
              <a:ext cx="0" cy="233679"/>
            </a:xfrm>
            <a:custGeom>
              <a:avLst/>
              <a:gdLst/>
              <a:ahLst/>
              <a:cxnLst/>
              <a:rect l="l" t="t" r="r" b="b"/>
              <a:pathLst>
                <a:path h="233680">
                  <a:moveTo>
                    <a:pt x="0" y="0"/>
                  </a:moveTo>
                  <a:lnTo>
                    <a:pt x="1" y="233215"/>
                  </a:lnTo>
                </a:path>
              </a:pathLst>
            </a:custGeom>
            <a:ln w="1270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2561" y="3259787"/>
              <a:ext cx="86753" cy="86753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40264" y="4629059"/>
              <a:ext cx="86753" cy="86753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0732847" y="2797277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4">
                  <a:moveTo>
                    <a:pt x="53068" y="0"/>
                  </a:moveTo>
                  <a:lnTo>
                    <a:pt x="27335" y="0"/>
                  </a:lnTo>
                  <a:lnTo>
                    <a:pt x="27335" y="27335"/>
                  </a:lnTo>
                  <a:lnTo>
                    <a:pt x="0" y="27335"/>
                  </a:lnTo>
                  <a:lnTo>
                    <a:pt x="0" y="53068"/>
                  </a:lnTo>
                  <a:lnTo>
                    <a:pt x="27335" y="53068"/>
                  </a:lnTo>
                  <a:lnTo>
                    <a:pt x="27335" y="80403"/>
                  </a:lnTo>
                  <a:lnTo>
                    <a:pt x="53068" y="80403"/>
                  </a:lnTo>
                  <a:lnTo>
                    <a:pt x="53068" y="53068"/>
                  </a:lnTo>
                  <a:lnTo>
                    <a:pt x="80403" y="53068"/>
                  </a:lnTo>
                  <a:lnTo>
                    <a:pt x="80403" y="27335"/>
                  </a:lnTo>
                  <a:lnTo>
                    <a:pt x="53068" y="27335"/>
                  </a:lnTo>
                  <a:lnTo>
                    <a:pt x="53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732847" y="2797277"/>
              <a:ext cx="80645" cy="80645"/>
            </a:xfrm>
            <a:custGeom>
              <a:avLst/>
              <a:gdLst/>
              <a:ahLst/>
              <a:cxnLst/>
              <a:rect l="l" t="t" r="r" b="b"/>
              <a:pathLst>
                <a:path w="80645" h="80644">
                  <a:moveTo>
                    <a:pt x="0" y="53068"/>
                  </a:moveTo>
                  <a:lnTo>
                    <a:pt x="0" y="27335"/>
                  </a:lnTo>
                  <a:lnTo>
                    <a:pt x="27335" y="27335"/>
                  </a:lnTo>
                  <a:lnTo>
                    <a:pt x="27335" y="0"/>
                  </a:lnTo>
                  <a:lnTo>
                    <a:pt x="53068" y="0"/>
                  </a:lnTo>
                  <a:lnTo>
                    <a:pt x="53068" y="27335"/>
                  </a:lnTo>
                  <a:lnTo>
                    <a:pt x="80403" y="27335"/>
                  </a:lnTo>
                  <a:lnTo>
                    <a:pt x="80403" y="53068"/>
                  </a:lnTo>
                  <a:lnTo>
                    <a:pt x="53068" y="53068"/>
                  </a:lnTo>
                  <a:lnTo>
                    <a:pt x="53068" y="80403"/>
                  </a:lnTo>
                  <a:lnTo>
                    <a:pt x="27335" y="80403"/>
                  </a:lnTo>
                  <a:lnTo>
                    <a:pt x="27335" y="53068"/>
                  </a:lnTo>
                  <a:lnTo>
                    <a:pt x="0" y="53068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859041" y="2841574"/>
              <a:ext cx="5054600" cy="2100580"/>
            </a:xfrm>
            <a:custGeom>
              <a:avLst/>
              <a:gdLst/>
              <a:ahLst/>
              <a:cxnLst/>
              <a:rect l="l" t="t" r="r" b="b"/>
              <a:pathLst>
                <a:path w="5054600" h="2100579">
                  <a:moveTo>
                    <a:pt x="5054384" y="792467"/>
                  </a:moveTo>
                  <a:lnTo>
                    <a:pt x="4840313" y="0"/>
                  </a:lnTo>
                  <a:lnTo>
                    <a:pt x="412394" y="1196098"/>
                  </a:lnTo>
                  <a:lnTo>
                    <a:pt x="0" y="1307490"/>
                  </a:lnTo>
                  <a:lnTo>
                    <a:pt x="214071" y="2099957"/>
                  </a:lnTo>
                  <a:lnTo>
                    <a:pt x="5054384" y="792467"/>
                  </a:lnTo>
                  <a:close/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895552" y="2822934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107735" y="3611041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4801191" y="0"/>
                  </a:moveTo>
                  <a:lnTo>
                    <a:pt x="0" y="1317912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107735" y="3611041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972787" y="3230226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4801191" y="0"/>
                  </a:moveTo>
                  <a:lnTo>
                    <a:pt x="0" y="1317912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972787" y="3230226"/>
              <a:ext cx="4801235" cy="1318260"/>
            </a:xfrm>
            <a:custGeom>
              <a:avLst/>
              <a:gdLst/>
              <a:ahLst/>
              <a:cxnLst/>
              <a:rect l="l" t="t" r="r" b="b"/>
              <a:pathLst>
                <a:path w="4801234" h="1318260">
                  <a:moveTo>
                    <a:pt x="0" y="1317912"/>
                  </a:moveTo>
                  <a:lnTo>
                    <a:pt x="4801192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9724" y="4599019"/>
              <a:ext cx="148751" cy="14875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30614" y="3225858"/>
              <a:ext cx="148751" cy="14875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28025" y="3886164"/>
              <a:ext cx="148751" cy="148751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96510" y="2763104"/>
              <a:ext cx="148751" cy="148751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460807" y="2837484"/>
              <a:ext cx="4242435" cy="2788920"/>
            </a:xfrm>
            <a:custGeom>
              <a:avLst/>
              <a:gdLst/>
              <a:ahLst/>
              <a:cxnLst/>
              <a:rect l="l" t="t" r="r" b="b"/>
              <a:pathLst>
                <a:path w="4242434" h="2788920">
                  <a:moveTo>
                    <a:pt x="4242041" y="0"/>
                  </a:moveTo>
                  <a:lnTo>
                    <a:pt x="4157472" y="10210"/>
                  </a:lnTo>
                  <a:lnTo>
                    <a:pt x="4176712" y="39344"/>
                  </a:lnTo>
                  <a:lnTo>
                    <a:pt x="807313" y="2265007"/>
                  </a:lnTo>
                  <a:lnTo>
                    <a:pt x="85115" y="2721749"/>
                  </a:lnTo>
                  <a:lnTo>
                    <a:pt x="2540939" y="563537"/>
                  </a:lnTo>
                  <a:lnTo>
                    <a:pt x="2563990" y="589775"/>
                  </a:lnTo>
                  <a:lnTo>
                    <a:pt x="2580005" y="550392"/>
                  </a:lnTo>
                  <a:lnTo>
                    <a:pt x="2596070" y="510857"/>
                  </a:lnTo>
                  <a:lnTo>
                    <a:pt x="2513685" y="532536"/>
                  </a:lnTo>
                  <a:lnTo>
                    <a:pt x="2536736" y="558774"/>
                  </a:lnTo>
                  <a:lnTo>
                    <a:pt x="50787" y="2743454"/>
                  </a:lnTo>
                  <a:lnTo>
                    <a:pt x="0" y="2775572"/>
                  </a:lnTo>
                  <a:lnTo>
                    <a:pt x="3390" y="2780931"/>
                  </a:lnTo>
                  <a:lnTo>
                    <a:pt x="20320" y="2770225"/>
                  </a:lnTo>
                  <a:lnTo>
                    <a:pt x="13906" y="2775864"/>
                  </a:lnTo>
                  <a:lnTo>
                    <a:pt x="18097" y="2780639"/>
                  </a:lnTo>
                  <a:lnTo>
                    <a:pt x="54660" y="2748508"/>
                  </a:lnTo>
                  <a:lnTo>
                    <a:pt x="540473" y="2441270"/>
                  </a:lnTo>
                  <a:lnTo>
                    <a:pt x="38201" y="2773032"/>
                  </a:lnTo>
                  <a:lnTo>
                    <a:pt x="14808" y="2782532"/>
                  </a:lnTo>
                  <a:lnTo>
                    <a:pt x="17195" y="2788424"/>
                  </a:lnTo>
                  <a:lnTo>
                    <a:pt x="27343" y="2784310"/>
                  </a:lnTo>
                  <a:lnTo>
                    <a:pt x="28968" y="2786748"/>
                  </a:lnTo>
                  <a:lnTo>
                    <a:pt x="41148" y="2778709"/>
                  </a:lnTo>
                  <a:lnTo>
                    <a:pt x="2285847" y="1867522"/>
                  </a:lnTo>
                  <a:lnTo>
                    <a:pt x="2298992" y="1899881"/>
                  </a:lnTo>
                  <a:lnTo>
                    <a:pt x="2336838" y="1856854"/>
                  </a:lnTo>
                  <a:lnTo>
                    <a:pt x="2355265" y="1835912"/>
                  </a:lnTo>
                  <a:lnTo>
                    <a:pt x="2270328" y="1829269"/>
                  </a:lnTo>
                  <a:lnTo>
                    <a:pt x="2283460" y="1861629"/>
                  </a:lnTo>
                  <a:lnTo>
                    <a:pt x="68097" y="2760903"/>
                  </a:lnTo>
                  <a:lnTo>
                    <a:pt x="811301" y="2269985"/>
                  </a:lnTo>
                  <a:lnTo>
                    <a:pt x="3912489" y="308673"/>
                  </a:lnTo>
                  <a:lnTo>
                    <a:pt x="3931158" y="338188"/>
                  </a:lnTo>
                  <a:lnTo>
                    <a:pt x="3956329" y="296506"/>
                  </a:lnTo>
                  <a:lnTo>
                    <a:pt x="3975189" y="265252"/>
                  </a:lnTo>
                  <a:lnTo>
                    <a:pt x="3890429" y="273786"/>
                  </a:lnTo>
                  <a:lnTo>
                    <a:pt x="3909098" y="303301"/>
                  </a:lnTo>
                  <a:lnTo>
                    <a:pt x="1078217" y="2093671"/>
                  </a:lnTo>
                  <a:lnTo>
                    <a:pt x="4180217" y="44653"/>
                  </a:lnTo>
                  <a:lnTo>
                    <a:pt x="4199471" y="73787"/>
                  </a:lnTo>
                  <a:lnTo>
                    <a:pt x="4223372" y="32359"/>
                  </a:lnTo>
                  <a:lnTo>
                    <a:pt x="424204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409730" y="2980254"/>
              <a:ext cx="148751" cy="148751"/>
            </a:xfrm>
            <a:prstGeom prst="rect">
              <a:avLst/>
            </a:prstGeom>
          </p:spPr>
        </p:pic>
      </p:grpSp>
      <p:sp>
        <p:nvSpPr>
          <p:cNvPr id="95" name="object 95"/>
          <p:cNvSpPr txBox="1"/>
          <p:nvPr/>
        </p:nvSpPr>
        <p:spPr>
          <a:xfrm>
            <a:off x="9119079" y="3274059"/>
            <a:ext cx="245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ξ</a:t>
            </a:r>
            <a:r>
              <a:rPr sz="1650" spc="-37" baseline="-15151" dirty="0">
                <a:solidFill>
                  <a:srgbClr val="222222"/>
                </a:solidFill>
                <a:latin typeface="Calibri"/>
                <a:cs typeface="Calibri"/>
              </a:rPr>
              <a:t>2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462271" y="2984500"/>
            <a:ext cx="2451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ξ</a:t>
            </a:r>
            <a:r>
              <a:rPr sz="1650" spc="-37" baseline="-15151" dirty="0">
                <a:solidFill>
                  <a:srgbClr val="222222"/>
                </a:solidFill>
                <a:latin typeface="Calibri"/>
                <a:cs typeface="Calibri"/>
              </a:rPr>
              <a:t>3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10744277" y="2832100"/>
            <a:ext cx="2451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ξ</a:t>
            </a:r>
            <a:r>
              <a:rPr sz="1650" spc="-37" baseline="-15151" dirty="0">
                <a:solidFill>
                  <a:srgbClr val="222222"/>
                </a:solidFill>
                <a:latin typeface="Calibri"/>
                <a:cs typeface="Calibri"/>
              </a:rPr>
              <a:t>5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1752823" y="2684272"/>
            <a:ext cx="133350" cy="903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600"/>
              </a:lnSpc>
              <a:spcBef>
                <a:spcPts val="100"/>
              </a:spcBef>
            </a:pPr>
            <a:r>
              <a:rPr sz="1900" spc="-50" dirty="0">
                <a:solidFill>
                  <a:srgbClr val="222222"/>
                </a:solidFill>
                <a:latin typeface="Arial"/>
                <a:cs typeface="Arial"/>
              </a:rPr>
              <a:t>ε ε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832488" y="1628647"/>
            <a:ext cx="3190240" cy="6750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3695" marR="30480" indent="-316230">
              <a:lnSpc>
                <a:spcPct val="102899"/>
              </a:lnSpc>
              <a:spcBef>
                <a:spcPts val="25"/>
              </a:spcBef>
            </a:pPr>
            <a:r>
              <a:rPr sz="2100" dirty="0">
                <a:latin typeface="Verdana"/>
                <a:cs typeface="Verdana"/>
              </a:rPr>
              <a:t>Ordinary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Least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Squares </a:t>
            </a:r>
            <a:r>
              <a:rPr sz="2100" spc="70" dirty="0">
                <a:latin typeface="Verdana"/>
                <a:cs typeface="Verdana"/>
              </a:rPr>
              <a:t>SUM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-210" dirty="0">
                <a:latin typeface="Verdana"/>
                <a:cs typeface="Verdana"/>
              </a:rPr>
              <a:t>(y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295" dirty="0">
                <a:latin typeface="Verdana"/>
                <a:cs typeface="Verdana"/>
              </a:rPr>
              <a:t>–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120" dirty="0">
                <a:latin typeface="Palatino Linotype"/>
                <a:cs typeface="Palatino Linotype"/>
              </a:rPr>
              <a:t>ŷ</a:t>
            </a:r>
            <a:r>
              <a:rPr sz="2100" spc="-120" dirty="0">
                <a:latin typeface="Verdana"/>
                <a:cs typeface="Verdana"/>
              </a:rPr>
              <a:t>)</a:t>
            </a:r>
            <a:r>
              <a:rPr sz="2100" spc="-179" baseline="23809" dirty="0">
                <a:latin typeface="Verdana"/>
                <a:cs typeface="Verdana"/>
              </a:rPr>
              <a:t>2</a:t>
            </a:r>
            <a:r>
              <a:rPr sz="2100" spc="82" baseline="23809" dirty="0">
                <a:latin typeface="Verdana"/>
                <a:cs typeface="Verdana"/>
              </a:rPr>
              <a:t> </a:t>
            </a:r>
            <a:r>
              <a:rPr sz="2100" spc="-150" dirty="0">
                <a:latin typeface="Verdana"/>
                <a:cs typeface="Verdana"/>
              </a:rPr>
              <a:t>-</a:t>
            </a:r>
            <a:r>
              <a:rPr sz="2100" spc="-535" dirty="0">
                <a:latin typeface="Verdana"/>
                <a:cs typeface="Verdana"/>
              </a:rPr>
              <a:t>&gt;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min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7565673" y="1555496"/>
            <a:ext cx="3200400" cy="7448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405130">
              <a:lnSpc>
                <a:spcPct val="96400"/>
              </a:lnSpc>
              <a:spcBef>
                <a:spcPts val="215"/>
              </a:spcBef>
            </a:pPr>
            <a:r>
              <a:rPr sz="2700" spc="-90" dirty="0">
                <a:latin typeface="Cambria"/>
                <a:cs typeface="Cambria"/>
              </a:rPr>
              <a:t>ε</a:t>
            </a:r>
            <a:r>
              <a:rPr sz="2100" spc="-90" dirty="0">
                <a:latin typeface="Verdana"/>
                <a:cs typeface="Verdana"/>
              </a:rPr>
              <a:t>-</a:t>
            </a:r>
            <a:r>
              <a:rPr sz="2100" spc="-40" dirty="0">
                <a:latin typeface="Verdana"/>
                <a:cs typeface="Verdana"/>
              </a:rPr>
              <a:t>Insensitive</a:t>
            </a:r>
            <a:r>
              <a:rPr sz="2100" spc="-7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Tube </a:t>
            </a:r>
            <a:r>
              <a:rPr sz="2100" spc="-35" dirty="0">
                <a:latin typeface="Verdana"/>
                <a:cs typeface="Verdana"/>
              </a:rPr>
              <a:t>Slack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Variables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10" dirty="0">
                <a:latin typeface="Calibri"/>
                <a:cs typeface="Calibri"/>
              </a:rPr>
              <a:t>ξ</a:t>
            </a:r>
            <a:r>
              <a:rPr sz="2100" spc="-10" dirty="0">
                <a:latin typeface="Verdana"/>
                <a:cs typeface="Verdana"/>
              </a:rPr>
              <a:t>i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and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45" dirty="0">
                <a:latin typeface="Calibri"/>
                <a:cs typeface="Calibri"/>
              </a:rPr>
              <a:t>ξ</a:t>
            </a:r>
            <a:r>
              <a:rPr sz="2100" spc="-145" dirty="0">
                <a:latin typeface="Verdana"/>
                <a:cs typeface="Verdana"/>
              </a:rPr>
              <a:t>i*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7293822" y="564132"/>
            <a:ext cx="4061843" cy="945269"/>
            <a:chOff x="7293822" y="564132"/>
            <a:chExt cx="3681729" cy="909319"/>
          </a:xfrm>
        </p:grpSpPr>
        <p:sp>
          <p:nvSpPr>
            <p:cNvPr id="103" name="object 103"/>
            <p:cNvSpPr/>
            <p:nvPr/>
          </p:nvSpPr>
          <p:spPr>
            <a:xfrm>
              <a:off x="7300172" y="570482"/>
              <a:ext cx="3669029" cy="896619"/>
            </a:xfrm>
            <a:custGeom>
              <a:avLst/>
              <a:gdLst/>
              <a:ahLst/>
              <a:cxnLst/>
              <a:rect l="l" t="t" r="r" b="b"/>
              <a:pathLst>
                <a:path w="3669029" h="896619">
                  <a:moveTo>
                    <a:pt x="0" y="0"/>
                  </a:moveTo>
                  <a:lnTo>
                    <a:pt x="3668697" y="0"/>
                  </a:lnTo>
                  <a:lnTo>
                    <a:pt x="3668697" y="896207"/>
                  </a:lnTo>
                  <a:lnTo>
                    <a:pt x="0" y="89620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350972" y="1027682"/>
              <a:ext cx="152400" cy="12700"/>
            </a:xfrm>
            <a:custGeom>
              <a:avLst/>
              <a:gdLst/>
              <a:ahLst/>
              <a:cxnLst/>
              <a:rect l="l" t="t" r="r" b="b"/>
              <a:pathLst>
                <a:path w="152400" h="12700">
                  <a:moveTo>
                    <a:pt x="1524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52400" y="127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7348052" y="564895"/>
            <a:ext cx="160655" cy="80010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25"/>
              </a:spcBef>
            </a:pPr>
            <a:r>
              <a:rPr sz="2100" spc="-50" dirty="0">
                <a:latin typeface="Cambria Math"/>
                <a:cs typeface="Cambria Math"/>
              </a:rPr>
              <a:t>1</a:t>
            </a:r>
            <a:endParaRPr sz="21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r>
              <a:rPr sz="2100" spc="-50" dirty="0">
                <a:latin typeface="Cambria Math"/>
                <a:cs typeface="Cambria Math"/>
              </a:rPr>
              <a:t>2</a:t>
            </a:r>
            <a:endParaRPr sz="2100">
              <a:latin typeface="Cambria Math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bject 109"/>
              <p:cNvSpPr txBox="1"/>
              <p:nvPr/>
            </p:nvSpPr>
            <p:spPr>
              <a:xfrm>
                <a:off x="7503008" y="887823"/>
                <a:ext cx="4061843" cy="39324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50800">
                  <a:lnSpc>
                    <a:spcPts val="1825"/>
                  </a:lnSpc>
                  <a:spcBef>
                    <a:spcPts val="100"/>
                  </a:spcBef>
                  <a:tabLst>
                    <a:tab pos="401955" algn="l"/>
                    <a:tab pos="2508885" algn="l"/>
                  </a:tabLst>
                </a:pPr>
                <a:r>
                  <a:rPr lang="ar-AE" sz="2100" spc="-50" dirty="0">
                    <a:latin typeface="Cambria Math"/>
                    <a:cs typeface="Cambria Math"/>
                  </a:rPr>
                  <a:t>||</a:t>
                </a:r>
                <a:r>
                  <a:rPr lang="en-US" sz="2100" dirty="0">
                    <a:latin typeface="Cambria Math"/>
                    <a:cs typeface="Cambria Math"/>
                  </a:rPr>
                  <a:t>w||</a:t>
                </a:r>
                <a:r>
                  <a:rPr lang="ar-AE" sz="2250" spc="660" baseline="27777" dirty="0">
                    <a:latin typeface="Cambria Math"/>
                    <a:cs typeface="Cambria Math"/>
                  </a:rPr>
                  <a:t>2</a:t>
                </a:r>
                <a:r>
                  <a:rPr lang="en-US" sz="2400" spc="660" dirty="0">
                    <a:latin typeface="Cambria Math"/>
                    <a:cs typeface="Cambria Math"/>
                  </a:rPr>
                  <a:t>+C</a:t>
                </a:r>
                <a:r>
                  <a:rPr lang="ar-AE" sz="2400" spc="337" dirty="0">
                    <a:latin typeface="Cambria Math"/>
                    <a:cs typeface="Cambria Math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ar-AE" sz="21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ar-AE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100" b="0" i="0" dirty="0" smtClean="0">
                            <a:latin typeface="Cambria Math"/>
                            <a:cs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ar-AE" sz="2400" i="1" spc="-25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ar-AE" sz="2400" spc="-25" dirty="0" smtClean="0">
                                <a:latin typeface="Cambria Math"/>
                                <a:cs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400" b="0" i="1" spc="-25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ar-AE" sz="2100" dirty="0" smtClean="0">
                            <a:latin typeface="Cambria Math"/>
                            <a:cs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ar-AE" sz="2000" i="1" spc="-25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ar-AE" sz="2000" spc="-25" dirty="0" smtClean="0">
                                <a:latin typeface="Cambria Math"/>
                                <a:cs typeface="Cambria Math"/>
                              </a:rPr>
                              <m:t>𝜉</m:t>
                            </m:r>
                          </m:e>
                          <m:sub>
                            <m:r>
                              <a:rPr lang="en-US" sz="2000" b="0" i="1" spc="-25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100" b="0" i="0" spc="-25" dirty="0" smtClean="0">
                            <a:latin typeface="Cambria Math"/>
                            <a:cs typeface="Cambria Math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sz="2100" b="0" i="0" spc="-25" dirty="0" smtClean="0">
                            <a:latin typeface="Cambria Math"/>
                            <a:cs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ar-AE" sz="2100" dirty="0">
                    <a:latin typeface="Cambria Math"/>
                    <a:cs typeface="Cambria Math"/>
                  </a:rPr>
                  <a:t>→</a:t>
                </a:r>
                <a:r>
                  <a:rPr lang="ar-AE" sz="2100" spc="135" dirty="0">
                    <a:latin typeface="Cambria Math"/>
                    <a:cs typeface="Cambria Math"/>
                  </a:rPr>
                  <a:t> </a:t>
                </a:r>
                <a:r>
                  <a:rPr lang="en-US" sz="2100" spc="-25" dirty="0">
                    <a:latin typeface="Cambria Math"/>
                    <a:cs typeface="Cambria Math"/>
                  </a:rPr>
                  <a:t>min</a:t>
                </a:r>
                <a:endParaRPr lang="ar-AE" sz="2100" dirty="0">
                  <a:latin typeface="Cambria Math"/>
                  <a:cs typeface="Cambria Math"/>
                </a:endParaRPr>
              </a:p>
              <a:p>
                <a:pPr marL="2192020">
                  <a:lnSpc>
                    <a:spcPts val="1105"/>
                  </a:lnSpc>
                </a:pPr>
                <a:endParaRPr sz="1500" dirty="0">
                  <a:latin typeface="Cambria Math"/>
                  <a:cs typeface="Cambria Math"/>
                </a:endParaRPr>
              </a:p>
            </p:txBody>
          </p:sp>
        </mc:Choice>
        <mc:Fallback xmlns="">
          <p:sp>
            <p:nvSpPr>
              <p:cNvPr id="109" name="object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008" y="887823"/>
                <a:ext cx="4061843" cy="393249"/>
              </a:xfrm>
              <a:prstGeom prst="rect">
                <a:avLst/>
              </a:prstGeom>
              <a:blipFill>
                <a:blip r:embed="rId15"/>
                <a:stretch>
                  <a:fillRect l="-3003" t="-54688" b="-1093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object 110"/>
          <p:cNvSpPr txBox="1"/>
          <p:nvPr/>
        </p:nvSpPr>
        <p:spPr>
          <a:xfrm>
            <a:off x="8901107" y="4331716"/>
            <a:ext cx="1911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222222"/>
                </a:solidFill>
                <a:latin typeface="Arial"/>
                <a:cs typeface="Arial"/>
              </a:rPr>
              <a:t>ξ</a:t>
            </a:r>
            <a:r>
              <a:rPr sz="1650" spc="-37" baseline="-15151" dirty="0">
                <a:solidFill>
                  <a:srgbClr val="222222"/>
                </a:solidFill>
                <a:latin typeface="Calibri"/>
                <a:cs typeface="Calibri"/>
              </a:rPr>
              <a:t>1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9064619" y="4334255"/>
            <a:ext cx="527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85" dirty="0">
                <a:solidFill>
                  <a:srgbClr val="222222"/>
                </a:solidFill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0756977" y="3734308"/>
            <a:ext cx="233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600" spc="45" dirty="0">
                <a:solidFill>
                  <a:srgbClr val="222222"/>
                </a:solidFill>
                <a:latin typeface="Arial"/>
                <a:cs typeface="Arial"/>
              </a:rPr>
              <a:t>ξ</a:t>
            </a:r>
            <a:r>
              <a:rPr sz="1650" spc="67" baseline="-15151" dirty="0">
                <a:solidFill>
                  <a:srgbClr val="222222"/>
                </a:solidFill>
                <a:latin typeface="Calibri"/>
                <a:cs typeface="Calibri"/>
              </a:rPr>
              <a:t>4</a:t>
            </a:r>
            <a:endParaRPr sz="1650" baseline="-15151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10961765" y="3733800"/>
            <a:ext cx="527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spc="-185" dirty="0">
                <a:solidFill>
                  <a:srgbClr val="222222"/>
                </a:solidFill>
                <a:latin typeface="Calibri"/>
                <a:cs typeface="Calibri"/>
              </a:rPr>
              <a:t>*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776727" y="2414016"/>
            <a:ext cx="6748780" cy="1569720"/>
            <a:chOff x="2776727" y="2414016"/>
            <a:chExt cx="6748780" cy="156972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6727" y="2414016"/>
              <a:ext cx="2621279" cy="6918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794203" y="2430678"/>
              <a:ext cx="2537460" cy="608965"/>
            </a:xfrm>
            <a:custGeom>
              <a:avLst/>
              <a:gdLst/>
              <a:ahLst/>
              <a:cxnLst/>
              <a:rect l="l" t="t" r="r" b="b"/>
              <a:pathLst>
                <a:path w="2537460" h="608964">
                  <a:moveTo>
                    <a:pt x="1494558" y="248716"/>
                  </a:moveTo>
                  <a:lnTo>
                    <a:pt x="1307503" y="248716"/>
                  </a:lnTo>
                  <a:lnTo>
                    <a:pt x="1354912" y="255104"/>
                  </a:lnTo>
                  <a:lnTo>
                    <a:pt x="1388681" y="273608"/>
                  </a:lnTo>
                  <a:lnTo>
                    <a:pt x="1408887" y="303237"/>
                  </a:lnTo>
                  <a:lnTo>
                    <a:pt x="1415605" y="343001"/>
                  </a:lnTo>
                  <a:lnTo>
                    <a:pt x="1415605" y="349503"/>
                  </a:lnTo>
                  <a:lnTo>
                    <a:pt x="1303439" y="349503"/>
                  </a:lnTo>
                  <a:lnTo>
                    <a:pt x="1234110" y="355999"/>
                  </a:lnTo>
                  <a:lnTo>
                    <a:pt x="1183040" y="374161"/>
                  </a:lnTo>
                  <a:lnTo>
                    <a:pt x="1148590" y="401997"/>
                  </a:lnTo>
                  <a:lnTo>
                    <a:pt x="1129122" y="437520"/>
                  </a:lnTo>
                  <a:lnTo>
                    <a:pt x="1122997" y="478739"/>
                  </a:lnTo>
                  <a:lnTo>
                    <a:pt x="1130299" y="521290"/>
                  </a:lnTo>
                  <a:lnTo>
                    <a:pt x="1151373" y="557171"/>
                  </a:lnTo>
                  <a:lnTo>
                    <a:pt x="1184971" y="584780"/>
                  </a:lnTo>
                  <a:lnTo>
                    <a:pt x="1229844" y="602518"/>
                  </a:lnTo>
                  <a:lnTo>
                    <a:pt x="1284744" y="608787"/>
                  </a:lnTo>
                  <a:lnTo>
                    <a:pt x="1330083" y="604901"/>
                  </a:lnTo>
                  <a:lnTo>
                    <a:pt x="1368259" y="593547"/>
                  </a:lnTo>
                  <a:lnTo>
                    <a:pt x="1398816" y="575183"/>
                  </a:lnTo>
                  <a:lnTo>
                    <a:pt x="1421295" y="550265"/>
                  </a:lnTo>
                  <a:lnTo>
                    <a:pt x="1517205" y="550265"/>
                  </a:lnTo>
                  <a:lnTo>
                    <a:pt x="1517205" y="534822"/>
                  </a:lnTo>
                  <a:lnTo>
                    <a:pt x="1305877" y="534822"/>
                  </a:lnTo>
                  <a:lnTo>
                    <a:pt x="1270977" y="530567"/>
                  </a:lnTo>
                  <a:lnTo>
                    <a:pt x="1244917" y="518464"/>
                  </a:lnTo>
                  <a:lnTo>
                    <a:pt x="1228610" y="499503"/>
                  </a:lnTo>
                  <a:lnTo>
                    <a:pt x="1222971" y="474675"/>
                  </a:lnTo>
                  <a:lnTo>
                    <a:pt x="1226972" y="452285"/>
                  </a:lnTo>
                  <a:lnTo>
                    <a:pt x="1240955" y="433933"/>
                  </a:lnTo>
                  <a:lnTo>
                    <a:pt x="1267891" y="421525"/>
                  </a:lnTo>
                  <a:lnTo>
                    <a:pt x="1310754" y="416966"/>
                  </a:lnTo>
                  <a:lnTo>
                    <a:pt x="1517205" y="416966"/>
                  </a:lnTo>
                  <a:lnTo>
                    <a:pt x="1517205" y="348691"/>
                  </a:lnTo>
                  <a:lnTo>
                    <a:pt x="1512833" y="299058"/>
                  </a:lnTo>
                  <a:lnTo>
                    <a:pt x="1499944" y="257373"/>
                  </a:lnTo>
                  <a:lnTo>
                    <a:pt x="1494558" y="248716"/>
                  </a:lnTo>
                  <a:close/>
                </a:path>
                <a:path w="2537460" h="608964">
                  <a:moveTo>
                    <a:pt x="1517205" y="550265"/>
                  </a:moveTo>
                  <a:lnTo>
                    <a:pt x="1421295" y="550265"/>
                  </a:lnTo>
                  <a:lnTo>
                    <a:pt x="1421295" y="603097"/>
                  </a:lnTo>
                  <a:lnTo>
                    <a:pt x="1517205" y="603097"/>
                  </a:lnTo>
                  <a:lnTo>
                    <a:pt x="1517205" y="550265"/>
                  </a:lnTo>
                  <a:close/>
                </a:path>
                <a:path w="2537460" h="608964">
                  <a:moveTo>
                    <a:pt x="1517205" y="416966"/>
                  </a:moveTo>
                  <a:lnTo>
                    <a:pt x="1415605" y="416966"/>
                  </a:lnTo>
                  <a:lnTo>
                    <a:pt x="1415605" y="467360"/>
                  </a:lnTo>
                  <a:lnTo>
                    <a:pt x="1398231" y="496760"/>
                  </a:lnTo>
                  <a:lnTo>
                    <a:pt x="1372933" y="517855"/>
                  </a:lnTo>
                  <a:lnTo>
                    <a:pt x="1341539" y="530567"/>
                  </a:lnTo>
                  <a:lnTo>
                    <a:pt x="1305877" y="534822"/>
                  </a:lnTo>
                  <a:lnTo>
                    <a:pt x="1517205" y="534822"/>
                  </a:lnTo>
                  <a:lnTo>
                    <a:pt x="1517205" y="416966"/>
                  </a:lnTo>
                  <a:close/>
                </a:path>
                <a:path w="2537460" h="608964">
                  <a:moveTo>
                    <a:pt x="1319695" y="164185"/>
                  </a:moveTo>
                  <a:lnTo>
                    <a:pt x="1268018" y="167538"/>
                  </a:lnTo>
                  <a:lnTo>
                    <a:pt x="1219009" y="177596"/>
                  </a:lnTo>
                  <a:lnTo>
                    <a:pt x="1174419" y="194360"/>
                  </a:lnTo>
                  <a:lnTo>
                    <a:pt x="1136002" y="217830"/>
                  </a:lnTo>
                  <a:lnTo>
                    <a:pt x="1175829" y="291795"/>
                  </a:lnTo>
                  <a:lnTo>
                    <a:pt x="1203261" y="273748"/>
                  </a:lnTo>
                  <a:lnTo>
                    <a:pt x="1235570" y="260197"/>
                  </a:lnTo>
                  <a:lnTo>
                    <a:pt x="1270927" y="251675"/>
                  </a:lnTo>
                  <a:lnTo>
                    <a:pt x="1307503" y="248716"/>
                  </a:lnTo>
                  <a:lnTo>
                    <a:pt x="1494558" y="248716"/>
                  </a:lnTo>
                  <a:lnTo>
                    <a:pt x="1478880" y="223522"/>
                  </a:lnTo>
                  <a:lnTo>
                    <a:pt x="1449982" y="197391"/>
                  </a:lnTo>
                  <a:lnTo>
                    <a:pt x="1413591" y="178868"/>
                  </a:lnTo>
                  <a:lnTo>
                    <a:pt x="1370048" y="167837"/>
                  </a:lnTo>
                  <a:lnTo>
                    <a:pt x="1319695" y="164185"/>
                  </a:lnTo>
                  <a:close/>
                </a:path>
                <a:path w="2537460" h="608964">
                  <a:moveTo>
                    <a:pt x="1831289" y="164185"/>
                  </a:moveTo>
                  <a:lnTo>
                    <a:pt x="1785688" y="168186"/>
                  </a:lnTo>
                  <a:lnTo>
                    <a:pt x="1743849" y="179882"/>
                  </a:lnTo>
                  <a:lnTo>
                    <a:pt x="1706487" y="198818"/>
                  </a:lnTo>
                  <a:lnTo>
                    <a:pt x="1674317" y="224535"/>
                  </a:lnTo>
                  <a:lnTo>
                    <a:pt x="1648052" y="256578"/>
                  </a:lnTo>
                  <a:lnTo>
                    <a:pt x="1628406" y="294487"/>
                  </a:lnTo>
                  <a:lnTo>
                    <a:pt x="1616095" y="337807"/>
                  </a:lnTo>
                  <a:lnTo>
                    <a:pt x="1611833" y="386079"/>
                  </a:lnTo>
                  <a:lnTo>
                    <a:pt x="1616095" y="434387"/>
                  </a:lnTo>
                  <a:lnTo>
                    <a:pt x="1628406" y="477799"/>
                  </a:lnTo>
                  <a:lnTo>
                    <a:pt x="1648052" y="515839"/>
                  </a:lnTo>
                  <a:lnTo>
                    <a:pt x="1674317" y="548030"/>
                  </a:lnTo>
                  <a:lnTo>
                    <a:pt x="1706487" y="573897"/>
                  </a:lnTo>
                  <a:lnTo>
                    <a:pt x="1743849" y="592963"/>
                  </a:lnTo>
                  <a:lnTo>
                    <a:pt x="1785688" y="604751"/>
                  </a:lnTo>
                  <a:lnTo>
                    <a:pt x="1831289" y="608787"/>
                  </a:lnTo>
                  <a:lnTo>
                    <a:pt x="1873999" y="604964"/>
                  </a:lnTo>
                  <a:lnTo>
                    <a:pt x="1912670" y="593445"/>
                  </a:lnTo>
                  <a:lnTo>
                    <a:pt x="1946617" y="574154"/>
                  </a:lnTo>
                  <a:lnTo>
                    <a:pt x="1975154" y="547014"/>
                  </a:lnTo>
                  <a:lnTo>
                    <a:pt x="2072690" y="547014"/>
                  </a:lnTo>
                  <a:lnTo>
                    <a:pt x="2072690" y="521817"/>
                  </a:lnTo>
                  <a:lnTo>
                    <a:pt x="1843481" y="521817"/>
                  </a:lnTo>
                  <a:lnTo>
                    <a:pt x="1801950" y="515659"/>
                  </a:lnTo>
                  <a:lnTo>
                    <a:pt x="1766388" y="497914"/>
                  </a:lnTo>
                  <a:lnTo>
                    <a:pt x="1738669" y="469674"/>
                  </a:lnTo>
                  <a:lnTo>
                    <a:pt x="1720663" y="432032"/>
                  </a:lnTo>
                  <a:lnTo>
                    <a:pt x="1714245" y="386079"/>
                  </a:lnTo>
                  <a:lnTo>
                    <a:pt x="1720663" y="340127"/>
                  </a:lnTo>
                  <a:lnTo>
                    <a:pt x="1738669" y="302485"/>
                  </a:lnTo>
                  <a:lnTo>
                    <a:pt x="1766388" y="274245"/>
                  </a:lnTo>
                  <a:lnTo>
                    <a:pt x="1801950" y="256500"/>
                  </a:lnTo>
                  <a:lnTo>
                    <a:pt x="1843481" y="250342"/>
                  </a:lnTo>
                  <a:lnTo>
                    <a:pt x="2072690" y="250342"/>
                  </a:lnTo>
                  <a:lnTo>
                    <a:pt x="2072690" y="222707"/>
                  </a:lnTo>
                  <a:lnTo>
                    <a:pt x="1971090" y="222707"/>
                  </a:lnTo>
                  <a:lnTo>
                    <a:pt x="1942731" y="196761"/>
                  </a:lnTo>
                  <a:lnTo>
                    <a:pt x="1909419" y="178511"/>
                  </a:lnTo>
                  <a:lnTo>
                    <a:pt x="1871992" y="167728"/>
                  </a:lnTo>
                  <a:lnTo>
                    <a:pt x="1831289" y="164185"/>
                  </a:lnTo>
                  <a:close/>
                </a:path>
                <a:path w="2537460" h="608964">
                  <a:moveTo>
                    <a:pt x="2072690" y="547014"/>
                  </a:moveTo>
                  <a:lnTo>
                    <a:pt x="1975154" y="547014"/>
                  </a:lnTo>
                  <a:lnTo>
                    <a:pt x="1975154" y="603097"/>
                  </a:lnTo>
                  <a:lnTo>
                    <a:pt x="2072690" y="603097"/>
                  </a:lnTo>
                  <a:lnTo>
                    <a:pt x="2072690" y="547014"/>
                  </a:lnTo>
                  <a:close/>
                </a:path>
                <a:path w="2537460" h="608964">
                  <a:moveTo>
                    <a:pt x="2072690" y="250342"/>
                  </a:moveTo>
                  <a:lnTo>
                    <a:pt x="1843481" y="250342"/>
                  </a:lnTo>
                  <a:lnTo>
                    <a:pt x="1885012" y="256500"/>
                  </a:lnTo>
                  <a:lnTo>
                    <a:pt x="1920573" y="274245"/>
                  </a:lnTo>
                  <a:lnTo>
                    <a:pt x="1948293" y="302485"/>
                  </a:lnTo>
                  <a:lnTo>
                    <a:pt x="1966298" y="340127"/>
                  </a:lnTo>
                  <a:lnTo>
                    <a:pt x="1972716" y="386079"/>
                  </a:lnTo>
                  <a:lnTo>
                    <a:pt x="1966298" y="432032"/>
                  </a:lnTo>
                  <a:lnTo>
                    <a:pt x="1948293" y="469674"/>
                  </a:lnTo>
                  <a:lnTo>
                    <a:pt x="1920573" y="497914"/>
                  </a:lnTo>
                  <a:lnTo>
                    <a:pt x="1885012" y="515659"/>
                  </a:lnTo>
                  <a:lnTo>
                    <a:pt x="1843481" y="521817"/>
                  </a:lnTo>
                  <a:lnTo>
                    <a:pt x="2072690" y="521817"/>
                  </a:lnTo>
                  <a:lnTo>
                    <a:pt x="2072690" y="250342"/>
                  </a:lnTo>
                  <a:close/>
                </a:path>
                <a:path w="2537460" h="608964">
                  <a:moveTo>
                    <a:pt x="2072690" y="0"/>
                  </a:moveTo>
                  <a:lnTo>
                    <a:pt x="1971090" y="0"/>
                  </a:lnTo>
                  <a:lnTo>
                    <a:pt x="1971090" y="222707"/>
                  </a:lnTo>
                  <a:lnTo>
                    <a:pt x="2072690" y="222707"/>
                  </a:lnTo>
                  <a:lnTo>
                    <a:pt x="2072690" y="0"/>
                  </a:lnTo>
                  <a:close/>
                </a:path>
                <a:path w="2537460" h="608964">
                  <a:moveTo>
                    <a:pt x="837628" y="164185"/>
                  </a:moveTo>
                  <a:lnTo>
                    <a:pt x="790884" y="168419"/>
                  </a:lnTo>
                  <a:lnTo>
                    <a:pt x="748055" y="180682"/>
                  </a:lnTo>
                  <a:lnTo>
                    <a:pt x="709855" y="200318"/>
                  </a:lnTo>
                  <a:lnTo>
                    <a:pt x="676998" y="226669"/>
                  </a:lnTo>
                  <a:lnTo>
                    <a:pt x="650200" y="259078"/>
                  </a:lnTo>
                  <a:lnTo>
                    <a:pt x="630174" y="296887"/>
                  </a:lnTo>
                  <a:lnTo>
                    <a:pt x="617634" y="339440"/>
                  </a:lnTo>
                  <a:lnTo>
                    <a:pt x="613295" y="386079"/>
                  </a:lnTo>
                  <a:lnTo>
                    <a:pt x="617631" y="432754"/>
                  </a:lnTo>
                  <a:lnTo>
                    <a:pt x="630301" y="475399"/>
                  </a:lnTo>
                  <a:lnTo>
                    <a:pt x="650800" y="513338"/>
                  </a:lnTo>
                  <a:lnTo>
                    <a:pt x="678624" y="545896"/>
                  </a:lnTo>
                  <a:lnTo>
                    <a:pt x="713268" y="572396"/>
                  </a:lnTo>
                  <a:lnTo>
                    <a:pt x="754227" y="592162"/>
                  </a:lnTo>
                  <a:lnTo>
                    <a:pt x="800996" y="604518"/>
                  </a:lnTo>
                  <a:lnTo>
                    <a:pt x="853071" y="608787"/>
                  </a:lnTo>
                  <a:lnTo>
                    <a:pt x="906437" y="604253"/>
                  </a:lnTo>
                  <a:lnTo>
                    <a:pt x="953858" y="590803"/>
                  </a:lnTo>
                  <a:lnTo>
                    <a:pt x="994575" y="568667"/>
                  </a:lnTo>
                  <a:lnTo>
                    <a:pt x="1027823" y="538073"/>
                  </a:lnTo>
                  <a:lnTo>
                    <a:pt x="1014386" y="522630"/>
                  </a:lnTo>
                  <a:lnTo>
                    <a:pt x="855510" y="522630"/>
                  </a:lnTo>
                  <a:lnTo>
                    <a:pt x="803363" y="515289"/>
                  </a:lnTo>
                  <a:lnTo>
                    <a:pt x="761428" y="494385"/>
                  </a:lnTo>
                  <a:lnTo>
                    <a:pt x="731380" y="461594"/>
                  </a:lnTo>
                  <a:lnTo>
                    <a:pt x="714895" y="418591"/>
                  </a:lnTo>
                  <a:lnTo>
                    <a:pt x="1055458" y="418591"/>
                  </a:lnTo>
                  <a:lnTo>
                    <a:pt x="1056055" y="410921"/>
                  </a:lnTo>
                  <a:lnTo>
                    <a:pt x="1056576" y="402945"/>
                  </a:lnTo>
                  <a:lnTo>
                    <a:pt x="1056944" y="395274"/>
                  </a:lnTo>
                  <a:lnTo>
                    <a:pt x="1057084" y="388518"/>
                  </a:lnTo>
                  <a:lnTo>
                    <a:pt x="1053831" y="351129"/>
                  </a:lnTo>
                  <a:lnTo>
                    <a:pt x="714082" y="351129"/>
                  </a:lnTo>
                  <a:lnTo>
                    <a:pt x="728243" y="307873"/>
                  </a:lnTo>
                  <a:lnTo>
                    <a:pt x="754824" y="274523"/>
                  </a:lnTo>
                  <a:lnTo>
                    <a:pt x="791921" y="253060"/>
                  </a:lnTo>
                  <a:lnTo>
                    <a:pt x="837628" y="245465"/>
                  </a:lnTo>
                  <a:lnTo>
                    <a:pt x="1011056" y="245465"/>
                  </a:lnTo>
                  <a:lnTo>
                    <a:pt x="994905" y="225450"/>
                  </a:lnTo>
                  <a:lnTo>
                    <a:pt x="962786" y="199375"/>
                  </a:lnTo>
                  <a:lnTo>
                    <a:pt x="925410" y="180149"/>
                  </a:lnTo>
                  <a:lnTo>
                    <a:pt x="883462" y="168257"/>
                  </a:lnTo>
                  <a:lnTo>
                    <a:pt x="837628" y="164185"/>
                  </a:lnTo>
                  <a:close/>
                </a:path>
                <a:path w="2537460" h="608964">
                  <a:moveTo>
                    <a:pt x="973366" y="475488"/>
                  </a:moveTo>
                  <a:lnTo>
                    <a:pt x="948778" y="496227"/>
                  </a:lnTo>
                  <a:lnTo>
                    <a:pt x="921143" y="510946"/>
                  </a:lnTo>
                  <a:lnTo>
                    <a:pt x="890155" y="519722"/>
                  </a:lnTo>
                  <a:lnTo>
                    <a:pt x="855510" y="522630"/>
                  </a:lnTo>
                  <a:lnTo>
                    <a:pt x="1014386" y="522630"/>
                  </a:lnTo>
                  <a:lnTo>
                    <a:pt x="973366" y="475488"/>
                  </a:lnTo>
                  <a:close/>
                </a:path>
                <a:path w="2537460" h="608964">
                  <a:moveTo>
                    <a:pt x="1011056" y="245465"/>
                  </a:moveTo>
                  <a:lnTo>
                    <a:pt x="837628" y="245465"/>
                  </a:lnTo>
                  <a:lnTo>
                    <a:pt x="883780" y="253174"/>
                  </a:lnTo>
                  <a:lnTo>
                    <a:pt x="920940" y="274827"/>
                  </a:lnTo>
                  <a:lnTo>
                    <a:pt x="947127" y="308216"/>
                  </a:lnTo>
                  <a:lnTo>
                    <a:pt x="960361" y="351129"/>
                  </a:lnTo>
                  <a:lnTo>
                    <a:pt x="1053831" y="351129"/>
                  </a:lnTo>
                  <a:lnTo>
                    <a:pt x="1052855" y="339907"/>
                  </a:lnTo>
                  <a:lnTo>
                    <a:pt x="1040625" y="296202"/>
                  </a:lnTo>
                  <a:lnTo>
                    <a:pt x="1021079" y="257887"/>
                  </a:lnTo>
                  <a:lnTo>
                    <a:pt x="1011056" y="245465"/>
                  </a:lnTo>
                  <a:close/>
                </a:path>
                <a:path w="2537460" h="608964">
                  <a:moveTo>
                    <a:pt x="2195830" y="482803"/>
                  </a:moveTo>
                  <a:lnTo>
                    <a:pt x="2156815" y="560019"/>
                  </a:lnTo>
                  <a:lnTo>
                    <a:pt x="2191804" y="579297"/>
                  </a:lnTo>
                  <a:lnTo>
                    <a:pt x="2236165" y="594766"/>
                  </a:lnTo>
                  <a:lnTo>
                    <a:pt x="2286774" y="605053"/>
                  </a:lnTo>
                  <a:lnTo>
                    <a:pt x="2340508" y="608787"/>
                  </a:lnTo>
                  <a:lnTo>
                    <a:pt x="2397411" y="604497"/>
                  </a:lnTo>
                  <a:lnTo>
                    <a:pt x="2445690" y="592079"/>
                  </a:lnTo>
                  <a:lnTo>
                    <a:pt x="2484577" y="572211"/>
                  </a:lnTo>
                  <a:lnTo>
                    <a:pt x="2513303" y="545569"/>
                  </a:lnTo>
                  <a:lnTo>
                    <a:pt x="2524007" y="525881"/>
                  </a:lnTo>
                  <a:lnTo>
                    <a:pt x="2347010" y="525881"/>
                  </a:lnTo>
                  <a:lnTo>
                    <a:pt x="2305786" y="522693"/>
                  </a:lnTo>
                  <a:lnTo>
                    <a:pt x="2265324" y="513791"/>
                  </a:lnTo>
                  <a:lnTo>
                    <a:pt x="2227910" y="500164"/>
                  </a:lnTo>
                  <a:lnTo>
                    <a:pt x="2195830" y="482803"/>
                  </a:lnTo>
                  <a:close/>
                </a:path>
                <a:path w="2537460" h="608964">
                  <a:moveTo>
                    <a:pt x="2360828" y="164185"/>
                  </a:moveTo>
                  <a:lnTo>
                    <a:pt x="2306039" y="168539"/>
                  </a:lnTo>
                  <a:lnTo>
                    <a:pt x="2259288" y="181133"/>
                  </a:lnTo>
                  <a:lnTo>
                    <a:pt x="2221433" y="201269"/>
                  </a:lnTo>
                  <a:lnTo>
                    <a:pt x="2193331" y="228246"/>
                  </a:lnTo>
                  <a:lnTo>
                    <a:pt x="2169820" y="299923"/>
                  </a:lnTo>
                  <a:lnTo>
                    <a:pt x="2176067" y="341222"/>
                  </a:lnTo>
                  <a:lnTo>
                    <a:pt x="2218789" y="393888"/>
                  </a:lnTo>
                  <a:lnTo>
                    <a:pt x="2285694" y="419031"/>
                  </a:lnTo>
                  <a:lnTo>
                    <a:pt x="2357436" y="431510"/>
                  </a:lnTo>
                  <a:lnTo>
                    <a:pt x="2389074" y="437646"/>
                  </a:lnTo>
                  <a:lnTo>
                    <a:pt x="2414668" y="446188"/>
                  </a:lnTo>
                  <a:lnTo>
                    <a:pt x="2431797" y="458996"/>
                  </a:lnTo>
                  <a:lnTo>
                    <a:pt x="2438044" y="477926"/>
                  </a:lnTo>
                  <a:lnTo>
                    <a:pt x="2432850" y="498106"/>
                  </a:lnTo>
                  <a:lnTo>
                    <a:pt x="2416606" y="513181"/>
                  </a:lnTo>
                  <a:lnTo>
                    <a:pt x="2388323" y="522617"/>
                  </a:lnTo>
                  <a:lnTo>
                    <a:pt x="2347010" y="525881"/>
                  </a:lnTo>
                  <a:lnTo>
                    <a:pt x="2524007" y="525881"/>
                  </a:lnTo>
                  <a:lnTo>
                    <a:pt x="2531102" y="512831"/>
                  </a:lnTo>
                  <a:lnTo>
                    <a:pt x="2537206" y="474675"/>
                  </a:lnTo>
                  <a:lnTo>
                    <a:pt x="2530958" y="434181"/>
                  </a:lnTo>
                  <a:lnTo>
                    <a:pt x="2488236" y="382611"/>
                  </a:lnTo>
                  <a:lnTo>
                    <a:pt x="2421331" y="357832"/>
                  </a:lnTo>
                  <a:lnTo>
                    <a:pt x="2349590" y="344925"/>
                  </a:lnTo>
                  <a:lnTo>
                    <a:pt x="2317951" y="338261"/>
                  </a:lnTo>
                  <a:lnTo>
                    <a:pt x="2292358" y="328970"/>
                  </a:lnTo>
                  <a:lnTo>
                    <a:pt x="2275229" y="315186"/>
                  </a:lnTo>
                  <a:lnTo>
                    <a:pt x="2268982" y="295046"/>
                  </a:lnTo>
                  <a:lnTo>
                    <a:pt x="2274519" y="275424"/>
                  </a:lnTo>
                  <a:lnTo>
                    <a:pt x="2291334" y="259994"/>
                  </a:lnTo>
                  <a:lnTo>
                    <a:pt x="2319731" y="249897"/>
                  </a:lnTo>
                  <a:lnTo>
                    <a:pt x="2360015" y="246278"/>
                  </a:lnTo>
                  <a:lnTo>
                    <a:pt x="2500801" y="246278"/>
                  </a:lnTo>
                  <a:lnTo>
                    <a:pt x="2523388" y="201574"/>
                  </a:lnTo>
                  <a:lnTo>
                    <a:pt x="2489644" y="185788"/>
                  </a:lnTo>
                  <a:lnTo>
                    <a:pt x="2449118" y="174040"/>
                  </a:lnTo>
                  <a:lnTo>
                    <a:pt x="2405087" y="166712"/>
                  </a:lnTo>
                  <a:lnTo>
                    <a:pt x="2360828" y="164185"/>
                  </a:lnTo>
                  <a:close/>
                </a:path>
                <a:path w="2537460" h="608964">
                  <a:moveTo>
                    <a:pt x="2500801" y="246278"/>
                  </a:moveTo>
                  <a:lnTo>
                    <a:pt x="2360015" y="246278"/>
                  </a:lnTo>
                  <a:lnTo>
                    <a:pt x="2391105" y="247929"/>
                  </a:lnTo>
                  <a:lnTo>
                    <a:pt x="2422194" y="253390"/>
                  </a:lnTo>
                  <a:lnTo>
                    <a:pt x="2453284" y="263423"/>
                  </a:lnTo>
                  <a:lnTo>
                    <a:pt x="2484374" y="278790"/>
                  </a:lnTo>
                  <a:lnTo>
                    <a:pt x="2500801" y="246278"/>
                  </a:lnTo>
                  <a:close/>
                </a:path>
                <a:path w="2537460" h="608964">
                  <a:moveTo>
                    <a:pt x="105664" y="34137"/>
                  </a:moveTo>
                  <a:lnTo>
                    <a:pt x="0" y="34137"/>
                  </a:lnTo>
                  <a:lnTo>
                    <a:pt x="0" y="603097"/>
                  </a:lnTo>
                  <a:lnTo>
                    <a:pt x="105664" y="603097"/>
                  </a:lnTo>
                  <a:lnTo>
                    <a:pt x="105664" y="359257"/>
                  </a:lnTo>
                  <a:lnTo>
                    <a:pt x="505561" y="359257"/>
                  </a:lnTo>
                  <a:lnTo>
                    <a:pt x="505561" y="269036"/>
                  </a:lnTo>
                  <a:lnTo>
                    <a:pt x="105664" y="269036"/>
                  </a:lnTo>
                  <a:lnTo>
                    <a:pt x="105664" y="34137"/>
                  </a:lnTo>
                  <a:close/>
                </a:path>
                <a:path w="2537460" h="608964">
                  <a:moveTo>
                    <a:pt x="505561" y="359257"/>
                  </a:moveTo>
                  <a:lnTo>
                    <a:pt x="399897" y="359257"/>
                  </a:lnTo>
                  <a:lnTo>
                    <a:pt x="399897" y="603097"/>
                  </a:lnTo>
                  <a:lnTo>
                    <a:pt x="505561" y="603097"/>
                  </a:lnTo>
                  <a:lnTo>
                    <a:pt x="505561" y="359257"/>
                  </a:lnTo>
                  <a:close/>
                </a:path>
                <a:path w="2537460" h="608964">
                  <a:moveTo>
                    <a:pt x="505561" y="34137"/>
                  </a:moveTo>
                  <a:lnTo>
                    <a:pt x="399897" y="34137"/>
                  </a:lnTo>
                  <a:lnTo>
                    <a:pt x="399897" y="269036"/>
                  </a:lnTo>
                  <a:lnTo>
                    <a:pt x="505561" y="269036"/>
                  </a:lnTo>
                  <a:lnTo>
                    <a:pt x="505561" y="34137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0825" y="2841294"/>
              <a:ext cx="205333" cy="13055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94203" y="2430678"/>
              <a:ext cx="2537460" cy="608965"/>
            </a:xfrm>
            <a:custGeom>
              <a:avLst/>
              <a:gdLst/>
              <a:ahLst/>
              <a:cxnLst/>
              <a:rect l="l" t="t" r="r" b="b"/>
              <a:pathLst>
                <a:path w="2537460" h="608964">
                  <a:moveTo>
                    <a:pt x="1843481" y="250342"/>
                  </a:moveTo>
                  <a:lnTo>
                    <a:pt x="1801950" y="256500"/>
                  </a:lnTo>
                  <a:lnTo>
                    <a:pt x="1766388" y="274245"/>
                  </a:lnTo>
                  <a:lnTo>
                    <a:pt x="1738668" y="302485"/>
                  </a:lnTo>
                  <a:lnTo>
                    <a:pt x="1720663" y="340127"/>
                  </a:lnTo>
                  <a:lnTo>
                    <a:pt x="1714245" y="386080"/>
                  </a:lnTo>
                  <a:lnTo>
                    <a:pt x="1720663" y="432032"/>
                  </a:lnTo>
                  <a:lnTo>
                    <a:pt x="1738668" y="469674"/>
                  </a:lnTo>
                  <a:lnTo>
                    <a:pt x="1766388" y="497914"/>
                  </a:lnTo>
                  <a:lnTo>
                    <a:pt x="1801950" y="515659"/>
                  </a:lnTo>
                  <a:lnTo>
                    <a:pt x="1843481" y="521817"/>
                  </a:lnTo>
                  <a:lnTo>
                    <a:pt x="1885011" y="515659"/>
                  </a:lnTo>
                  <a:lnTo>
                    <a:pt x="1920573" y="497914"/>
                  </a:lnTo>
                  <a:lnTo>
                    <a:pt x="1948293" y="469674"/>
                  </a:lnTo>
                  <a:lnTo>
                    <a:pt x="1966298" y="432032"/>
                  </a:lnTo>
                  <a:lnTo>
                    <a:pt x="1972716" y="386080"/>
                  </a:lnTo>
                  <a:lnTo>
                    <a:pt x="1966298" y="340127"/>
                  </a:lnTo>
                  <a:lnTo>
                    <a:pt x="1948293" y="302485"/>
                  </a:lnTo>
                  <a:lnTo>
                    <a:pt x="1920573" y="274245"/>
                  </a:lnTo>
                  <a:lnTo>
                    <a:pt x="1885011" y="256500"/>
                  </a:lnTo>
                  <a:lnTo>
                    <a:pt x="1843481" y="250342"/>
                  </a:lnTo>
                  <a:close/>
                </a:path>
                <a:path w="2537460" h="608964">
                  <a:moveTo>
                    <a:pt x="837628" y="245465"/>
                  </a:moveTo>
                  <a:lnTo>
                    <a:pt x="791921" y="253060"/>
                  </a:lnTo>
                  <a:lnTo>
                    <a:pt x="754824" y="274523"/>
                  </a:lnTo>
                  <a:lnTo>
                    <a:pt x="728243" y="307873"/>
                  </a:lnTo>
                  <a:lnTo>
                    <a:pt x="714082" y="351129"/>
                  </a:lnTo>
                  <a:lnTo>
                    <a:pt x="960361" y="351129"/>
                  </a:lnTo>
                  <a:lnTo>
                    <a:pt x="947127" y="308216"/>
                  </a:lnTo>
                  <a:lnTo>
                    <a:pt x="920940" y="274827"/>
                  </a:lnTo>
                  <a:lnTo>
                    <a:pt x="883780" y="253174"/>
                  </a:lnTo>
                  <a:lnTo>
                    <a:pt x="837628" y="245465"/>
                  </a:lnTo>
                  <a:close/>
                </a:path>
                <a:path w="2537460" h="608964">
                  <a:moveTo>
                    <a:pt x="2360828" y="164185"/>
                  </a:moveTo>
                  <a:lnTo>
                    <a:pt x="2405087" y="166712"/>
                  </a:lnTo>
                  <a:lnTo>
                    <a:pt x="2449118" y="174040"/>
                  </a:lnTo>
                  <a:lnTo>
                    <a:pt x="2489644" y="185788"/>
                  </a:lnTo>
                  <a:lnTo>
                    <a:pt x="2523388" y="201574"/>
                  </a:lnTo>
                  <a:lnTo>
                    <a:pt x="2484373" y="278790"/>
                  </a:lnTo>
                  <a:lnTo>
                    <a:pt x="2453284" y="263423"/>
                  </a:lnTo>
                  <a:lnTo>
                    <a:pt x="2422194" y="253390"/>
                  </a:lnTo>
                  <a:lnTo>
                    <a:pt x="2391105" y="247929"/>
                  </a:lnTo>
                  <a:lnTo>
                    <a:pt x="2360015" y="246278"/>
                  </a:lnTo>
                  <a:lnTo>
                    <a:pt x="2319731" y="249897"/>
                  </a:lnTo>
                  <a:lnTo>
                    <a:pt x="2291333" y="259994"/>
                  </a:lnTo>
                  <a:lnTo>
                    <a:pt x="2274519" y="275424"/>
                  </a:lnTo>
                  <a:lnTo>
                    <a:pt x="2268981" y="295046"/>
                  </a:lnTo>
                  <a:lnTo>
                    <a:pt x="2275229" y="315186"/>
                  </a:lnTo>
                  <a:lnTo>
                    <a:pt x="2292358" y="328970"/>
                  </a:lnTo>
                  <a:lnTo>
                    <a:pt x="2317951" y="338261"/>
                  </a:lnTo>
                  <a:lnTo>
                    <a:pt x="2349590" y="344925"/>
                  </a:lnTo>
                  <a:lnTo>
                    <a:pt x="2384856" y="350827"/>
                  </a:lnTo>
                  <a:lnTo>
                    <a:pt x="2421331" y="357832"/>
                  </a:lnTo>
                  <a:lnTo>
                    <a:pt x="2488236" y="382611"/>
                  </a:lnTo>
                  <a:lnTo>
                    <a:pt x="2530958" y="434181"/>
                  </a:lnTo>
                  <a:lnTo>
                    <a:pt x="2537205" y="474675"/>
                  </a:lnTo>
                  <a:lnTo>
                    <a:pt x="2531102" y="512831"/>
                  </a:lnTo>
                  <a:lnTo>
                    <a:pt x="2484577" y="572211"/>
                  </a:lnTo>
                  <a:lnTo>
                    <a:pt x="2445690" y="592079"/>
                  </a:lnTo>
                  <a:lnTo>
                    <a:pt x="2397411" y="604497"/>
                  </a:lnTo>
                  <a:lnTo>
                    <a:pt x="2340508" y="608787"/>
                  </a:lnTo>
                  <a:lnTo>
                    <a:pt x="2286774" y="605053"/>
                  </a:lnTo>
                  <a:lnTo>
                    <a:pt x="2236165" y="594766"/>
                  </a:lnTo>
                  <a:lnTo>
                    <a:pt x="2191804" y="579297"/>
                  </a:lnTo>
                  <a:lnTo>
                    <a:pt x="2156815" y="560019"/>
                  </a:lnTo>
                  <a:lnTo>
                    <a:pt x="2195829" y="482803"/>
                  </a:lnTo>
                  <a:lnTo>
                    <a:pt x="2227910" y="500164"/>
                  </a:lnTo>
                  <a:lnTo>
                    <a:pt x="2265324" y="513791"/>
                  </a:lnTo>
                  <a:lnTo>
                    <a:pt x="2305786" y="522693"/>
                  </a:lnTo>
                  <a:lnTo>
                    <a:pt x="2347010" y="525881"/>
                  </a:lnTo>
                  <a:lnTo>
                    <a:pt x="2388323" y="522617"/>
                  </a:lnTo>
                  <a:lnTo>
                    <a:pt x="2416606" y="513181"/>
                  </a:lnTo>
                  <a:lnTo>
                    <a:pt x="2432850" y="498106"/>
                  </a:lnTo>
                  <a:lnTo>
                    <a:pt x="2438044" y="477926"/>
                  </a:lnTo>
                  <a:lnTo>
                    <a:pt x="2431797" y="458996"/>
                  </a:lnTo>
                  <a:lnTo>
                    <a:pt x="2414667" y="446188"/>
                  </a:lnTo>
                  <a:lnTo>
                    <a:pt x="2389074" y="437646"/>
                  </a:lnTo>
                  <a:lnTo>
                    <a:pt x="2357436" y="431510"/>
                  </a:lnTo>
                  <a:lnTo>
                    <a:pt x="2322169" y="425924"/>
                  </a:lnTo>
                  <a:lnTo>
                    <a:pt x="2285694" y="419031"/>
                  </a:lnTo>
                  <a:lnTo>
                    <a:pt x="2218789" y="393888"/>
                  </a:lnTo>
                  <a:lnTo>
                    <a:pt x="2176067" y="341222"/>
                  </a:lnTo>
                  <a:lnTo>
                    <a:pt x="2169820" y="299923"/>
                  </a:lnTo>
                  <a:lnTo>
                    <a:pt x="2175841" y="261364"/>
                  </a:lnTo>
                  <a:lnTo>
                    <a:pt x="2193331" y="228246"/>
                  </a:lnTo>
                  <a:lnTo>
                    <a:pt x="2221433" y="201269"/>
                  </a:lnTo>
                  <a:lnTo>
                    <a:pt x="2259288" y="181133"/>
                  </a:lnTo>
                  <a:lnTo>
                    <a:pt x="2306039" y="168539"/>
                  </a:lnTo>
                  <a:lnTo>
                    <a:pt x="2360828" y="164185"/>
                  </a:lnTo>
                  <a:close/>
                </a:path>
                <a:path w="2537460" h="608964">
                  <a:moveTo>
                    <a:pt x="1319695" y="164185"/>
                  </a:moveTo>
                  <a:lnTo>
                    <a:pt x="1370048" y="167837"/>
                  </a:lnTo>
                  <a:lnTo>
                    <a:pt x="1413591" y="178868"/>
                  </a:lnTo>
                  <a:lnTo>
                    <a:pt x="1449982" y="197391"/>
                  </a:lnTo>
                  <a:lnTo>
                    <a:pt x="1478880" y="223522"/>
                  </a:lnTo>
                  <a:lnTo>
                    <a:pt x="1499944" y="257373"/>
                  </a:lnTo>
                  <a:lnTo>
                    <a:pt x="1512833" y="299058"/>
                  </a:lnTo>
                  <a:lnTo>
                    <a:pt x="1517205" y="348691"/>
                  </a:lnTo>
                  <a:lnTo>
                    <a:pt x="1517205" y="603097"/>
                  </a:lnTo>
                  <a:lnTo>
                    <a:pt x="1421295" y="603097"/>
                  </a:lnTo>
                  <a:lnTo>
                    <a:pt x="1421295" y="550265"/>
                  </a:lnTo>
                  <a:lnTo>
                    <a:pt x="1398816" y="575183"/>
                  </a:lnTo>
                  <a:lnTo>
                    <a:pt x="1368259" y="593547"/>
                  </a:lnTo>
                  <a:lnTo>
                    <a:pt x="1330083" y="604901"/>
                  </a:lnTo>
                  <a:lnTo>
                    <a:pt x="1284744" y="608787"/>
                  </a:lnTo>
                  <a:lnTo>
                    <a:pt x="1229844" y="602518"/>
                  </a:lnTo>
                  <a:lnTo>
                    <a:pt x="1184971" y="584780"/>
                  </a:lnTo>
                  <a:lnTo>
                    <a:pt x="1151373" y="557171"/>
                  </a:lnTo>
                  <a:lnTo>
                    <a:pt x="1130299" y="521290"/>
                  </a:lnTo>
                  <a:lnTo>
                    <a:pt x="1122997" y="478739"/>
                  </a:lnTo>
                  <a:lnTo>
                    <a:pt x="1129122" y="437520"/>
                  </a:lnTo>
                  <a:lnTo>
                    <a:pt x="1148590" y="401997"/>
                  </a:lnTo>
                  <a:lnTo>
                    <a:pt x="1183040" y="374161"/>
                  </a:lnTo>
                  <a:lnTo>
                    <a:pt x="1234110" y="355999"/>
                  </a:lnTo>
                  <a:lnTo>
                    <a:pt x="1303439" y="349504"/>
                  </a:lnTo>
                  <a:lnTo>
                    <a:pt x="1415605" y="349504"/>
                  </a:lnTo>
                  <a:lnTo>
                    <a:pt x="1415605" y="343001"/>
                  </a:lnTo>
                  <a:lnTo>
                    <a:pt x="1408887" y="303237"/>
                  </a:lnTo>
                  <a:lnTo>
                    <a:pt x="1388681" y="273608"/>
                  </a:lnTo>
                  <a:lnTo>
                    <a:pt x="1354912" y="255104"/>
                  </a:lnTo>
                  <a:lnTo>
                    <a:pt x="1307503" y="248716"/>
                  </a:lnTo>
                  <a:lnTo>
                    <a:pt x="1270927" y="251675"/>
                  </a:lnTo>
                  <a:lnTo>
                    <a:pt x="1235570" y="260197"/>
                  </a:lnTo>
                  <a:lnTo>
                    <a:pt x="1203261" y="273748"/>
                  </a:lnTo>
                  <a:lnTo>
                    <a:pt x="1175829" y="291795"/>
                  </a:lnTo>
                  <a:lnTo>
                    <a:pt x="1136002" y="217830"/>
                  </a:lnTo>
                  <a:lnTo>
                    <a:pt x="1174419" y="194360"/>
                  </a:lnTo>
                  <a:lnTo>
                    <a:pt x="1219009" y="177596"/>
                  </a:lnTo>
                  <a:lnTo>
                    <a:pt x="1268018" y="167538"/>
                  </a:lnTo>
                  <a:lnTo>
                    <a:pt x="1319695" y="164185"/>
                  </a:lnTo>
                  <a:close/>
                </a:path>
                <a:path w="2537460" h="608964">
                  <a:moveTo>
                    <a:pt x="837628" y="164185"/>
                  </a:moveTo>
                  <a:lnTo>
                    <a:pt x="883462" y="168257"/>
                  </a:lnTo>
                  <a:lnTo>
                    <a:pt x="925410" y="180149"/>
                  </a:lnTo>
                  <a:lnTo>
                    <a:pt x="962787" y="199375"/>
                  </a:lnTo>
                  <a:lnTo>
                    <a:pt x="994905" y="225450"/>
                  </a:lnTo>
                  <a:lnTo>
                    <a:pt x="1021080" y="257887"/>
                  </a:lnTo>
                  <a:lnTo>
                    <a:pt x="1040625" y="296202"/>
                  </a:lnTo>
                  <a:lnTo>
                    <a:pt x="1052855" y="339907"/>
                  </a:lnTo>
                  <a:lnTo>
                    <a:pt x="1057084" y="388518"/>
                  </a:lnTo>
                  <a:lnTo>
                    <a:pt x="1056944" y="395274"/>
                  </a:lnTo>
                  <a:lnTo>
                    <a:pt x="1056576" y="402945"/>
                  </a:lnTo>
                  <a:lnTo>
                    <a:pt x="1056055" y="410921"/>
                  </a:lnTo>
                  <a:lnTo>
                    <a:pt x="1055458" y="418592"/>
                  </a:lnTo>
                  <a:lnTo>
                    <a:pt x="714895" y="418592"/>
                  </a:lnTo>
                  <a:lnTo>
                    <a:pt x="731380" y="461594"/>
                  </a:lnTo>
                  <a:lnTo>
                    <a:pt x="761428" y="494385"/>
                  </a:lnTo>
                  <a:lnTo>
                    <a:pt x="803363" y="515289"/>
                  </a:lnTo>
                  <a:lnTo>
                    <a:pt x="855510" y="522630"/>
                  </a:lnTo>
                  <a:lnTo>
                    <a:pt x="890155" y="519722"/>
                  </a:lnTo>
                  <a:lnTo>
                    <a:pt x="921143" y="510946"/>
                  </a:lnTo>
                  <a:lnTo>
                    <a:pt x="948778" y="496227"/>
                  </a:lnTo>
                  <a:lnTo>
                    <a:pt x="973366" y="475488"/>
                  </a:lnTo>
                  <a:lnTo>
                    <a:pt x="1027823" y="538073"/>
                  </a:lnTo>
                  <a:lnTo>
                    <a:pt x="994575" y="568667"/>
                  </a:lnTo>
                  <a:lnTo>
                    <a:pt x="953858" y="590804"/>
                  </a:lnTo>
                  <a:lnTo>
                    <a:pt x="906437" y="604253"/>
                  </a:lnTo>
                  <a:lnTo>
                    <a:pt x="853071" y="608787"/>
                  </a:lnTo>
                  <a:lnTo>
                    <a:pt x="800996" y="604518"/>
                  </a:lnTo>
                  <a:lnTo>
                    <a:pt x="754227" y="592162"/>
                  </a:lnTo>
                  <a:lnTo>
                    <a:pt x="713268" y="572396"/>
                  </a:lnTo>
                  <a:lnTo>
                    <a:pt x="678624" y="545896"/>
                  </a:lnTo>
                  <a:lnTo>
                    <a:pt x="650800" y="513338"/>
                  </a:lnTo>
                  <a:lnTo>
                    <a:pt x="630301" y="475399"/>
                  </a:lnTo>
                  <a:lnTo>
                    <a:pt x="617631" y="432754"/>
                  </a:lnTo>
                  <a:lnTo>
                    <a:pt x="613295" y="386080"/>
                  </a:lnTo>
                  <a:lnTo>
                    <a:pt x="617634" y="339440"/>
                  </a:lnTo>
                  <a:lnTo>
                    <a:pt x="630174" y="296887"/>
                  </a:lnTo>
                  <a:lnTo>
                    <a:pt x="650200" y="259078"/>
                  </a:lnTo>
                  <a:lnTo>
                    <a:pt x="676998" y="226669"/>
                  </a:lnTo>
                  <a:lnTo>
                    <a:pt x="709855" y="200318"/>
                  </a:lnTo>
                  <a:lnTo>
                    <a:pt x="748055" y="180682"/>
                  </a:lnTo>
                  <a:lnTo>
                    <a:pt x="790884" y="168419"/>
                  </a:lnTo>
                  <a:lnTo>
                    <a:pt x="837628" y="164185"/>
                  </a:lnTo>
                  <a:close/>
                </a:path>
                <a:path w="2537460" h="608964">
                  <a:moveTo>
                    <a:pt x="0" y="34137"/>
                  </a:moveTo>
                  <a:lnTo>
                    <a:pt x="105663" y="34137"/>
                  </a:lnTo>
                  <a:lnTo>
                    <a:pt x="105663" y="269036"/>
                  </a:lnTo>
                  <a:lnTo>
                    <a:pt x="399897" y="269036"/>
                  </a:lnTo>
                  <a:lnTo>
                    <a:pt x="399897" y="34137"/>
                  </a:lnTo>
                  <a:lnTo>
                    <a:pt x="505561" y="34137"/>
                  </a:lnTo>
                  <a:lnTo>
                    <a:pt x="505561" y="603097"/>
                  </a:lnTo>
                  <a:lnTo>
                    <a:pt x="399897" y="603097"/>
                  </a:lnTo>
                  <a:lnTo>
                    <a:pt x="399897" y="359257"/>
                  </a:lnTo>
                  <a:lnTo>
                    <a:pt x="105663" y="359257"/>
                  </a:lnTo>
                  <a:lnTo>
                    <a:pt x="105663" y="603097"/>
                  </a:lnTo>
                  <a:lnTo>
                    <a:pt x="0" y="603097"/>
                  </a:lnTo>
                  <a:lnTo>
                    <a:pt x="0" y="34137"/>
                  </a:lnTo>
                  <a:close/>
                </a:path>
                <a:path w="2537460" h="608964">
                  <a:moveTo>
                    <a:pt x="1971090" y="0"/>
                  </a:moveTo>
                  <a:lnTo>
                    <a:pt x="2072690" y="0"/>
                  </a:lnTo>
                  <a:lnTo>
                    <a:pt x="2072690" y="603097"/>
                  </a:lnTo>
                  <a:lnTo>
                    <a:pt x="1975154" y="603097"/>
                  </a:lnTo>
                  <a:lnTo>
                    <a:pt x="1975154" y="547014"/>
                  </a:lnTo>
                  <a:lnTo>
                    <a:pt x="1946617" y="574154"/>
                  </a:lnTo>
                  <a:lnTo>
                    <a:pt x="1912670" y="593445"/>
                  </a:lnTo>
                  <a:lnTo>
                    <a:pt x="1873999" y="604964"/>
                  </a:lnTo>
                  <a:lnTo>
                    <a:pt x="1831289" y="608787"/>
                  </a:lnTo>
                  <a:lnTo>
                    <a:pt x="1785688" y="604751"/>
                  </a:lnTo>
                  <a:lnTo>
                    <a:pt x="1743849" y="592963"/>
                  </a:lnTo>
                  <a:lnTo>
                    <a:pt x="1706487" y="573897"/>
                  </a:lnTo>
                  <a:lnTo>
                    <a:pt x="1674317" y="548030"/>
                  </a:lnTo>
                  <a:lnTo>
                    <a:pt x="1648051" y="515839"/>
                  </a:lnTo>
                  <a:lnTo>
                    <a:pt x="1628406" y="477799"/>
                  </a:lnTo>
                  <a:lnTo>
                    <a:pt x="1616095" y="434387"/>
                  </a:lnTo>
                  <a:lnTo>
                    <a:pt x="1611833" y="386080"/>
                  </a:lnTo>
                  <a:lnTo>
                    <a:pt x="1616095" y="337807"/>
                  </a:lnTo>
                  <a:lnTo>
                    <a:pt x="1628406" y="294487"/>
                  </a:lnTo>
                  <a:lnTo>
                    <a:pt x="1648051" y="256578"/>
                  </a:lnTo>
                  <a:lnTo>
                    <a:pt x="1674317" y="224536"/>
                  </a:lnTo>
                  <a:lnTo>
                    <a:pt x="1706487" y="198818"/>
                  </a:lnTo>
                  <a:lnTo>
                    <a:pt x="1743849" y="179882"/>
                  </a:lnTo>
                  <a:lnTo>
                    <a:pt x="1785688" y="168186"/>
                  </a:lnTo>
                  <a:lnTo>
                    <a:pt x="1831289" y="164185"/>
                  </a:lnTo>
                  <a:lnTo>
                    <a:pt x="1871992" y="167728"/>
                  </a:lnTo>
                  <a:lnTo>
                    <a:pt x="1909419" y="178511"/>
                  </a:lnTo>
                  <a:lnTo>
                    <a:pt x="1942731" y="196761"/>
                  </a:lnTo>
                  <a:lnTo>
                    <a:pt x="1971090" y="222707"/>
                  </a:lnTo>
                  <a:lnTo>
                    <a:pt x="197109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20" y="2746248"/>
              <a:ext cx="307848" cy="17068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97754" y="27655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223520" y="0"/>
                  </a:moveTo>
                  <a:lnTo>
                    <a:pt x="0" y="0"/>
                  </a:lnTo>
                  <a:lnTo>
                    <a:pt x="0" y="84531"/>
                  </a:lnTo>
                  <a:lnTo>
                    <a:pt x="223520" y="84531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97754" y="27655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0" y="0"/>
                  </a:moveTo>
                  <a:lnTo>
                    <a:pt x="223520" y="0"/>
                  </a:lnTo>
                  <a:lnTo>
                    <a:pt x="223520" y="84531"/>
                  </a:lnTo>
                  <a:lnTo>
                    <a:pt x="0" y="845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1951" y="2414016"/>
              <a:ext cx="3813048" cy="8442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729185" y="2430678"/>
              <a:ext cx="3728085" cy="761365"/>
            </a:xfrm>
            <a:custGeom>
              <a:avLst/>
              <a:gdLst/>
              <a:ahLst/>
              <a:cxnLst/>
              <a:rect l="l" t="t" r="r" b="b"/>
              <a:pathLst>
                <a:path w="3728084" h="761364">
                  <a:moveTo>
                    <a:pt x="1679012" y="248716"/>
                  </a:moveTo>
                  <a:lnTo>
                    <a:pt x="1491957" y="248716"/>
                  </a:lnTo>
                  <a:lnTo>
                    <a:pt x="1539366" y="255104"/>
                  </a:lnTo>
                  <a:lnTo>
                    <a:pt x="1573136" y="273608"/>
                  </a:lnTo>
                  <a:lnTo>
                    <a:pt x="1593341" y="303237"/>
                  </a:lnTo>
                  <a:lnTo>
                    <a:pt x="1600060" y="343001"/>
                  </a:lnTo>
                  <a:lnTo>
                    <a:pt x="1600060" y="349503"/>
                  </a:lnTo>
                  <a:lnTo>
                    <a:pt x="1487893" y="349503"/>
                  </a:lnTo>
                  <a:lnTo>
                    <a:pt x="1418565" y="355999"/>
                  </a:lnTo>
                  <a:lnTo>
                    <a:pt x="1367495" y="374161"/>
                  </a:lnTo>
                  <a:lnTo>
                    <a:pt x="1333045" y="401997"/>
                  </a:lnTo>
                  <a:lnTo>
                    <a:pt x="1313577" y="437520"/>
                  </a:lnTo>
                  <a:lnTo>
                    <a:pt x="1307452" y="478739"/>
                  </a:lnTo>
                  <a:lnTo>
                    <a:pt x="1314754" y="521290"/>
                  </a:lnTo>
                  <a:lnTo>
                    <a:pt x="1335828" y="557171"/>
                  </a:lnTo>
                  <a:lnTo>
                    <a:pt x="1369426" y="584780"/>
                  </a:lnTo>
                  <a:lnTo>
                    <a:pt x="1414299" y="602518"/>
                  </a:lnTo>
                  <a:lnTo>
                    <a:pt x="1469199" y="608787"/>
                  </a:lnTo>
                  <a:lnTo>
                    <a:pt x="1514538" y="604901"/>
                  </a:lnTo>
                  <a:lnTo>
                    <a:pt x="1552714" y="593547"/>
                  </a:lnTo>
                  <a:lnTo>
                    <a:pt x="1583270" y="575183"/>
                  </a:lnTo>
                  <a:lnTo>
                    <a:pt x="1605749" y="550265"/>
                  </a:lnTo>
                  <a:lnTo>
                    <a:pt x="1701660" y="550265"/>
                  </a:lnTo>
                  <a:lnTo>
                    <a:pt x="1701660" y="534822"/>
                  </a:lnTo>
                  <a:lnTo>
                    <a:pt x="1490332" y="534822"/>
                  </a:lnTo>
                  <a:lnTo>
                    <a:pt x="1455432" y="530567"/>
                  </a:lnTo>
                  <a:lnTo>
                    <a:pt x="1429372" y="518464"/>
                  </a:lnTo>
                  <a:lnTo>
                    <a:pt x="1413065" y="499503"/>
                  </a:lnTo>
                  <a:lnTo>
                    <a:pt x="1407426" y="474675"/>
                  </a:lnTo>
                  <a:lnTo>
                    <a:pt x="1411427" y="452285"/>
                  </a:lnTo>
                  <a:lnTo>
                    <a:pt x="1425409" y="433933"/>
                  </a:lnTo>
                  <a:lnTo>
                    <a:pt x="1452346" y="421525"/>
                  </a:lnTo>
                  <a:lnTo>
                    <a:pt x="1495209" y="416966"/>
                  </a:lnTo>
                  <a:lnTo>
                    <a:pt x="1701660" y="416966"/>
                  </a:lnTo>
                  <a:lnTo>
                    <a:pt x="1701660" y="348691"/>
                  </a:lnTo>
                  <a:lnTo>
                    <a:pt x="1697288" y="299058"/>
                  </a:lnTo>
                  <a:lnTo>
                    <a:pt x="1684399" y="257373"/>
                  </a:lnTo>
                  <a:lnTo>
                    <a:pt x="1679012" y="248716"/>
                  </a:lnTo>
                  <a:close/>
                </a:path>
                <a:path w="3728084" h="761364">
                  <a:moveTo>
                    <a:pt x="1701660" y="550265"/>
                  </a:moveTo>
                  <a:lnTo>
                    <a:pt x="1605749" y="550265"/>
                  </a:lnTo>
                  <a:lnTo>
                    <a:pt x="1605749" y="603097"/>
                  </a:lnTo>
                  <a:lnTo>
                    <a:pt x="1701660" y="603097"/>
                  </a:lnTo>
                  <a:lnTo>
                    <a:pt x="1701660" y="550265"/>
                  </a:lnTo>
                  <a:close/>
                </a:path>
                <a:path w="3728084" h="761364">
                  <a:moveTo>
                    <a:pt x="1701660" y="416966"/>
                  </a:moveTo>
                  <a:lnTo>
                    <a:pt x="1600060" y="416966"/>
                  </a:lnTo>
                  <a:lnTo>
                    <a:pt x="1600060" y="467360"/>
                  </a:lnTo>
                  <a:lnTo>
                    <a:pt x="1582686" y="496760"/>
                  </a:lnTo>
                  <a:lnTo>
                    <a:pt x="1557388" y="517855"/>
                  </a:lnTo>
                  <a:lnTo>
                    <a:pt x="1525993" y="530567"/>
                  </a:lnTo>
                  <a:lnTo>
                    <a:pt x="1490332" y="534822"/>
                  </a:lnTo>
                  <a:lnTo>
                    <a:pt x="1701660" y="534822"/>
                  </a:lnTo>
                  <a:lnTo>
                    <a:pt x="1701660" y="416966"/>
                  </a:lnTo>
                  <a:close/>
                </a:path>
                <a:path w="3728084" h="761364">
                  <a:moveTo>
                    <a:pt x="1504149" y="164185"/>
                  </a:moveTo>
                  <a:lnTo>
                    <a:pt x="1452473" y="167538"/>
                  </a:lnTo>
                  <a:lnTo>
                    <a:pt x="1403464" y="177596"/>
                  </a:lnTo>
                  <a:lnTo>
                    <a:pt x="1358874" y="194360"/>
                  </a:lnTo>
                  <a:lnTo>
                    <a:pt x="1320457" y="217830"/>
                  </a:lnTo>
                  <a:lnTo>
                    <a:pt x="1360284" y="291795"/>
                  </a:lnTo>
                  <a:lnTo>
                    <a:pt x="1387716" y="273748"/>
                  </a:lnTo>
                  <a:lnTo>
                    <a:pt x="1420025" y="260197"/>
                  </a:lnTo>
                  <a:lnTo>
                    <a:pt x="1455381" y="251675"/>
                  </a:lnTo>
                  <a:lnTo>
                    <a:pt x="1491957" y="248716"/>
                  </a:lnTo>
                  <a:lnTo>
                    <a:pt x="1679012" y="248716"/>
                  </a:lnTo>
                  <a:lnTo>
                    <a:pt x="1663335" y="223522"/>
                  </a:lnTo>
                  <a:lnTo>
                    <a:pt x="1634437" y="197391"/>
                  </a:lnTo>
                  <a:lnTo>
                    <a:pt x="1598046" y="178868"/>
                  </a:lnTo>
                  <a:lnTo>
                    <a:pt x="1554503" y="167837"/>
                  </a:lnTo>
                  <a:lnTo>
                    <a:pt x="1504149" y="164185"/>
                  </a:lnTo>
                  <a:close/>
                </a:path>
                <a:path w="3728084" h="761364">
                  <a:moveTo>
                    <a:pt x="2584335" y="164185"/>
                  </a:moveTo>
                  <a:lnTo>
                    <a:pt x="2536145" y="168386"/>
                  </a:lnTo>
                  <a:lnTo>
                    <a:pt x="2492032" y="180568"/>
                  </a:lnTo>
                  <a:lnTo>
                    <a:pt x="2452719" y="200104"/>
                  </a:lnTo>
                  <a:lnTo>
                    <a:pt x="2418930" y="226364"/>
                  </a:lnTo>
                  <a:lnTo>
                    <a:pt x="2391390" y="258721"/>
                  </a:lnTo>
                  <a:lnTo>
                    <a:pt x="2370823" y="296545"/>
                  </a:lnTo>
                  <a:lnTo>
                    <a:pt x="2357951" y="339207"/>
                  </a:lnTo>
                  <a:lnTo>
                    <a:pt x="2353500" y="386079"/>
                  </a:lnTo>
                  <a:lnTo>
                    <a:pt x="2357951" y="432987"/>
                  </a:lnTo>
                  <a:lnTo>
                    <a:pt x="2370823" y="475741"/>
                  </a:lnTo>
                  <a:lnTo>
                    <a:pt x="2391390" y="513695"/>
                  </a:lnTo>
                  <a:lnTo>
                    <a:pt x="2418930" y="546201"/>
                  </a:lnTo>
                  <a:lnTo>
                    <a:pt x="2452719" y="572611"/>
                  </a:lnTo>
                  <a:lnTo>
                    <a:pt x="2492032" y="592277"/>
                  </a:lnTo>
                  <a:lnTo>
                    <a:pt x="2536145" y="604551"/>
                  </a:lnTo>
                  <a:lnTo>
                    <a:pt x="2584335" y="608787"/>
                  </a:lnTo>
                  <a:lnTo>
                    <a:pt x="2633027" y="604551"/>
                  </a:lnTo>
                  <a:lnTo>
                    <a:pt x="2677452" y="592277"/>
                  </a:lnTo>
                  <a:lnTo>
                    <a:pt x="2716923" y="572611"/>
                  </a:lnTo>
                  <a:lnTo>
                    <a:pt x="2750756" y="546201"/>
                  </a:lnTo>
                  <a:lnTo>
                    <a:pt x="2771391" y="521817"/>
                  </a:lnTo>
                  <a:lnTo>
                    <a:pt x="2584335" y="521817"/>
                  </a:lnTo>
                  <a:lnTo>
                    <a:pt x="2542889" y="515659"/>
                  </a:lnTo>
                  <a:lnTo>
                    <a:pt x="2507529" y="497914"/>
                  </a:lnTo>
                  <a:lnTo>
                    <a:pt x="2480050" y="469674"/>
                  </a:lnTo>
                  <a:lnTo>
                    <a:pt x="2462246" y="432032"/>
                  </a:lnTo>
                  <a:lnTo>
                    <a:pt x="2455913" y="386079"/>
                  </a:lnTo>
                  <a:lnTo>
                    <a:pt x="2462246" y="340127"/>
                  </a:lnTo>
                  <a:lnTo>
                    <a:pt x="2480050" y="302485"/>
                  </a:lnTo>
                  <a:lnTo>
                    <a:pt x="2507529" y="274245"/>
                  </a:lnTo>
                  <a:lnTo>
                    <a:pt x="2542889" y="256500"/>
                  </a:lnTo>
                  <a:lnTo>
                    <a:pt x="2584335" y="250342"/>
                  </a:lnTo>
                  <a:lnTo>
                    <a:pt x="2771141" y="250342"/>
                  </a:lnTo>
                  <a:lnTo>
                    <a:pt x="2750756" y="226364"/>
                  </a:lnTo>
                  <a:lnTo>
                    <a:pt x="2716923" y="200104"/>
                  </a:lnTo>
                  <a:lnTo>
                    <a:pt x="2677452" y="180568"/>
                  </a:lnTo>
                  <a:lnTo>
                    <a:pt x="2633027" y="168386"/>
                  </a:lnTo>
                  <a:lnTo>
                    <a:pt x="2584335" y="164185"/>
                  </a:lnTo>
                  <a:close/>
                </a:path>
                <a:path w="3728084" h="761364">
                  <a:moveTo>
                    <a:pt x="2771141" y="250342"/>
                  </a:moveTo>
                  <a:lnTo>
                    <a:pt x="2584335" y="250342"/>
                  </a:lnTo>
                  <a:lnTo>
                    <a:pt x="2626178" y="256500"/>
                  </a:lnTo>
                  <a:lnTo>
                    <a:pt x="2661779" y="274245"/>
                  </a:lnTo>
                  <a:lnTo>
                    <a:pt x="2689381" y="302485"/>
                  </a:lnTo>
                  <a:lnTo>
                    <a:pt x="2707231" y="340127"/>
                  </a:lnTo>
                  <a:lnTo>
                    <a:pt x="2713570" y="386079"/>
                  </a:lnTo>
                  <a:lnTo>
                    <a:pt x="2707231" y="432032"/>
                  </a:lnTo>
                  <a:lnTo>
                    <a:pt x="2689381" y="469674"/>
                  </a:lnTo>
                  <a:lnTo>
                    <a:pt x="2661779" y="497914"/>
                  </a:lnTo>
                  <a:lnTo>
                    <a:pt x="2626178" y="515659"/>
                  </a:lnTo>
                  <a:lnTo>
                    <a:pt x="2584335" y="521817"/>
                  </a:lnTo>
                  <a:lnTo>
                    <a:pt x="2771391" y="521817"/>
                  </a:lnTo>
                  <a:lnTo>
                    <a:pt x="2778264" y="513695"/>
                  </a:lnTo>
                  <a:lnTo>
                    <a:pt x="2798762" y="475741"/>
                  </a:lnTo>
                  <a:lnTo>
                    <a:pt x="2811564" y="432987"/>
                  </a:lnTo>
                  <a:lnTo>
                    <a:pt x="2815983" y="386079"/>
                  </a:lnTo>
                  <a:lnTo>
                    <a:pt x="2811564" y="339207"/>
                  </a:lnTo>
                  <a:lnTo>
                    <a:pt x="2798762" y="296545"/>
                  </a:lnTo>
                  <a:lnTo>
                    <a:pt x="2778264" y="258721"/>
                  </a:lnTo>
                  <a:lnTo>
                    <a:pt x="2771141" y="250342"/>
                  </a:lnTo>
                  <a:close/>
                </a:path>
                <a:path w="3728084" h="761364">
                  <a:moveTo>
                    <a:pt x="2231154" y="547014"/>
                  </a:moveTo>
                  <a:lnTo>
                    <a:pt x="1928774" y="547014"/>
                  </a:lnTo>
                  <a:lnTo>
                    <a:pt x="1957311" y="574154"/>
                  </a:lnTo>
                  <a:lnTo>
                    <a:pt x="1991258" y="593445"/>
                  </a:lnTo>
                  <a:lnTo>
                    <a:pt x="2029929" y="604964"/>
                  </a:lnTo>
                  <a:lnTo>
                    <a:pt x="2072639" y="608787"/>
                  </a:lnTo>
                  <a:lnTo>
                    <a:pt x="2118509" y="604751"/>
                  </a:lnTo>
                  <a:lnTo>
                    <a:pt x="2160549" y="592962"/>
                  </a:lnTo>
                  <a:lnTo>
                    <a:pt x="2198055" y="573897"/>
                  </a:lnTo>
                  <a:lnTo>
                    <a:pt x="2230323" y="548030"/>
                  </a:lnTo>
                  <a:lnTo>
                    <a:pt x="2231154" y="547014"/>
                  </a:lnTo>
                  <a:close/>
                </a:path>
                <a:path w="3728084" h="761364">
                  <a:moveTo>
                    <a:pt x="1933651" y="0"/>
                  </a:moveTo>
                  <a:lnTo>
                    <a:pt x="1832051" y="0"/>
                  </a:lnTo>
                  <a:lnTo>
                    <a:pt x="1832051" y="603097"/>
                  </a:lnTo>
                  <a:lnTo>
                    <a:pt x="1928774" y="603097"/>
                  </a:lnTo>
                  <a:lnTo>
                    <a:pt x="1928774" y="547014"/>
                  </a:lnTo>
                  <a:lnTo>
                    <a:pt x="2231154" y="547014"/>
                  </a:lnTo>
                  <a:lnTo>
                    <a:pt x="2251758" y="521817"/>
                  </a:lnTo>
                  <a:lnTo>
                    <a:pt x="2061260" y="521817"/>
                  </a:lnTo>
                  <a:lnTo>
                    <a:pt x="2019729" y="515659"/>
                  </a:lnTo>
                  <a:lnTo>
                    <a:pt x="1984168" y="497914"/>
                  </a:lnTo>
                  <a:lnTo>
                    <a:pt x="1956448" y="469674"/>
                  </a:lnTo>
                  <a:lnTo>
                    <a:pt x="1938443" y="432032"/>
                  </a:lnTo>
                  <a:lnTo>
                    <a:pt x="1932025" y="386079"/>
                  </a:lnTo>
                  <a:lnTo>
                    <a:pt x="1938443" y="340127"/>
                  </a:lnTo>
                  <a:lnTo>
                    <a:pt x="1956448" y="302485"/>
                  </a:lnTo>
                  <a:lnTo>
                    <a:pt x="1984168" y="274245"/>
                  </a:lnTo>
                  <a:lnTo>
                    <a:pt x="2019729" y="256500"/>
                  </a:lnTo>
                  <a:lnTo>
                    <a:pt x="2061260" y="250342"/>
                  </a:lnTo>
                  <a:lnTo>
                    <a:pt x="2251524" y="250342"/>
                  </a:lnTo>
                  <a:lnTo>
                    <a:pt x="2230323" y="224535"/>
                  </a:lnTo>
                  <a:lnTo>
                    <a:pt x="2227008" y="221894"/>
                  </a:lnTo>
                  <a:lnTo>
                    <a:pt x="1933651" y="221894"/>
                  </a:lnTo>
                  <a:lnTo>
                    <a:pt x="1933651" y="0"/>
                  </a:lnTo>
                  <a:close/>
                </a:path>
                <a:path w="3728084" h="761364">
                  <a:moveTo>
                    <a:pt x="2251524" y="250342"/>
                  </a:moveTo>
                  <a:lnTo>
                    <a:pt x="2061260" y="250342"/>
                  </a:lnTo>
                  <a:lnTo>
                    <a:pt x="2102707" y="256500"/>
                  </a:lnTo>
                  <a:lnTo>
                    <a:pt x="2138067" y="274245"/>
                  </a:lnTo>
                  <a:lnTo>
                    <a:pt x="2165546" y="302485"/>
                  </a:lnTo>
                  <a:lnTo>
                    <a:pt x="2183349" y="340127"/>
                  </a:lnTo>
                  <a:lnTo>
                    <a:pt x="2189683" y="386079"/>
                  </a:lnTo>
                  <a:lnTo>
                    <a:pt x="2183349" y="432032"/>
                  </a:lnTo>
                  <a:lnTo>
                    <a:pt x="2165546" y="469674"/>
                  </a:lnTo>
                  <a:lnTo>
                    <a:pt x="2138067" y="497914"/>
                  </a:lnTo>
                  <a:lnTo>
                    <a:pt x="2102707" y="515659"/>
                  </a:lnTo>
                  <a:lnTo>
                    <a:pt x="2061260" y="521817"/>
                  </a:lnTo>
                  <a:lnTo>
                    <a:pt x="2251758" y="521817"/>
                  </a:lnTo>
                  <a:lnTo>
                    <a:pt x="2256647" y="515839"/>
                  </a:lnTo>
                  <a:lnTo>
                    <a:pt x="2276322" y="477799"/>
                  </a:lnTo>
                  <a:lnTo>
                    <a:pt x="2288644" y="434387"/>
                  </a:lnTo>
                  <a:lnTo>
                    <a:pt x="2292908" y="386079"/>
                  </a:lnTo>
                  <a:lnTo>
                    <a:pt x="2288644" y="337807"/>
                  </a:lnTo>
                  <a:lnTo>
                    <a:pt x="2276322" y="294487"/>
                  </a:lnTo>
                  <a:lnTo>
                    <a:pt x="2256647" y="256578"/>
                  </a:lnTo>
                  <a:lnTo>
                    <a:pt x="2251524" y="250342"/>
                  </a:lnTo>
                  <a:close/>
                </a:path>
                <a:path w="3728084" h="761364">
                  <a:moveTo>
                    <a:pt x="2072639" y="164185"/>
                  </a:moveTo>
                  <a:lnTo>
                    <a:pt x="2032520" y="167716"/>
                  </a:lnTo>
                  <a:lnTo>
                    <a:pt x="1995525" y="178409"/>
                  </a:lnTo>
                  <a:lnTo>
                    <a:pt x="1962340" y="196418"/>
                  </a:lnTo>
                  <a:lnTo>
                    <a:pt x="1933651" y="221894"/>
                  </a:lnTo>
                  <a:lnTo>
                    <a:pt x="2227008" y="221894"/>
                  </a:lnTo>
                  <a:lnTo>
                    <a:pt x="2198055" y="198818"/>
                  </a:lnTo>
                  <a:lnTo>
                    <a:pt x="2160549" y="179882"/>
                  </a:lnTo>
                  <a:lnTo>
                    <a:pt x="2118509" y="168186"/>
                  </a:lnTo>
                  <a:lnTo>
                    <a:pt x="2072639" y="164185"/>
                  </a:lnTo>
                  <a:close/>
                </a:path>
                <a:path w="3728084" h="761364">
                  <a:moveTo>
                    <a:pt x="654011" y="169062"/>
                  </a:moveTo>
                  <a:lnTo>
                    <a:pt x="557288" y="169062"/>
                  </a:lnTo>
                  <a:lnTo>
                    <a:pt x="557288" y="760780"/>
                  </a:lnTo>
                  <a:lnTo>
                    <a:pt x="658888" y="760780"/>
                  </a:lnTo>
                  <a:lnTo>
                    <a:pt x="658888" y="550265"/>
                  </a:lnTo>
                  <a:lnTo>
                    <a:pt x="952772" y="550265"/>
                  </a:lnTo>
                  <a:lnTo>
                    <a:pt x="955560" y="548030"/>
                  </a:lnTo>
                  <a:lnTo>
                    <a:pt x="976995" y="521817"/>
                  </a:lnTo>
                  <a:lnTo>
                    <a:pt x="786498" y="521817"/>
                  </a:lnTo>
                  <a:lnTo>
                    <a:pt x="744967" y="515659"/>
                  </a:lnTo>
                  <a:lnTo>
                    <a:pt x="709405" y="497914"/>
                  </a:lnTo>
                  <a:lnTo>
                    <a:pt x="681686" y="469674"/>
                  </a:lnTo>
                  <a:lnTo>
                    <a:pt x="663680" y="432032"/>
                  </a:lnTo>
                  <a:lnTo>
                    <a:pt x="657263" y="386079"/>
                  </a:lnTo>
                  <a:lnTo>
                    <a:pt x="663680" y="340127"/>
                  </a:lnTo>
                  <a:lnTo>
                    <a:pt x="681686" y="302485"/>
                  </a:lnTo>
                  <a:lnTo>
                    <a:pt x="709405" y="274245"/>
                  </a:lnTo>
                  <a:lnTo>
                    <a:pt x="744967" y="256500"/>
                  </a:lnTo>
                  <a:lnTo>
                    <a:pt x="786498" y="250342"/>
                  </a:lnTo>
                  <a:lnTo>
                    <a:pt x="976477" y="250342"/>
                  </a:lnTo>
                  <a:lnTo>
                    <a:pt x="956477" y="225958"/>
                  </a:lnTo>
                  <a:lnTo>
                    <a:pt x="654011" y="225958"/>
                  </a:lnTo>
                  <a:lnTo>
                    <a:pt x="654011" y="169062"/>
                  </a:lnTo>
                  <a:close/>
                </a:path>
                <a:path w="3728084" h="761364">
                  <a:moveTo>
                    <a:pt x="952772" y="550265"/>
                  </a:moveTo>
                  <a:lnTo>
                    <a:pt x="658888" y="550265"/>
                  </a:lnTo>
                  <a:lnTo>
                    <a:pt x="687577" y="576211"/>
                  </a:lnTo>
                  <a:lnTo>
                    <a:pt x="720763" y="594461"/>
                  </a:lnTo>
                  <a:lnTo>
                    <a:pt x="757758" y="605243"/>
                  </a:lnTo>
                  <a:lnTo>
                    <a:pt x="797877" y="608787"/>
                  </a:lnTo>
                  <a:lnTo>
                    <a:pt x="843746" y="604751"/>
                  </a:lnTo>
                  <a:lnTo>
                    <a:pt x="885786" y="592962"/>
                  </a:lnTo>
                  <a:lnTo>
                    <a:pt x="923293" y="573897"/>
                  </a:lnTo>
                  <a:lnTo>
                    <a:pt x="952772" y="550265"/>
                  </a:lnTo>
                  <a:close/>
                </a:path>
                <a:path w="3728084" h="761364">
                  <a:moveTo>
                    <a:pt x="976477" y="250342"/>
                  </a:moveTo>
                  <a:lnTo>
                    <a:pt x="786498" y="250342"/>
                  </a:lnTo>
                  <a:lnTo>
                    <a:pt x="827944" y="256500"/>
                  </a:lnTo>
                  <a:lnTo>
                    <a:pt x="863304" y="274245"/>
                  </a:lnTo>
                  <a:lnTo>
                    <a:pt x="890783" y="302485"/>
                  </a:lnTo>
                  <a:lnTo>
                    <a:pt x="908587" y="340127"/>
                  </a:lnTo>
                  <a:lnTo>
                    <a:pt x="914920" y="386079"/>
                  </a:lnTo>
                  <a:lnTo>
                    <a:pt x="908587" y="432032"/>
                  </a:lnTo>
                  <a:lnTo>
                    <a:pt x="890783" y="469674"/>
                  </a:lnTo>
                  <a:lnTo>
                    <a:pt x="863304" y="497914"/>
                  </a:lnTo>
                  <a:lnTo>
                    <a:pt x="827944" y="515659"/>
                  </a:lnTo>
                  <a:lnTo>
                    <a:pt x="786498" y="521817"/>
                  </a:lnTo>
                  <a:lnTo>
                    <a:pt x="976995" y="521817"/>
                  </a:lnTo>
                  <a:lnTo>
                    <a:pt x="981884" y="515839"/>
                  </a:lnTo>
                  <a:lnTo>
                    <a:pt x="1001560" y="477799"/>
                  </a:lnTo>
                  <a:lnTo>
                    <a:pt x="1013882" y="434387"/>
                  </a:lnTo>
                  <a:lnTo>
                    <a:pt x="1018146" y="386079"/>
                  </a:lnTo>
                  <a:lnTo>
                    <a:pt x="1013882" y="338040"/>
                  </a:lnTo>
                  <a:lnTo>
                    <a:pt x="1001560" y="294830"/>
                  </a:lnTo>
                  <a:lnTo>
                    <a:pt x="981884" y="256935"/>
                  </a:lnTo>
                  <a:lnTo>
                    <a:pt x="976477" y="250342"/>
                  </a:lnTo>
                  <a:close/>
                </a:path>
                <a:path w="3728084" h="761364">
                  <a:moveTo>
                    <a:pt x="797877" y="164185"/>
                  </a:moveTo>
                  <a:lnTo>
                    <a:pt x="755167" y="168008"/>
                  </a:lnTo>
                  <a:lnTo>
                    <a:pt x="716495" y="179527"/>
                  </a:lnTo>
                  <a:lnTo>
                    <a:pt x="682548" y="198818"/>
                  </a:lnTo>
                  <a:lnTo>
                    <a:pt x="654011" y="225958"/>
                  </a:lnTo>
                  <a:lnTo>
                    <a:pt x="956477" y="225958"/>
                  </a:lnTo>
                  <a:lnTo>
                    <a:pt x="923293" y="199032"/>
                  </a:lnTo>
                  <a:lnTo>
                    <a:pt x="885786" y="179997"/>
                  </a:lnTo>
                  <a:lnTo>
                    <a:pt x="843746" y="168219"/>
                  </a:lnTo>
                  <a:lnTo>
                    <a:pt x="797877" y="164185"/>
                  </a:lnTo>
                  <a:close/>
                </a:path>
                <a:path w="3728084" h="761364">
                  <a:moveTo>
                    <a:pt x="3011487" y="169062"/>
                  </a:moveTo>
                  <a:lnTo>
                    <a:pt x="2909887" y="169062"/>
                  </a:lnTo>
                  <a:lnTo>
                    <a:pt x="2909887" y="416966"/>
                  </a:lnTo>
                  <a:lnTo>
                    <a:pt x="2914399" y="468796"/>
                  </a:lnTo>
                  <a:lnTo>
                    <a:pt x="2927470" y="512222"/>
                  </a:lnTo>
                  <a:lnTo>
                    <a:pt x="2948404" y="547403"/>
                  </a:lnTo>
                  <a:lnTo>
                    <a:pt x="2976503" y="574493"/>
                  </a:lnTo>
                  <a:lnTo>
                    <a:pt x="3011072" y="593649"/>
                  </a:lnTo>
                  <a:lnTo>
                    <a:pt x="3051414" y="605028"/>
                  </a:lnTo>
                  <a:lnTo>
                    <a:pt x="3096831" y="608787"/>
                  </a:lnTo>
                  <a:lnTo>
                    <a:pt x="3137763" y="604862"/>
                  </a:lnTo>
                  <a:lnTo>
                    <a:pt x="3175571" y="593242"/>
                  </a:lnTo>
                  <a:lnTo>
                    <a:pt x="3208959" y="574154"/>
                  </a:lnTo>
                  <a:lnTo>
                    <a:pt x="3236633" y="547827"/>
                  </a:lnTo>
                  <a:lnTo>
                    <a:pt x="3333356" y="547827"/>
                  </a:lnTo>
                  <a:lnTo>
                    <a:pt x="3333356" y="519379"/>
                  </a:lnTo>
                  <a:lnTo>
                    <a:pt x="3113087" y="519379"/>
                  </a:lnTo>
                  <a:lnTo>
                    <a:pt x="3070123" y="512305"/>
                  </a:lnTo>
                  <a:lnTo>
                    <a:pt x="3038208" y="490829"/>
                  </a:lnTo>
                  <a:lnTo>
                    <a:pt x="3018332" y="454571"/>
                  </a:lnTo>
                  <a:lnTo>
                    <a:pt x="3011487" y="403148"/>
                  </a:lnTo>
                  <a:lnTo>
                    <a:pt x="3011487" y="169062"/>
                  </a:lnTo>
                  <a:close/>
                </a:path>
                <a:path w="3728084" h="761364">
                  <a:moveTo>
                    <a:pt x="3333356" y="547827"/>
                  </a:moveTo>
                  <a:lnTo>
                    <a:pt x="3236633" y="547827"/>
                  </a:lnTo>
                  <a:lnTo>
                    <a:pt x="3236633" y="603097"/>
                  </a:lnTo>
                  <a:lnTo>
                    <a:pt x="3333356" y="603097"/>
                  </a:lnTo>
                  <a:lnTo>
                    <a:pt x="3333356" y="547827"/>
                  </a:lnTo>
                  <a:close/>
                </a:path>
                <a:path w="3728084" h="761364">
                  <a:moveTo>
                    <a:pt x="3333356" y="169062"/>
                  </a:moveTo>
                  <a:lnTo>
                    <a:pt x="3231756" y="169062"/>
                  </a:lnTo>
                  <a:lnTo>
                    <a:pt x="3231756" y="388518"/>
                  </a:lnTo>
                  <a:lnTo>
                    <a:pt x="3223158" y="445655"/>
                  </a:lnTo>
                  <a:lnTo>
                    <a:pt x="3198939" y="486562"/>
                  </a:lnTo>
                  <a:lnTo>
                    <a:pt x="3161461" y="511162"/>
                  </a:lnTo>
                  <a:lnTo>
                    <a:pt x="3113087" y="519379"/>
                  </a:lnTo>
                  <a:lnTo>
                    <a:pt x="3333356" y="519379"/>
                  </a:lnTo>
                  <a:lnTo>
                    <a:pt x="3333356" y="169062"/>
                  </a:lnTo>
                  <a:close/>
                </a:path>
                <a:path w="3728084" h="761364">
                  <a:moveTo>
                    <a:pt x="101600" y="169062"/>
                  </a:moveTo>
                  <a:lnTo>
                    <a:pt x="0" y="169062"/>
                  </a:lnTo>
                  <a:lnTo>
                    <a:pt x="0" y="416966"/>
                  </a:lnTo>
                  <a:lnTo>
                    <a:pt x="4511" y="468796"/>
                  </a:lnTo>
                  <a:lnTo>
                    <a:pt x="17583" y="512222"/>
                  </a:lnTo>
                  <a:lnTo>
                    <a:pt x="38516" y="547403"/>
                  </a:lnTo>
                  <a:lnTo>
                    <a:pt x="66616" y="574493"/>
                  </a:lnTo>
                  <a:lnTo>
                    <a:pt x="101185" y="593649"/>
                  </a:lnTo>
                  <a:lnTo>
                    <a:pt x="141526" y="605028"/>
                  </a:lnTo>
                  <a:lnTo>
                    <a:pt x="186943" y="608787"/>
                  </a:lnTo>
                  <a:lnTo>
                    <a:pt x="227876" y="604862"/>
                  </a:lnTo>
                  <a:lnTo>
                    <a:pt x="265683" y="593242"/>
                  </a:lnTo>
                  <a:lnTo>
                    <a:pt x="299072" y="574154"/>
                  </a:lnTo>
                  <a:lnTo>
                    <a:pt x="326745" y="547827"/>
                  </a:lnTo>
                  <a:lnTo>
                    <a:pt x="423468" y="547827"/>
                  </a:lnTo>
                  <a:lnTo>
                    <a:pt x="423468" y="519379"/>
                  </a:lnTo>
                  <a:lnTo>
                    <a:pt x="203200" y="519379"/>
                  </a:lnTo>
                  <a:lnTo>
                    <a:pt x="160235" y="512305"/>
                  </a:lnTo>
                  <a:lnTo>
                    <a:pt x="128320" y="490829"/>
                  </a:lnTo>
                  <a:lnTo>
                    <a:pt x="108445" y="454571"/>
                  </a:lnTo>
                  <a:lnTo>
                    <a:pt x="101600" y="403148"/>
                  </a:lnTo>
                  <a:lnTo>
                    <a:pt x="101600" y="169062"/>
                  </a:lnTo>
                  <a:close/>
                </a:path>
                <a:path w="3728084" h="761364">
                  <a:moveTo>
                    <a:pt x="423468" y="547827"/>
                  </a:moveTo>
                  <a:lnTo>
                    <a:pt x="326745" y="547827"/>
                  </a:lnTo>
                  <a:lnTo>
                    <a:pt x="326745" y="603097"/>
                  </a:lnTo>
                  <a:lnTo>
                    <a:pt x="423468" y="603097"/>
                  </a:lnTo>
                  <a:lnTo>
                    <a:pt x="423468" y="547827"/>
                  </a:lnTo>
                  <a:close/>
                </a:path>
                <a:path w="3728084" h="761364">
                  <a:moveTo>
                    <a:pt x="423468" y="169062"/>
                  </a:moveTo>
                  <a:lnTo>
                    <a:pt x="321868" y="169062"/>
                  </a:lnTo>
                  <a:lnTo>
                    <a:pt x="321868" y="388518"/>
                  </a:lnTo>
                  <a:lnTo>
                    <a:pt x="313270" y="445655"/>
                  </a:lnTo>
                  <a:lnTo>
                    <a:pt x="289051" y="486562"/>
                  </a:lnTo>
                  <a:lnTo>
                    <a:pt x="251574" y="511162"/>
                  </a:lnTo>
                  <a:lnTo>
                    <a:pt x="203200" y="519379"/>
                  </a:lnTo>
                  <a:lnTo>
                    <a:pt x="423468" y="519379"/>
                  </a:lnTo>
                  <a:lnTo>
                    <a:pt x="423468" y="169062"/>
                  </a:lnTo>
                  <a:close/>
                </a:path>
                <a:path w="3728084" h="761364">
                  <a:moveTo>
                    <a:pt x="3582593" y="253593"/>
                  </a:moveTo>
                  <a:lnTo>
                    <a:pt x="3480993" y="253593"/>
                  </a:lnTo>
                  <a:lnTo>
                    <a:pt x="3480993" y="462483"/>
                  </a:lnTo>
                  <a:lnTo>
                    <a:pt x="3487418" y="514528"/>
                  </a:lnTo>
                  <a:lnTo>
                    <a:pt x="3506249" y="555415"/>
                  </a:lnTo>
                  <a:lnTo>
                    <a:pt x="3536823" y="584910"/>
                  </a:lnTo>
                  <a:lnTo>
                    <a:pt x="3578477" y="602778"/>
                  </a:lnTo>
                  <a:lnTo>
                    <a:pt x="3630548" y="608787"/>
                  </a:lnTo>
                  <a:lnTo>
                    <a:pt x="3657790" y="606958"/>
                  </a:lnTo>
                  <a:lnTo>
                    <a:pt x="3683889" y="601471"/>
                  </a:lnTo>
                  <a:lnTo>
                    <a:pt x="3707701" y="592327"/>
                  </a:lnTo>
                  <a:lnTo>
                    <a:pt x="3728085" y="579526"/>
                  </a:lnTo>
                  <a:lnTo>
                    <a:pt x="3706669" y="525068"/>
                  </a:lnTo>
                  <a:lnTo>
                    <a:pt x="3642741" y="525068"/>
                  </a:lnTo>
                  <a:lnTo>
                    <a:pt x="3616883" y="520852"/>
                  </a:lnTo>
                  <a:lnTo>
                    <a:pt x="3598037" y="508406"/>
                  </a:lnTo>
                  <a:lnTo>
                    <a:pt x="3586505" y="488035"/>
                  </a:lnTo>
                  <a:lnTo>
                    <a:pt x="3582593" y="460044"/>
                  </a:lnTo>
                  <a:lnTo>
                    <a:pt x="3582593" y="253593"/>
                  </a:lnTo>
                  <a:close/>
                </a:path>
                <a:path w="3728084" h="761364">
                  <a:moveTo>
                    <a:pt x="3699637" y="507187"/>
                  </a:moveTo>
                  <a:lnTo>
                    <a:pt x="3687203" y="515124"/>
                  </a:lnTo>
                  <a:lnTo>
                    <a:pt x="3673322" y="520700"/>
                  </a:lnTo>
                  <a:lnTo>
                    <a:pt x="3658374" y="523989"/>
                  </a:lnTo>
                  <a:lnTo>
                    <a:pt x="3642741" y="525068"/>
                  </a:lnTo>
                  <a:lnTo>
                    <a:pt x="3706669" y="525068"/>
                  </a:lnTo>
                  <a:lnTo>
                    <a:pt x="3699637" y="507187"/>
                  </a:lnTo>
                  <a:close/>
                </a:path>
                <a:path w="3728084" h="761364">
                  <a:moveTo>
                    <a:pt x="3698824" y="172313"/>
                  </a:moveTo>
                  <a:lnTo>
                    <a:pt x="3409467" y="172313"/>
                  </a:lnTo>
                  <a:lnTo>
                    <a:pt x="3409467" y="253593"/>
                  </a:lnTo>
                  <a:lnTo>
                    <a:pt x="3698824" y="253593"/>
                  </a:lnTo>
                  <a:lnTo>
                    <a:pt x="3698824" y="172313"/>
                  </a:lnTo>
                  <a:close/>
                </a:path>
                <a:path w="3728084" h="761364">
                  <a:moveTo>
                    <a:pt x="3582593" y="73151"/>
                  </a:moveTo>
                  <a:lnTo>
                    <a:pt x="3480993" y="73151"/>
                  </a:lnTo>
                  <a:lnTo>
                    <a:pt x="3480993" y="172313"/>
                  </a:lnTo>
                  <a:lnTo>
                    <a:pt x="3582593" y="172313"/>
                  </a:lnTo>
                  <a:lnTo>
                    <a:pt x="3582593" y="73151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0262" y="2841294"/>
              <a:ext cx="205333" cy="1305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729185" y="2430678"/>
              <a:ext cx="3728085" cy="761365"/>
            </a:xfrm>
            <a:custGeom>
              <a:avLst/>
              <a:gdLst/>
              <a:ahLst/>
              <a:cxnLst/>
              <a:rect l="l" t="t" r="r" b="b"/>
              <a:pathLst>
                <a:path w="3728084" h="761364">
                  <a:moveTo>
                    <a:pt x="2584335" y="250342"/>
                  </a:moveTo>
                  <a:lnTo>
                    <a:pt x="2542889" y="256500"/>
                  </a:lnTo>
                  <a:lnTo>
                    <a:pt x="2507529" y="274245"/>
                  </a:lnTo>
                  <a:lnTo>
                    <a:pt x="2480050" y="302485"/>
                  </a:lnTo>
                  <a:lnTo>
                    <a:pt x="2462246" y="340127"/>
                  </a:lnTo>
                  <a:lnTo>
                    <a:pt x="2455913" y="386080"/>
                  </a:lnTo>
                  <a:lnTo>
                    <a:pt x="2462246" y="432032"/>
                  </a:lnTo>
                  <a:lnTo>
                    <a:pt x="2480050" y="469674"/>
                  </a:lnTo>
                  <a:lnTo>
                    <a:pt x="2507529" y="497914"/>
                  </a:lnTo>
                  <a:lnTo>
                    <a:pt x="2542889" y="515659"/>
                  </a:lnTo>
                  <a:lnTo>
                    <a:pt x="2584335" y="521817"/>
                  </a:lnTo>
                  <a:lnTo>
                    <a:pt x="2626178" y="515659"/>
                  </a:lnTo>
                  <a:lnTo>
                    <a:pt x="2661779" y="497914"/>
                  </a:lnTo>
                  <a:lnTo>
                    <a:pt x="2689381" y="469674"/>
                  </a:lnTo>
                  <a:lnTo>
                    <a:pt x="2707230" y="432032"/>
                  </a:lnTo>
                  <a:lnTo>
                    <a:pt x="2713570" y="386080"/>
                  </a:lnTo>
                  <a:lnTo>
                    <a:pt x="2707230" y="340127"/>
                  </a:lnTo>
                  <a:lnTo>
                    <a:pt x="2689381" y="302485"/>
                  </a:lnTo>
                  <a:lnTo>
                    <a:pt x="2661779" y="274245"/>
                  </a:lnTo>
                  <a:lnTo>
                    <a:pt x="2626178" y="256500"/>
                  </a:lnTo>
                  <a:lnTo>
                    <a:pt x="2584335" y="250342"/>
                  </a:lnTo>
                  <a:close/>
                </a:path>
                <a:path w="3728084" h="761364">
                  <a:moveTo>
                    <a:pt x="2061260" y="250342"/>
                  </a:moveTo>
                  <a:lnTo>
                    <a:pt x="2019729" y="256500"/>
                  </a:lnTo>
                  <a:lnTo>
                    <a:pt x="1984168" y="274245"/>
                  </a:lnTo>
                  <a:lnTo>
                    <a:pt x="1956448" y="302485"/>
                  </a:lnTo>
                  <a:lnTo>
                    <a:pt x="1938443" y="340127"/>
                  </a:lnTo>
                  <a:lnTo>
                    <a:pt x="1932025" y="386080"/>
                  </a:lnTo>
                  <a:lnTo>
                    <a:pt x="1938443" y="432032"/>
                  </a:lnTo>
                  <a:lnTo>
                    <a:pt x="1956448" y="469674"/>
                  </a:lnTo>
                  <a:lnTo>
                    <a:pt x="1984168" y="497914"/>
                  </a:lnTo>
                  <a:lnTo>
                    <a:pt x="2019729" y="515659"/>
                  </a:lnTo>
                  <a:lnTo>
                    <a:pt x="2061260" y="521817"/>
                  </a:lnTo>
                  <a:lnTo>
                    <a:pt x="2102707" y="515659"/>
                  </a:lnTo>
                  <a:lnTo>
                    <a:pt x="2138067" y="497914"/>
                  </a:lnTo>
                  <a:lnTo>
                    <a:pt x="2165546" y="469674"/>
                  </a:lnTo>
                  <a:lnTo>
                    <a:pt x="2183349" y="432032"/>
                  </a:lnTo>
                  <a:lnTo>
                    <a:pt x="2189683" y="386080"/>
                  </a:lnTo>
                  <a:lnTo>
                    <a:pt x="2183349" y="340127"/>
                  </a:lnTo>
                  <a:lnTo>
                    <a:pt x="2165546" y="302485"/>
                  </a:lnTo>
                  <a:lnTo>
                    <a:pt x="2138067" y="274245"/>
                  </a:lnTo>
                  <a:lnTo>
                    <a:pt x="2102707" y="256500"/>
                  </a:lnTo>
                  <a:lnTo>
                    <a:pt x="2061260" y="250342"/>
                  </a:lnTo>
                  <a:close/>
                </a:path>
                <a:path w="3728084" h="761364">
                  <a:moveTo>
                    <a:pt x="786498" y="250342"/>
                  </a:moveTo>
                  <a:lnTo>
                    <a:pt x="744967" y="256500"/>
                  </a:lnTo>
                  <a:lnTo>
                    <a:pt x="709405" y="274245"/>
                  </a:lnTo>
                  <a:lnTo>
                    <a:pt x="681686" y="302485"/>
                  </a:lnTo>
                  <a:lnTo>
                    <a:pt x="663681" y="340127"/>
                  </a:lnTo>
                  <a:lnTo>
                    <a:pt x="657263" y="386080"/>
                  </a:lnTo>
                  <a:lnTo>
                    <a:pt x="663681" y="432032"/>
                  </a:lnTo>
                  <a:lnTo>
                    <a:pt x="681686" y="469674"/>
                  </a:lnTo>
                  <a:lnTo>
                    <a:pt x="709405" y="497914"/>
                  </a:lnTo>
                  <a:lnTo>
                    <a:pt x="744967" y="515659"/>
                  </a:lnTo>
                  <a:lnTo>
                    <a:pt x="786498" y="521817"/>
                  </a:lnTo>
                  <a:lnTo>
                    <a:pt x="827944" y="515659"/>
                  </a:lnTo>
                  <a:lnTo>
                    <a:pt x="863304" y="497914"/>
                  </a:lnTo>
                  <a:lnTo>
                    <a:pt x="890783" y="469674"/>
                  </a:lnTo>
                  <a:lnTo>
                    <a:pt x="908587" y="432032"/>
                  </a:lnTo>
                  <a:lnTo>
                    <a:pt x="914920" y="386080"/>
                  </a:lnTo>
                  <a:lnTo>
                    <a:pt x="908587" y="340127"/>
                  </a:lnTo>
                  <a:lnTo>
                    <a:pt x="890783" y="302485"/>
                  </a:lnTo>
                  <a:lnTo>
                    <a:pt x="863304" y="274245"/>
                  </a:lnTo>
                  <a:lnTo>
                    <a:pt x="827944" y="256500"/>
                  </a:lnTo>
                  <a:lnTo>
                    <a:pt x="786498" y="250342"/>
                  </a:lnTo>
                  <a:close/>
                </a:path>
                <a:path w="3728084" h="761364">
                  <a:moveTo>
                    <a:pt x="2909887" y="169062"/>
                  </a:moveTo>
                  <a:lnTo>
                    <a:pt x="3011487" y="169062"/>
                  </a:lnTo>
                  <a:lnTo>
                    <a:pt x="3011487" y="403148"/>
                  </a:lnTo>
                  <a:lnTo>
                    <a:pt x="3018332" y="454571"/>
                  </a:lnTo>
                  <a:lnTo>
                    <a:pt x="3038208" y="490829"/>
                  </a:lnTo>
                  <a:lnTo>
                    <a:pt x="3070123" y="512305"/>
                  </a:lnTo>
                  <a:lnTo>
                    <a:pt x="3113087" y="519379"/>
                  </a:lnTo>
                  <a:lnTo>
                    <a:pt x="3161461" y="511162"/>
                  </a:lnTo>
                  <a:lnTo>
                    <a:pt x="3198939" y="486562"/>
                  </a:lnTo>
                  <a:lnTo>
                    <a:pt x="3223158" y="445655"/>
                  </a:lnTo>
                  <a:lnTo>
                    <a:pt x="3231756" y="388518"/>
                  </a:lnTo>
                  <a:lnTo>
                    <a:pt x="3231756" y="169062"/>
                  </a:lnTo>
                  <a:lnTo>
                    <a:pt x="3333356" y="169062"/>
                  </a:lnTo>
                  <a:lnTo>
                    <a:pt x="3333356" y="603097"/>
                  </a:lnTo>
                  <a:lnTo>
                    <a:pt x="3236633" y="603097"/>
                  </a:lnTo>
                  <a:lnTo>
                    <a:pt x="3236633" y="547827"/>
                  </a:lnTo>
                  <a:lnTo>
                    <a:pt x="3208959" y="574154"/>
                  </a:lnTo>
                  <a:lnTo>
                    <a:pt x="3175571" y="593242"/>
                  </a:lnTo>
                  <a:lnTo>
                    <a:pt x="3137763" y="604862"/>
                  </a:lnTo>
                  <a:lnTo>
                    <a:pt x="3096831" y="608787"/>
                  </a:lnTo>
                  <a:lnTo>
                    <a:pt x="3051414" y="605028"/>
                  </a:lnTo>
                  <a:lnTo>
                    <a:pt x="3011072" y="593649"/>
                  </a:lnTo>
                  <a:lnTo>
                    <a:pt x="2976503" y="574493"/>
                  </a:lnTo>
                  <a:lnTo>
                    <a:pt x="2948404" y="547403"/>
                  </a:lnTo>
                  <a:lnTo>
                    <a:pt x="2927470" y="512222"/>
                  </a:lnTo>
                  <a:lnTo>
                    <a:pt x="2914399" y="468796"/>
                  </a:lnTo>
                  <a:lnTo>
                    <a:pt x="2909887" y="416966"/>
                  </a:lnTo>
                  <a:lnTo>
                    <a:pt x="2909887" y="169062"/>
                  </a:lnTo>
                  <a:close/>
                </a:path>
                <a:path w="3728084" h="761364">
                  <a:moveTo>
                    <a:pt x="0" y="169062"/>
                  </a:moveTo>
                  <a:lnTo>
                    <a:pt x="101600" y="169062"/>
                  </a:lnTo>
                  <a:lnTo>
                    <a:pt x="101600" y="403148"/>
                  </a:lnTo>
                  <a:lnTo>
                    <a:pt x="108445" y="454571"/>
                  </a:lnTo>
                  <a:lnTo>
                    <a:pt x="128320" y="490829"/>
                  </a:lnTo>
                  <a:lnTo>
                    <a:pt x="160235" y="512305"/>
                  </a:lnTo>
                  <a:lnTo>
                    <a:pt x="203199" y="519379"/>
                  </a:lnTo>
                  <a:lnTo>
                    <a:pt x="251574" y="511162"/>
                  </a:lnTo>
                  <a:lnTo>
                    <a:pt x="289052" y="486562"/>
                  </a:lnTo>
                  <a:lnTo>
                    <a:pt x="313270" y="445655"/>
                  </a:lnTo>
                  <a:lnTo>
                    <a:pt x="321868" y="388518"/>
                  </a:lnTo>
                  <a:lnTo>
                    <a:pt x="321868" y="169062"/>
                  </a:lnTo>
                  <a:lnTo>
                    <a:pt x="423468" y="169062"/>
                  </a:lnTo>
                  <a:lnTo>
                    <a:pt x="423468" y="603097"/>
                  </a:lnTo>
                  <a:lnTo>
                    <a:pt x="326745" y="603097"/>
                  </a:lnTo>
                  <a:lnTo>
                    <a:pt x="326745" y="547827"/>
                  </a:lnTo>
                  <a:lnTo>
                    <a:pt x="299072" y="574154"/>
                  </a:lnTo>
                  <a:lnTo>
                    <a:pt x="265684" y="593242"/>
                  </a:lnTo>
                  <a:lnTo>
                    <a:pt x="227876" y="604862"/>
                  </a:lnTo>
                  <a:lnTo>
                    <a:pt x="186944" y="608787"/>
                  </a:lnTo>
                  <a:lnTo>
                    <a:pt x="141526" y="605028"/>
                  </a:lnTo>
                  <a:lnTo>
                    <a:pt x="101185" y="593649"/>
                  </a:lnTo>
                  <a:lnTo>
                    <a:pt x="66616" y="574493"/>
                  </a:lnTo>
                  <a:lnTo>
                    <a:pt x="38516" y="547403"/>
                  </a:lnTo>
                  <a:lnTo>
                    <a:pt x="17583" y="512222"/>
                  </a:lnTo>
                  <a:lnTo>
                    <a:pt x="4511" y="468796"/>
                  </a:lnTo>
                  <a:lnTo>
                    <a:pt x="0" y="416966"/>
                  </a:lnTo>
                  <a:lnTo>
                    <a:pt x="0" y="169062"/>
                  </a:lnTo>
                  <a:close/>
                </a:path>
                <a:path w="3728084" h="761364">
                  <a:moveTo>
                    <a:pt x="2584335" y="164185"/>
                  </a:moveTo>
                  <a:lnTo>
                    <a:pt x="2633027" y="168386"/>
                  </a:lnTo>
                  <a:lnTo>
                    <a:pt x="2677452" y="180568"/>
                  </a:lnTo>
                  <a:lnTo>
                    <a:pt x="2716923" y="200104"/>
                  </a:lnTo>
                  <a:lnTo>
                    <a:pt x="2750756" y="226364"/>
                  </a:lnTo>
                  <a:lnTo>
                    <a:pt x="2778264" y="258721"/>
                  </a:lnTo>
                  <a:lnTo>
                    <a:pt x="2798762" y="296545"/>
                  </a:lnTo>
                  <a:lnTo>
                    <a:pt x="2811564" y="339207"/>
                  </a:lnTo>
                  <a:lnTo>
                    <a:pt x="2815983" y="386080"/>
                  </a:lnTo>
                  <a:lnTo>
                    <a:pt x="2811564" y="432987"/>
                  </a:lnTo>
                  <a:lnTo>
                    <a:pt x="2798762" y="475741"/>
                  </a:lnTo>
                  <a:lnTo>
                    <a:pt x="2778264" y="513695"/>
                  </a:lnTo>
                  <a:lnTo>
                    <a:pt x="2750756" y="546201"/>
                  </a:lnTo>
                  <a:lnTo>
                    <a:pt x="2716923" y="572611"/>
                  </a:lnTo>
                  <a:lnTo>
                    <a:pt x="2677452" y="592277"/>
                  </a:lnTo>
                  <a:lnTo>
                    <a:pt x="2633027" y="604551"/>
                  </a:lnTo>
                  <a:lnTo>
                    <a:pt x="2584335" y="608787"/>
                  </a:lnTo>
                  <a:lnTo>
                    <a:pt x="2536145" y="604551"/>
                  </a:lnTo>
                  <a:lnTo>
                    <a:pt x="2492032" y="592277"/>
                  </a:lnTo>
                  <a:lnTo>
                    <a:pt x="2452719" y="572611"/>
                  </a:lnTo>
                  <a:lnTo>
                    <a:pt x="2418930" y="546201"/>
                  </a:lnTo>
                  <a:lnTo>
                    <a:pt x="2391390" y="513695"/>
                  </a:lnTo>
                  <a:lnTo>
                    <a:pt x="2370823" y="475741"/>
                  </a:lnTo>
                  <a:lnTo>
                    <a:pt x="2357951" y="432987"/>
                  </a:lnTo>
                  <a:lnTo>
                    <a:pt x="2353500" y="386080"/>
                  </a:lnTo>
                  <a:lnTo>
                    <a:pt x="2357951" y="339207"/>
                  </a:lnTo>
                  <a:lnTo>
                    <a:pt x="2370823" y="296545"/>
                  </a:lnTo>
                  <a:lnTo>
                    <a:pt x="2391390" y="258721"/>
                  </a:lnTo>
                  <a:lnTo>
                    <a:pt x="2418930" y="226364"/>
                  </a:lnTo>
                  <a:lnTo>
                    <a:pt x="2452719" y="200104"/>
                  </a:lnTo>
                  <a:lnTo>
                    <a:pt x="2492032" y="180568"/>
                  </a:lnTo>
                  <a:lnTo>
                    <a:pt x="2536145" y="168386"/>
                  </a:lnTo>
                  <a:lnTo>
                    <a:pt x="2584335" y="164185"/>
                  </a:lnTo>
                  <a:close/>
                </a:path>
                <a:path w="3728084" h="761364">
                  <a:moveTo>
                    <a:pt x="1504149" y="164185"/>
                  </a:moveTo>
                  <a:lnTo>
                    <a:pt x="1554503" y="167837"/>
                  </a:lnTo>
                  <a:lnTo>
                    <a:pt x="1598046" y="178868"/>
                  </a:lnTo>
                  <a:lnTo>
                    <a:pt x="1634437" y="197391"/>
                  </a:lnTo>
                  <a:lnTo>
                    <a:pt x="1663335" y="223522"/>
                  </a:lnTo>
                  <a:lnTo>
                    <a:pt x="1684399" y="257373"/>
                  </a:lnTo>
                  <a:lnTo>
                    <a:pt x="1697288" y="299058"/>
                  </a:lnTo>
                  <a:lnTo>
                    <a:pt x="1701660" y="348691"/>
                  </a:lnTo>
                  <a:lnTo>
                    <a:pt x="1701660" y="603097"/>
                  </a:lnTo>
                  <a:lnTo>
                    <a:pt x="1605749" y="603097"/>
                  </a:lnTo>
                  <a:lnTo>
                    <a:pt x="1605749" y="550265"/>
                  </a:lnTo>
                  <a:lnTo>
                    <a:pt x="1583270" y="575183"/>
                  </a:lnTo>
                  <a:lnTo>
                    <a:pt x="1552714" y="593547"/>
                  </a:lnTo>
                  <a:lnTo>
                    <a:pt x="1514538" y="604901"/>
                  </a:lnTo>
                  <a:lnTo>
                    <a:pt x="1469199" y="608787"/>
                  </a:lnTo>
                  <a:lnTo>
                    <a:pt x="1414299" y="602518"/>
                  </a:lnTo>
                  <a:lnTo>
                    <a:pt x="1369426" y="584780"/>
                  </a:lnTo>
                  <a:lnTo>
                    <a:pt x="1335828" y="557171"/>
                  </a:lnTo>
                  <a:lnTo>
                    <a:pt x="1314754" y="521290"/>
                  </a:lnTo>
                  <a:lnTo>
                    <a:pt x="1307452" y="478739"/>
                  </a:lnTo>
                  <a:lnTo>
                    <a:pt x="1313577" y="437520"/>
                  </a:lnTo>
                  <a:lnTo>
                    <a:pt x="1333045" y="401997"/>
                  </a:lnTo>
                  <a:lnTo>
                    <a:pt x="1367495" y="374161"/>
                  </a:lnTo>
                  <a:lnTo>
                    <a:pt x="1418565" y="355999"/>
                  </a:lnTo>
                  <a:lnTo>
                    <a:pt x="1487893" y="349504"/>
                  </a:lnTo>
                  <a:lnTo>
                    <a:pt x="1600060" y="349504"/>
                  </a:lnTo>
                  <a:lnTo>
                    <a:pt x="1600060" y="343001"/>
                  </a:lnTo>
                  <a:lnTo>
                    <a:pt x="1593341" y="303237"/>
                  </a:lnTo>
                  <a:lnTo>
                    <a:pt x="1573136" y="273608"/>
                  </a:lnTo>
                  <a:lnTo>
                    <a:pt x="1539366" y="255104"/>
                  </a:lnTo>
                  <a:lnTo>
                    <a:pt x="1491957" y="248716"/>
                  </a:lnTo>
                  <a:lnTo>
                    <a:pt x="1455381" y="251675"/>
                  </a:lnTo>
                  <a:lnTo>
                    <a:pt x="1420025" y="260197"/>
                  </a:lnTo>
                  <a:lnTo>
                    <a:pt x="1387716" y="273748"/>
                  </a:lnTo>
                  <a:lnTo>
                    <a:pt x="1360284" y="291795"/>
                  </a:lnTo>
                  <a:lnTo>
                    <a:pt x="1320457" y="217830"/>
                  </a:lnTo>
                  <a:lnTo>
                    <a:pt x="1358874" y="194360"/>
                  </a:lnTo>
                  <a:lnTo>
                    <a:pt x="1403464" y="177596"/>
                  </a:lnTo>
                  <a:lnTo>
                    <a:pt x="1452473" y="167538"/>
                  </a:lnTo>
                  <a:lnTo>
                    <a:pt x="1504149" y="164185"/>
                  </a:lnTo>
                  <a:close/>
                </a:path>
                <a:path w="3728084" h="761364">
                  <a:moveTo>
                    <a:pt x="797877" y="164185"/>
                  </a:moveTo>
                  <a:lnTo>
                    <a:pt x="843746" y="168219"/>
                  </a:lnTo>
                  <a:lnTo>
                    <a:pt x="885786" y="179997"/>
                  </a:lnTo>
                  <a:lnTo>
                    <a:pt x="923293" y="199032"/>
                  </a:lnTo>
                  <a:lnTo>
                    <a:pt x="955560" y="224840"/>
                  </a:lnTo>
                  <a:lnTo>
                    <a:pt x="981884" y="256935"/>
                  </a:lnTo>
                  <a:lnTo>
                    <a:pt x="1001560" y="294830"/>
                  </a:lnTo>
                  <a:lnTo>
                    <a:pt x="1013882" y="338040"/>
                  </a:lnTo>
                  <a:lnTo>
                    <a:pt x="1018146" y="386080"/>
                  </a:lnTo>
                  <a:lnTo>
                    <a:pt x="1013882" y="434387"/>
                  </a:lnTo>
                  <a:lnTo>
                    <a:pt x="1001560" y="477799"/>
                  </a:lnTo>
                  <a:lnTo>
                    <a:pt x="981884" y="515839"/>
                  </a:lnTo>
                  <a:lnTo>
                    <a:pt x="955560" y="548030"/>
                  </a:lnTo>
                  <a:lnTo>
                    <a:pt x="923293" y="573897"/>
                  </a:lnTo>
                  <a:lnTo>
                    <a:pt x="885786" y="592963"/>
                  </a:lnTo>
                  <a:lnTo>
                    <a:pt x="843746" y="604751"/>
                  </a:lnTo>
                  <a:lnTo>
                    <a:pt x="797877" y="608787"/>
                  </a:lnTo>
                  <a:lnTo>
                    <a:pt x="757758" y="605243"/>
                  </a:lnTo>
                  <a:lnTo>
                    <a:pt x="720763" y="594461"/>
                  </a:lnTo>
                  <a:lnTo>
                    <a:pt x="687578" y="576211"/>
                  </a:lnTo>
                  <a:lnTo>
                    <a:pt x="658888" y="550265"/>
                  </a:lnTo>
                  <a:lnTo>
                    <a:pt x="658888" y="760780"/>
                  </a:lnTo>
                  <a:lnTo>
                    <a:pt x="557288" y="760780"/>
                  </a:lnTo>
                  <a:lnTo>
                    <a:pt x="557288" y="169062"/>
                  </a:lnTo>
                  <a:lnTo>
                    <a:pt x="654011" y="169062"/>
                  </a:lnTo>
                  <a:lnTo>
                    <a:pt x="654011" y="225958"/>
                  </a:lnTo>
                  <a:lnTo>
                    <a:pt x="682548" y="198818"/>
                  </a:lnTo>
                  <a:lnTo>
                    <a:pt x="716495" y="179527"/>
                  </a:lnTo>
                  <a:lnTo>
                    <a:pt x="755167" y="168008"/>
                  </a:lnTo>
                  <a:lnTo>
                    <a:pt x="797877" y="164185"/>
                  </a:lnTo>
                  <a:close/>
                </a:path>
                <a:path w="3728084" h="761364">
                  <a:moveTo>
                    <a:pt x="3480993" y="73151"/>
                  </a:moveTo>
                  <a:lnTo>
                    <a:pt x="3582593" y="73151"/>
                  </a:lnTo>
                  <a:lnTo>
                    <a:pt x="3582593" y="172313"/>
                  </a:lnTo>
                  <a:lnTo>
                    <a:pt x="3698824" y="172313"/>
                  </a:lnTo>
                  <a:lnTo>
                    <a:pt x="3698824" y="253593"/>
                  </a:lnTo>
                  <a:lnTo>
                    <a:pt x="3582593" y="253593"/>
                  </a:lnTo>
                  <a:lnTo>
                    <a:pt x="3582593" y="460044"/>
                  </a:lnTo>
                  <a:lnTo>
                    <a:pt x="3586505" y="488035"/>
                  </a:lnTo>
                  <a:lnTo>
                    <a:pt x="3598036" y="508406"/>
                  </a:lnTo>
                  <a:lnTo>
                    <a:pt x="3616883" y="520852"/>
                  </a:lnTo>
                  <a:lnTo>
                    <a:pt x="3642740" y="525068"/>
                  </a:lnTo>
                  <a:lnTo>
                    <a:pt x="3658374" y="523989"/>
                  </a:lnTo>
                  <a:lnTo>
                    <a:pt x="3673322" y="520699"/>
                  </a:lnTo>
                  <a:lnTo>
                    <a:pt x="3687203" y="515124"/>
                  </a:lnTo>
                  <a:lnTo>
                    <a:pt x="3699636" y="507187"/>
                  </a:lnTo>
                  <a:lnTo>
                    <a:pt x="3728084" y="579526"/>
                  </a:lnTo>
                  <a:lnTo>
                    <a:pt x="3707701" y="592327"/>
                  </a:lnTo>
                  <a:lnTo>
                    <a:pt x="3683888" y="601472"/>
                  </a:lnTo>
                  <a:lnTo>
                    <a:pt x="3657790" y="606958"/>
                  </a:lnTo>
                  <a:lnTo>
                    <a:pt x="3630548" y="608787"/>
                  </a:lnTo>
                  <a:lnTo>
                    <a:pt x="3578477" y="602778"/>
                  </a:lnTo>
                  <a:lnTo>
                    <a:pt x="3536823" y="584910"/>
                  </a:lnTo>
                  <a:lnTo>
                    <a:pt x="3506249" y="555415"/>
                  </a:lnTo>
                  <a:lnTo>
                    <a:pt x="3487418" y="514528"/>
                  </a:lnTo>
                  <a:lnTo>
                    <a:pt x="3480993" y="462483"/>
                  </a:lnTo>
                  <a:lnTo>
                    <a:pt x="3480993" y="253593"/>
                  </a:lnTo>
                  <a:lnTo>
                    <a:pt x="3409467" y="253593"/>
                  </a:lnTo>
                  <a:lnTo>
                    <a:pt x="3409467" y="172313"/>
                  </a:lnTo>
                  <a:lnTo>
                    <a:pt x="3480993" y="172313"/>
                  </a:lnTo>
                  <a:lnTo>
                    <a:pt x="3480993" y="73151"/>
                  </a:lnTo>
                  <a:close/>
                </a:path>
                <a:path w="3728084" h="761364">
                  <a:moveTo>
                    <a:pt x="1832051" y="0"/>
                  </a:moveTo>
                  <a:lnTo>
                    <a:pt x="1933651" y="0"/>
                  </a:lnTo>
                  <a:lnTo>
                    <a:pt x="1933651" y="221894"/>
                  </a:lnTo>
                  <a:lnTo>
                    <a:pt x="1962340" y="196418"/>
                  </a:lnTo>
                  <a:lnTo>
                    <a:pt x="1995525" y="178409"/>
                  </a:lnTo>
                  <a:lnTo>
                    <a:pt x="2032520" y="167716"/>
                  </a:lnTo>
                  <a:lnTo>
                    <a:pt x="2072639" y="164185"/>
                  </a:lnTo>
                  <a:lnTo>
                    <a:pt x="2118509" y="168186"/>
                  </a:lnTo>
                  <a:lnTo>
                    <a:pt x="2160549" y="179882"/>
                  </a:lnTo>
                  <a:lnTo>
                    <a:pt x="2198055" y="198818"/>
                  </a:lnTo>
                  <a:lnTo>
                    <a:pt x="2230323" y="224535"/>
                  </a:lnTo>
                  <a:lnTo>
                    <a:pt x="2256647" y="256578"/>
                  </a:lnTo>
                  <a:lnTo>
                    <a:pt x="2276322" y="294487"/>
                  </a:lnTo>
                  <a:lnTo>
                    <a:pt x="2288644" y="337807"/>
                  </a:lnTo>
                  <a:lnTo>
                    <a:pt x="2292908" y="386080"/>
                  </a:lnTo>
                  <a:lnTo>
                    <a:pt x="2288644" y="434387"/>
                  </a:lnTo>
                  <a:lnTo>
                    <a:pt x="2276322" y="477799"/>
                  </a:lnTo>
                  <a:lnTo>
                    <a:pt x="2256647" y="515839"/>
                  </a:lnTo>
                  <a:lnTo>
                    <a:pt x="2230323" y="548030"/>
                  </a:lnTo>
                  <a:lnTo>
                    <a:pt x="2198055" y="573897"/>
                  </a:lnTo>
                  <a:lnTo>
                    <a:pt x="2160549" y="592963"/>
                  </a:lnTo>
                  <a:lnTo>
                    <a:pt x="2118509" y="604751"/>
                  </a:lnTo>
                  <a:lnTo>
                    <a:pt x="2072639" y="608787"/>
                  </a:lnTo>
                  <a:lnTo>
                    <a:pt x="2029929" y="604964"/>
                  </a:lnTo>
                  <a:lnTo>
                    <a:pt x="1991258" y="593445"/>
                  </a:lnTo>
                  <a:lnTo>
                    <a:pt x="1957311" y="574154"/>
                  </a:lnTo>
                  <a:lnTo>
                    <a:pt x="1928774" y="547014"/>
                  </a:lnTo>
                  <a:lnTo>
                    <a:pt x="1928774" y="603097"/>
                  </a:lnTo>
                  <a:lnTo>
                    <a:pt x="1832051" y="603097"/>
                  </a:lnTo>
                  <a:lnTo>
                    <a:pt x="1832051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9023" y="3322319"/>
              <a:ext cx="1682496" cy="6583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75927" y="3341116"/>
              <a:ext cx="1600835" cy="574675"/>
            </a:xfrm>
            <a:custGeom>
              <a:avLst/>
              <a:gdLst/>
              <a:ahLst/>
              <a:cxnLst/>
              <a:rect l="l" t="t" r="r" b="b"/>
              <a:pathLst>
                <a:path w="1600835" h="574675">
                  <a:moveTo>
                    <a:pt x="844130" y="130048"/>
                  </a:moveTo>
                  <a:lnTo>
                    <a:pt x="795940" y="134248"/>
                  </a:lnTo>
                  <a:lnTo>
                    <a:pt x="751827" y="146431"/>
                  </a:lnTo>
                  <a:lnTo>
                    <a:pt x="712514" y="165966"/>
                  </a:lnTo>
                  <a:lnTo>
                    <a:pt x="678726" y="192227"/>
                  </a:lnTo>
                  <a:lnTo>
                    <a:pt x="651186" y="224583"/>
                  </a:lnTo>
                  <a:lnTo>
                    <a:pt x="630618" y="262407"/>
                  </a:lnTo>
                  <a:lnTo>
                    <a:pt x="617747" y="305069"/>
                  </a:lnTo>
                  <a:lnTo>
                    <a:pt x="613295" y="351942"/>
                  </a:lnTo>
                  <a:lnTo>
                    <a:pt x="617747" y="398849"/>
                  </a:lnTo>
                  <a:lnTo>
                    <a:pt x="630618" y="441604"/>
                  </a:lnTo>
                  <a:lnTo>
                    <a:pt x="651186" y="479558"/>
                  </a:lnTo>
                  <a:lnTo>
                    <a:pt x="678726" y="512064"/>
                  </a:lnTo>
                  <a:lnTo>
                    <a:pt x="712514" y="538473"/>
                  </a:lnTo>
                  <a:lnTo>
                    <a:pt x="751827" y="558139"/>
                  </a:lnTo>
                  <a:lnTo>
                    <a:pt x="795940" y="570414"/>
                  </a:lnTo>
                  <a:lnTo>
                    <a:pt x="844130" y="574649"/>
                  </a:lnTo>
                  <a:lnTo>
                    <a:pt x="892822" y="570414"/>
                  </a:lnTo>
                  <a:lnTo>
                    <a:pt x="937247" y="558139"/>
                  </a:lnTo>
                  <a:lnTo>
                    <a:pt x="976718" y="538473"/>
                  </a:lnTo>
                  <a:lnTo>
                    <a:pt x="1010551" y="512064"/>
                  </a:lnTo>
                  <a:lnTo>
                    <a:pt x="1031186" y="487680"/>
                  </a:lnTo>
                  <a:lnTo>
                    <a:pt x="844130" y="487680"/>
                  </a:lnTo>
                  <a:lnTo>
                    <a:pt x="802684" y="481522"/>
                  </a:lnTo>
                  <a:lnTo>
                    <a:pt x="767324" y="463777"/>
                  </a:lnTo>
                  <a:lnTo>
                    <a:pt x="739845" y="435537"/>
                  </a:lnTo>
                  <a:lnTo>
                    <a:pt x="722041" y="397894"/>
                  </a:lnTo>
                  <a:lnTo>
                    <a:pt x="715708" y="351942"/>
                  </a:lnTo>
                  <a:lnTo>
                    <a:pt x="722041" y="305989"/>
                  </a:lnTo>
                  <a:lnTo>
                    <a:pt x="739845" y="268347"/>
                  </a:lnTo>
                  <a:lnTo>
                    <a:pt x="767324" y="240107"/>
                  </a:lnTo>
                  <a:lnTo>
                    <a:pt x="802684" y="222362"/>
                  </a:lnTo>
                  <a:lnTo>
                    <a:pt x="844130" y="216204"/>
                  </a:lnTo>
                  <a:lnTo>
                    <a:pt x="1030936" y="216204"/>
                  </a:lnTo>
                  <a:lnTo>
                    <a:pt x="1010551" y="192227"/>
                  </a:lnTo>
                  <a:lnTo>
                    <a:pt x="976718" y="165966"/>
                  </a:lnTo>
                  <a:lnTo>
                    <a:pt x="937247" y="146431"/>
                  </a:lnTo>
                  <a:lnTo>
                    <a:pt x="892822" y="134248"/>
                  </a:lnTo>
                  <a:lnTo>
                    <a:pt x="844130" y="130048"/>
                  </a:lnTo>
                  <a:close/>
                </a:path>
                <a:path w="1600835" h="574675">
                  <a:moveTo>
                    <a:pt x="1030936" y="216204"/>
                  </a:moveTo>
                  <a:lnTo>
                    <a:pt x="844130" y="216204"/>
                  </a:lnTo>
                  <a:lnTo>
                    <a:pt x="885973" y="222362"/>
                  </a:lnTo>
                  <a:lnTo>
                    <a:pt x="921574" y="240107"/>
                  </a:lnTo>
                  <a:lnTo>
                    <a:pt x="949177" y="268347"/>
                  </a:lnTo>
                  <a:lnTo>
                    <a:pt x="967026" y="305989"/>
                  </a:lnTo>
                  <a:lnTo>
                    <a:pt x="973366" y="351942"/>
                  </a:lnTo>
                  <a:lnTo>
                    <a:pt x="967026" y="397894"/>
                  </a:lnTo>
                  <a:lnTo>
                    <a:pt x="949177" y="435537"/>
                  </a:lnTo>
                  <a:lnTo>
                    <a:pt x="921574" y="463777"/>
                  </a:lnTo>
                  <a:lnTo>
                    <a:pt x="885973" y="481522"/>
                  </a:lnTo>
                  <a:lnTo>
                    <a:pt x="844130" y="487680"/>
                  </a:lnTo>
                  <a:lnTo>
                    <a:pt x="1031186" y="487680"/>
                  </a:lnTo>
                  <a:lnTo>
                    <a:pt x="1038059" y="479558"/>
                  </a:lnTo>
                  <a:lnTo>
                    <a:pt x="1058557" y="441604"/>
                  </a:lnTo>
                  <a:lnTo>
                    <a:pt x="1071359" y="398849"/>
                  </a:lnTo>
                  <a:lnTo>
                    <a:pt x="1075778" y="351942"/>
                  </a:lnTo>
                  <a:lnTo>
                    <a:pt x="1071359" y="305069"/>
                  </a:lnTo>
                  <a:lnTo>
                    <a:pt x="1058557" y="262407"/>
                  </a:lnTo>
                  <a:lnTo>
                    <a:pt x="1038059" y="224583"/>
                  </a:lnTo>
                  <a:lnTo>
                    <a:pt x="1030936" y="216204"/>
                  </a:lnTo>
                  <a:close/>
                </a:path>
                <a:path w="1600835" h="574675">
                  <a:moveTo>
                    <a:pt x="1269657" y="134924"/>
                  </a:moveTo>
                  <a:lnTo>
                    <a:pt x="1172933" y="134924"/>
                  </a:lnTo>
                  <a:lnTo>
                    <a:pt x="1172933" y="568960"/>
                  </a:lnTo>
                  <a:lnTo>
                    <a:pt x="1274533" y="568960"/>
                  </a:lnTo>
                  <a:lnTo>
                    <a:pt x="1274533" y="349504"/>
                  </a:lnTo>
                  <a:lnTo>
                    <a:pt x="1283284" y="292366"/>
                  </a:lnTo>
                  <a:lnTo>
                    <a:pt x="1307960" y="251460"/>
                  </a:lnTo>
                  <a:lnTo>
                    <a:pt x="1346200" y="226860"/>
                  </a:lnTo>
                  <a:lnTo>
                    <a:pt x="1395641" y="218643"/>
                  </a:lnTo>
                  <a:lnTo>
                    <a:pt x="1578746" y="218643"/>
                  </a:lnTo>
                  <a:lnTo>
                    <a:pt x="1562221" y="191008"/>
                  </a:lnTo>
                  <a:lnTo>
                    <a:pt x="1269657" y="191008"/>
                  </a:lnTo>
                  <a:lnTo>
                    <a:pt x="1269657" y="134924"/>
                  </a:lnTo>
                  <a:close/>
                </a:path>
                <a:path w="1600835" h="574675">
                  <a:moveTo>
                    <a:pt x="1578746" y="218643"/>
                  </a:moveTo>
                  <a:lnTo>
                    <a:pt x="1395641" y="218643"/>
                  </a:lnTo>
                  <a:lnTo>
                    <a:pt x="1439202" y="225691"/>
                  </a:lnTo>
                  <a:lnTo>
                    <a:pt x="1471637" y="246989"/>
                  </a:lnTo>
                  <a:lnTo>
                    <a:pt x="1491881" y="282765"/>
                  </a:lnTo>
                  <a:lnTo>
                    <a:pt x="1498866" y="333248"/>
                  </a:lnTo>
                  <a:lnTo>
                    <a:pt x="1498866" y="568960"/>
                  </a:lnTo>
                  <a:lnTo>
                    <a:pt x="1600466" y="568960"/>
                  </a:lnTo>
                  <a:lnTo>
                    <a:pt x="1600466" y="320243"/>
                  </a:lnTo>
                  <a:lnTo>
                    <a:pt x="1595886" y="268503"/>
                  </a:lnTo>
                  <a:lnTo>
                    <a:pt x="1582732" y="225309"/>
                  </a:lnTo>
                  <a:lnTo>
                    <a:pt x="1578746" y="218643"/>
                  </a:lnTo>
                  <a:close/>
                </a:path>
                <a:path w="1600835" h="574675">
                  <a:moveTo>
                    <a:pt x="1419212" y="130048"/>
                  </a:moveTo>
                  <a:lnTo>
                    <a:pt x="1373784" y="133972"/>
                  </a:lnTo>
                  <a:lnTo>
                    <a:pt x="1333157" y="145592"/>
                  </a:lnTo>
                  <a:lnTo>
                    <a:pt x="1298168" y="164680"/>
                  </a:lnTo>
                  <a:lnTo>
                    <a:pt x="1269657" y="191008"/>
                  </a:lnTo>
                  <a:lnTo>
                    <a:pt x="1562221" y="191008"/>
                  </a:lnTo>
                  <a:lnTo>
                    <a:pt x="1534229" y="163702"/>
                  </a:lnTo>
                  <a:lnTo>
                    <a:pt x="1500643" y="144863"/>
                  </a:lnTo>
                  <a:lnTo>
                    <a:pt x="1462011" y="133716"/>
                  </a:lnTo>
                  <a:lnTo>
                    <a:pt x="1419212" y="130048"/>
                  </a:lnTo>
                  <a:close/>
                </a:path>
                <a:path w="1600835" h="574675">
                  <a:moveTo>
                    <a:pt x="86969" y="0"/>
                  </a:moveTo>
                  <a:lnTo>
                    <a:pt x="0" y="0"/>
                  </a:lnTo>
                  <a:lnTo>
                    <a:pt x="0" y="568960"/>
                  </a:lnTo>
                  <a:lnTo>
                    <a:pt x="104851" y="568960"/>
                  </a:lnTo>
                  <a:lnTo>
                    <a:pt x="104851" y="183692"/>
                  </a:lnTo>
                  <a:lnTo>
                    <a:pt x="236559" y="183692"/>
                  </a:lnTo>
                  <a:lnTo>
                    <a:pt x="86969" y="0"/>
                  </a:lnTo>
                  <a:close/>
                </a:path>
                <a:path w="1600835" h="574675">
                  <a:moveTo>
                    <a:pt x="236559" y="183692"/>
                  </a:moveTo>
                  <a:lnTo>
                    <a:pt x="104851" y="183692"/>
                  </a:lnTo>
                  <a:lnTo>
                    <a:pt x="418592" y="568960"/>
                  </a:lnTo>
                  <a:lnTo>
                    <a:pt x="505561" y="568960"/>
                  </a:lnTo>
                  <a:lnTo>
                    <a:pt x="505561" y="385267"/>
                  </a:lnTo>
                  <a:lnTo>
                    <a:pt x="400710" y="385267"/>
                  </a:lnTo>
                  <a:lnTo>
                    <a:pt x="236559" y="183692"/>
                  </a:lnTo>
                  <a:close/>
                </a:path>
                <a:path w="1600835" h="574675">
                  <a:moveTo>
                    <a:pt x="505561" y="0"/>
                  </a:moveTo>
                  <a:lnTo>
                    <a:pt x="400710" y="0"/>
                  </a:lnTo>
                  <a:lnTo>
                    <a:pt x="400710" y="385267"/>
                  </a:lnTo>
                  <a:lnTo>
                    <a:pt x="505561" y="385267"/>
                  </a:lnTo>
                  <a:lnTo>
                    <a:pt x="50556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75927" y="3341116"/>
              <a:ext cx="1600835" cy="574675"/>
            </a:xfrm>
            <a:custGeom>
              <a:avLst/>
              <a:gdLst/>
              <a:ahLst/>
              <a:cxnLst/>
              <a:rect l="l" t="t" r="r" b="b"/>
              <a:pathLst>
                <a:path w="1600835" h="574675">
                  <a:moveTo>
                    <a:pt x="844130" y="216204"/>
                  </a:moveTo>
                  <a:lnTo>
                    <a:pt x="802684" y="222362"/>
                  </a:lnTo>
                  <a:lnTo>
                    <a:pt x="767324" y="240107"/>
                  </a:lnTo>
                  <a:lnTo>
                    <a:pt x="739845" y="268347"/>
                  </a:lnTo>
                  <a:lnTo>
                    <a:pt x="722041" y="305989"/>
                  </a:lnTo>
                  <a:lnTo>
                    <a:pt x="715708" y="351942"/>
                  </a:lnTo>
                  <a:lnTo>
                    <a:pt x="722041" y="397894"/>
                  </a:lnTo>
                  <a:lnTo>
                    <a:pt x="739845" y="435537"/>
                  </a:lnTo>
                  <a:lnTo>
                    <a:pt x="767324" y="463777"/>
                  </a:lnTo>
                  <a:lnTo>
                    <a:pt x="802684" y="481522"/>
                  </a:lnTo>
                  <a:lnTo>
                    <a:pt x="844130" y="487680"/>
                  </a:lnTo>
                  <a:lnTo>
                    <a:pt x="885973" y="481522"/>
                  </a:lnTo>
                  <a:lnTo>
                    <a:pt x="921574" y="463777"/>
                  </a:lnTo>
                  <a:lnTo>
                    <a:pt x="949177" y="435537"/>
                  </a:lnTo>
                  <a:lnTo>
                    <a:pt x="967026" y="397894"/>
                  </a:lnTo>
                  <a:lnTo>
                    <a:pt x="973366" y="351942"/>
                  </a:lnTo>
                  <a:lnTo>
                    <a:pt x="967026" y="305989"/>
                  </a:lnTo>
                  <a:lnTo>
                    <a:pt x="949177" y="268347"/>
                  </a:lnTo>
                  <a:lnTo>
                    <a:pt x="921574" y="240107"/>
                  </a:lnTo>
                  <a:lnTo>
                    <a:pt x="885973" y="222362"/>
                  </a:lnTo>
                  <a:lnTo>
                    <a:pt x="844130" y="216204"/>
                  </a:lnTo>
                  <a:close/>
                </a:path>
                <a:path w="1600835" h="574675">
                  <a:moveTo>
                    <a:pt x="1419212" y="130048"/>
                  </a:moveTo>
                  <a:lnTo>
                    <a:pt x="1462011" y="133716"/>
                  </a:lnTo>
                  <a:lnTo>
                    <a:pt x="1500643" y="144863"/>
                  </a:lnTo>
                  <a:lnTo>
                    <a:pt x="1534229" y="163702"/>
                  </a:lnTo>
                  <a:lnTo>
                    <a:pt x="1561885" y="190446"/>
                  </a:lnTo>
                  <a:lnTo>
                    <a:pt x="1582731" y="225309"/>
                  </a:lnTo>
                  <a:lnTo>
                    <a:pt x="1595886" y="268503"/>
                  </a:lnTo>
                  <a:lnTo>
                    <a:pt x="1600466" y="320243"/>
                  </a:lnTo>
                  <a:lnTo>
                    <a:pt x="1600466" y="568960"/>
                  </a:lnTo>
                  <a:lnTo>
                    <a:pt x="1498866" y="568960"/>
                  </a:lnTo>
                  <a:lnTo>
                    <a:pt x="1498866" y="333248"/>
                  </a:lnTo>
                  <a:lnTo>
                    <a:pt x="1491881" y="282765"/>
                  </a:lnTo>
                  <a:lnTo>
                    <a:pt x="1471637" y="246989"/>
                  </a:lnTo>
                  <a:lnTo>
                    <a:pt x="1439202" y="225691"/>
                  </a:lnTo>
                  <a:lnTo>
                    <a:pt x="1395641" y="218643"/>
                  </a:lnTo>
                  <a:lnTo>
                    <a:pt x="1346199" y="226860"/>
                  </a:lnTo>
                  <a:lnTo>
                    <a:pt x="1307960" y="251460"/>
                  </a:lnTo>
                  <a:lnTo>
                    <a:pt x="1283284" y="292366"/>
                  </a:lnTo>
                  <a:lnTo>
                    <a:pt x="1274533" y="349504"/>
                  </a:lnTo>
                  <a:lnTo>
                    <a:pt x="1274533" y="568960"/>
                  </a:lnTo>
                  <a:lnTo>
                    <a:pt x="1172933" y="568960"/>
                  </a:lnTo>
                  <a:lnTo>
                    <a:pt x="1172933" y="134924"/>
                  </a:lnTo>
                  <a:lnTo>
                    <a:pt x="1269657" y="134924"/>
                  </a:lnTo>
                  <a:lnTo>
                    <a:pt x="1269657" y="191008"/>
                  </a:lnTo>
                  <a:lnTo>
                    <a:pt x="1298168" y="164680"/>
                  </a:lnTo>
                  <a:lnTo>
                    <a:pt x="1333157" y="145592"/>
                  </a:lnTo>
                  <a:lnTo>
                    <a:pt x="1373784" y="133972"/>
                  </a:lnTo>
                  <a:lnTo>
                    <a:pt x="1419212" y="130048"/>
                  </a:lnTo>
                  <a:close/>
                </a:path>
                <a:path w="1600835" h="574675">
                  <a:moveTo>
                    <a:pt x="844130" y="130048"/>
                  </a:moveTo>
                  <a:lnTo>
                    <a:pt x="892822" y="134248"/>
                  </a:lnTo>
                  <a:lnTo>
                    <a:pt x="937247" y="146431"/>
                  </a:lnTo>
                  <a:lnTo>
                    <a:pt x="976718" y="165966"/>
                  </a:lnTo>
                  <a:lnTo>
                    <a:pt x="1010551" y="192227"/>
                  </a:lnTo>
                  <a:lnTo>
                    <a:pt x="1038059" y="224583"/>
                  </a:lnTo>
                  <a:lnTo>
                    <a:pt x="1058557" y="262407"/>
                  </a:lnTo>
                  <a:lnTo>
                    <a:pt x="1071359" y="305069"/>
                  </a:lnTo>
                  <a:lnTo>
                    <a:pt x="1075779" y="351942"/>
                  </a:lnTo>
                  <a:lnTo>
                    <a:pt x="1071359" y="398849"/>
                  </a:lnTo>
                  <a:lnTo>
                    <a:pt x="1058557" y="441604"/>
                  </a:lnTo>
                  <a:lnTo>
                    <a:pt x="1038059" y="479558"/>
                  </a:lnTo>
                  <a:lnTo>
                    <a:pt x="1010551" y="512063"/>
                  </a:lnTo>
                  <a:lnTo>
                    <a:pt x="976718" y="538473"/>
                  </a:lnTo>
                  <a:lnTo>
                    <a:pt x="937247" y="558139"/>
                  </a:lnTo>
                  <a:lnTo>
                    <a:pt x="892822" y="570414"/>
                  </a:lnTo>
                  <a:lnTo>
                    <a:pt x="844130" y="574649"/>
                  </a:lnTo>
                  <a:lnTo>
                    <a:pt x="795940" y="570414"/>
                  </a:lnTo>
                  <a:lnTo>
                    <a:pt x="751827" y="558139"/>
                  </a:lnTo>
                  <a:lnTo>
                    <a:pt x="712514" y="538473"/>
                  </a:lnTo>
                  <a:lnTo>
                    <a:pt x="678726" y="512063"/>
                  </a:lnTo>
                  <a:lnTo>
                    <a:pt x="651186" y="479558"/>
                  </a:lnTo>
                  <a:lnTo>
                    <a:pt x="630618" y="441604"/>
                  </a:lnTo>
                  <a:lnTo>
                    <a:pt x="617747" y="398849"/>
                  </a:lnTo>
                  <a:lnTo>
                    <a:pt x="613295" y="351942"/>
                  </a:lnTo>
                  <a:lnTo>
                    <a:pt x="617747" y="305069"/>
                  </a:lnTo>
                  <a:lnTo>
                    <a:pt x="630618" y="262407"/>
                  </a:lnTo>
                  <a:lnTo>
                    <a:pt x="651186" y="224583"/>
                  </a:lnTo>
                  <a:lnTo>
                    <a:pt x="678726" y="192227"/>
                  </a:lnTo>
                  <a:lnTo>
                    <a:pt x="712514" y="165966"/>
                  </a:lnTo>
                  <a:lnTo>
                    <a:pt x="751827" y="146431"/>
                  </a:lnTo>
                  <a:lnTo>
                    <a:pt x="795940" y="134248"/>
                  </a:lnTo>
                  <a:lnTo>
                    <a:pt x="844130" y="130048"/>
                  </a:lnTo>
                  <a:close/>
                </a:path>
                <a:path w="1600835" h="574675">
                  <a:moveTo>
                    <a:pt x="0" y="0"/>
                  </a:moveTo>
                  <a:lnTo>
                    <a:pt x="86969" y="0"/>
                  </a:lnTo>
                  <a:lnTo>
                    <a:pt x="400710" y="385267"/>
                  </a:lnTo>
                  <a:lnTo>
                    <a:pt x="400710" y="0"/>
                  </a:lnTo>
                  <a:lnTo>
                    <a:pt x="505561" y="0"/>
                  </a:lnTo>
                  <a:lnTo>
                    <a:pt x="505561" y="568960"/>
                  </a:lnTo>
                  <a:lnTo>
                    <a:pt x="418592" y="568960"/>
                  </a:lnTo>
                  <a:lnTo>
                    <a:pt x="104851" y="183692"/>
                  </a:lnTo>
                  <a:lnTo>
                    <a:pt x="104851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5904" y="3624072"/>
              <a:ext cx="307848" cy="16763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584128" y="36418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223520" y="0"/>
                  </a:moveTo>
                  <a:lnTo>
                    <a:pt x="0" y="0"/>
                  </a:lnTo>
                  <a:lnTo>
                    <a:pt x="0" y="84531"/>
                  </a:lnTo>
                  <a:lnTo>
                    <a:pt x="223520" y="84531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84128" y="3641852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0" y="0"/>
                  </a:moveTo>
                  <a:lnTo>
                    <a:pt x="223520" y="0"/>
                  </a:lnTo>
                  <a:lnTo>
                    <a:pt x="223520" y="84531"/>
                  </a:lnTo>
                  <a:lnTo>
                    <a:pt x="0" y="845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10327" y="3264408"/>
              <a:ext cx="4517135" cy="71932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928565" y="3282594"/>
              <a:ext cx="4432935" cy="635635"/>
            </a:xfrm>
            <a:custGeom>
              <a:avLst/>
              <a:gdLst/>
              <a:ahLst/>
              <a:cxnLst/>
              <a:rect l="l" t="t" r="r" b="b"/>
              <a:pathLst>
                <a:path w="4432934" h="635635">
                  <a:moveTo>
                    <a:pt x="2115270" y="273100"/>
                  </a:moveTo>
                  <a:lnTo>
                    <a:pt x="1928215" y="273100"/>
                  </a:lnTo>
                  <a:lnTo>
                    <a:pt x="1975624" y="279488"/>
                  </a:lnTo>
                  <a:lnTo>
                    <a:pt x="2009394" y="297992"/>
                  </a:lnTo>
                  <a:lnTo>
                    <a:pt x="2029599" y="327621"/>
                  </a:lnTo>
                  <a:lnTo>
                    <a:pt x="2036318" y="367385"/>
                  </a:lnTo>
                  <a:lnTo>
                    <a:pt x="2036318" y="373888"/>
                  </a:lnTo>
                  <a:lnTo>
                    <a:pt x="1924151" y="373888"/>
                  </a:lnTo>
                  <a:lnTo>
                    <a:pt x="1854823" y="380383"/>
                  </a:lnTo>
                  <a:lnTo>
                    <a:pt x="1803753" y="398545"/>
                  </a:lnTo>
                  <a:lnTo>
                    <a:pt x="1769303" y="426381"/>
                  </a:lnTo>
                  <a:lnTo>
                    <a:pt x="1749835" y="461904"/>
                  </a:lnTo>
                  <a:lnTo>
                    <a:pt x="1743709" y="503123"/>
                  </a:lnTo>
                  <a:lnTo>
                    <a:pt x="1751012" y="545674"/>
                  </a:lnTo>
                  <a:lnTo>
                    <a:pt x="1772086" y="581555"/>
                  </a:lnTo>
                  <a:lnTo>
                    <a:pt x="1805684" y="609164"/>
                  </a:lnTo>
                  <a:lnTo>
                    <a:pt x="1850557" y="626902"/>
                  </a:lnTo>
                  <a:lnTo>
                    <a:pt x="1905457" y="633171"/>
                  </a:lnTo>
                  <a:lnTo>
                    <a:pt x="1950796" y="629285"/>
                  </a:lnTo>
                  <a:lnTo>
                    <a:pt x="1988972" y="617931"/>
                  </a:lnTo>
                  <a:lnTo>
                    <a:pt x="2019528" y="599567"/>
                  </a:lnTo>
                  <a:lnTo>
                    <a:pt x="2042007" y="574649"/>
                  </a:lnTo>
                  <a:lnTo>
                    <a:pt x="2137918" y="574649"/>
                  </a:lnTo>
                  <a:lnTo>
                    <a:pt x="2137918" y="559206"/>
                  </a:lnTo>
                  <a:lnTo>
                    <a:pt x="1926589" y="559206"/>
                  </a:lnTo>
                  <a:lnTo>
                    <a:pt x="1891690" y="554951"/>
                  </a:lnTo>
                  <a:lnTo>
                    <a:pt x="1865629" y="542848"/>
                  </a:lnTo>
                  <a:lnTo>
                    <a:pt x="1849323" y="523887"/>
                  </a:lnTo>
                  <a:lnTo>
                    <a:pt x="1843684" y="499059"/>
                  </a:lnTo>
                  <a:lnTo>
                    <a:pt x="1847684" y="476669"/>
                  </a:lnTo>
                  <a:lnTo>
                    <a:pt x="1861667" y="458317"/>
                  </a:lnTo>
                  <a:lnTo>
                    <a:pt x="1888604" y="445909"/>
                  </a:lnTo>
                  <a:lnTo>
                    <a:pt x="1931466" y="441350"/>
                  </a:lnTo>
                  <a:lnTo>
                    <a:pt x="2137918" y="441350"/>
                  </a:lnTo>
                  <a:lnTo>
                    <a:pt x="2137918" y="373075"/>
                  </a:lnTo>
                  <a:lnTo>
                    <a:pt x="2133545" y="323442"/>
                  </a:lnTo>
                  <a:lnTo>
                    <a:pt x="2120657" y="281757"/>
                  </a:lnTo>
                  <a:lnTo>
                    <a:pt x="2115270" y="273100"/>
                  </a:lnTo>
                  <a:close/>
                </a:path>
                <a:path w="4432934" h="635635">
                  <a:moveTo>
                    <a:pt x="2137918" y="574649"/>
                  </a:moveTo>
                  <a:lnTo>
                    <a:pt x="2042007" y="574649"/>
                  </a:lnTo>
                  <a:lnTo>
                    <a:pt x="2042007" y="627481"/>
                  </a:lnTo>
                  <a:lnTo>
                    <a:pt x="2137918" y="627481"/>
                  </a:lnTo>
                  <a:lnTo>
                    <a:pt x="2137918" y="574649"/>
                  </a:lnTo>
                  <a:close/>
                </a:path>
                <a:path w="4432934" h="635635">
                  <a:moveTo>
                    <a:pt x="2137918" y="441350"/>
                  </a:moveTo>
                  <a:lnTo>
                    <a:pt x="2036318" y="441350"/>
                  </a:lnTo>
                  <a:lnTo>
                    <a:pt x="2036318" y="491744"/>
                  </a:lnTo>
                  <a:lnTo>
                    <a:pt x="2018944" y="521144"/>
                  </a:lnTo>
                  <a:lnTo>
                    <a:pt x="1993645" y="542239"/>
                  </a:lnTo>
                  <a:lnTo>
                    <a:pt x="1962251" y="554951"/>
                  </a:lnTo>
                  <a:lnTo>
                    <a:pt x="1926589" y="559206"/>
                  </a:lnTo>
                  <a:lnTo>
                    <a:pt x="2137918" y="559206"/>
                  </a:lnTo>
                  <a:lnTo>
                    <a:pt x="2137918" y="441350"/>
                  </a:lnTo>
                  <a:close/>
                </a:path>
                <a:path w="4432934" h="635635">
                  <a:moveTo>
                    <a:pt x="1940407" y="188569"/>
                  </a:moveTo>
                  <a:lnTo>
                    <a:pt x="1888731" y="191922"/>
                  </a:lnTo>
                  <a:lnTo>
                    <a:pt x="1839721" y="201980"/>
                  </a:lnTo>
                  <a:lnTo>
                    <a:pt x="1795132" y="218744"/>
                  </a:lnTo>
                  <a:lnTo>
                    <a:pt x="1756714" y="242214"/>
                  </a:lnTo>
                  <a:lnTo>
                    <a:pt x="1796541" y="316179"/>
                  </a:lnTo>
                  <a:lnTo>
                    <a:pt x="1823974" y="298132"/>
                  </a:lnTo>
                  <a:lnTo>
                    <a:pt x="1856282" y="284581"/>
                  </a:lnTo>
                  <a:lnTo>
                    <a:pt x="1891639" y="276059"/>
                  </a:lnTo>
                  <a:lnTo>
                    <a:pt x="1928215" y="273100"/>
                  </a:lnTo>
                  <a:lnTo>
                    <a:pt x="2115270" y="273100"/>
                  </a:lnTo>
                  <a:lnTo>
                    <a:pt x="2099593" y="247906"/>
                  </a:lnTo>
                  <a:lnTo>
                    <a:pt x="2070694" y="221775"/>
                  </a:lnTo>
                  <a:lnTo>
                    <a:pt x="2034303" y="203252"/>
                  </a:lnTo>
                  <a:lnTo>
                    <a:pt x="1990760" y="192221"/>
                  </a:lnTo>
                  <a:lnTo>
                    <a:pt x="1940407" y="188569"/>
                  </a:lnTo>
                  <a:close/>
                </a:path>
                <a:path w="4432934" h="635635">
                  <a:moveTo>
                    <a:pt x="1458340" y="188569"/>
                  </a:moveTo>
                  <a:lnTo>
                    <a:pt x="1411597" y="192803"/>
                  </a:lnTo>
                  <a:lnTo>
                    <a:pt x="1368767" y="205066"/>
                  </a:lnTo>
                  <a:lnTo>
                    <a:pt x="1330567" y="224702"/>
                  </a:lnTo>
                  <a:lnTo>
                    <a:pt x="1297711" y="251053"/>
                  </a:lnTo>
                  <a:lnTo>
                    <a:pt x="1270912" y="283462"/>
                  </a:lnTo>
                  <a:lnTo>
                    <a:pt x="1250886" y="321271"/>
                  </a:lnTo>
                  <a:lnTo>
                    <a:pt x="1238346" y="363824"/>
                  </a:lnTo>
                  <a:lnTo>
                    <a:pt x="1234008" y="410464"/>
                  </a:lnTo>
                  <a:lnTo>
                    <a:pt x="1238343" y="457138"/>
                  </a:lnTo>
                  <a:lnTo>
                    <a:pt x="1251013" y="499783"/>
                  </a:lnTo>
                  <a:lnTo>
                    <a:pt x="1271512" y="537722"/>
                  </a:lnTo>
                  <a:lnTo>
                    <a:pt x="1299337" y="570280"/>
                  </a:lnTo>
                  <a:lnTo>
                    <a:pt x="1333981" y="596780"/>
                  </a:lnTo>
                  <a:lnTo>
                    <a:pt x="1374940" y="616546"/>
                  </a:lnTo>
                  <a:lnTo>
                    <a:pt x="1421709" y="628902"/>
                  </a:lnTo>
                  <a:lnTo>
                    <a:pt x="1473784" y="633171"/>
                  </a:lnTo>
                  <a:lnTo>
                    <a:pt x="1527149" y="628637"/>
                  </a:lnTo>
                  <a:lnTo>
                    <a:pt x="1574571" y="615188"/>
                  </a:lnTo>
                  <a:lnTo>
                    <a:pt x="1615287" y="593051"/>
                  </a:lnTo>
                  <a:lnTo>
                    <a:pt x="1648536" y="562457"/>
                  </a:lnTo>
                  <a:lnTo>
                    <a:pt x="1635098" y="547014"/>
                  </a:lnTo>
                  <a:lnTo>
                    <a:pt x="1476222" y="547014"/>
                  </a:lnTo>
                  <a:lnTo>
                    <a:pt x="1424076" y="539673"/>
                  </a:lnTo>
                  <a:lnTo>
                    <a:pt x="1382140" y="518769"/>
                  </a:lnTo>
                  <a:lnTo>
                    <a:pt x="1352092" y="485978"/>
                  </a:lnTo>
                  <a:lnTo>
                    <a:pt x="1335608" y="442976"/>
                  </a:lnTo>
                  <a:lnTo>
                    <a:pt x="1676171" y="442976"/>
                  </a:lnTo>
                  <a:lnTo>
                    <a:pt x="1676768" y="435305"/>
                  </a:lnTo>
                  <a:lnTo>
                    <a:pt x="1677289" y="427329"/>
                  </a:lnTo>
                  <a:lnTo>
                    <a:pt x="1677657" y="419658"/>
                  </a:lnTo>
                  <a:lnTo>
                    <a:pt x="1677797" y="412902"/>
                  </a:lnTo>
                  <a:lnTo>
                    <a:pt x="1674544" y="375513"/>
                  </a:lnTo>
                  <a:lnTo>
                    <a:pt x="1334795" y="375513"/>
                  </a:lnTo>
                  <a:lnTo>
                    <a:pt x="1348955" y="332257"/>
                  </a:lnTo>
                  <a:lnTo>
                    <a:pt x="1375537" y="298907"/>
                  </a:lnTo>
                  <a:lnTo>
                    <a:pt x="1412633" y="277444"/>
                  </a:lnTo>
                  <a:lnTo>
                    <a:pt x="1458340" y="269849"/>
                  </a:lnTo>
                  <a:lnTo>
                    <a:pt x="1631768" y="269849"/>
                  </a:lnTo>
                  <a:lnTo>
                    <a:pt x="1615617" y="249834"/>
                  </a:lnTo>
                  <a:lnTo>
                    <a:pt x="1583499" y="223759"/>
                  </a:lnTo>
                  <a:lnTo>
                    <a:pt x="1546123" y="204533"/>
                  </a:lnTo>
                  <a:lnTo>
                    <a:pt x="1504175" y="192641"/>
                  </a:lnTo>
                  <a:lnTo>
                    <a:pt x="1458340" y="188569"/>
                  </a:lnTo>
                  <a:close/>
                </a:path>
                <a:path w="4432934" h="635635">
                  <a:moveTo>
                    <a:pt x="1594078" y="499872"/>
                  </a:moveTo>
                  <a:lnTo>
                    <a:pt x="1569491" y="520611"/>
                  </a:lnTo>
                  <a:lnTo>
                    <a:pt x="1541856" y="535330"/>
                  </a:lnTo>
                  <a:lnTo>
                    <a:pt x="1510868" y="544106"/>
                  </a:lnTo>
                  <a:lnTo>
                    <a:pt x="1476222" y="547014"/>
                  </a:lnTo>
                  <a:lnTo>
                    <a:pt x="1635098" y="547014"/>
                  </a:lnTo>
                  <a:lnTo>
                    <a:pt x="1594078" y="499872"/>
                  </a:lnTo>
                  <a:close/>
                </a:path>
                <a:path w="4432934" h="635635">
                  <a:moveTo>
                    <a:pt x="1631768" y="269849"/>
                  </a:moveTo>
                  <a:lnTo>
                    <a:pt x="1458340" y="269849"/>
                  </a:lnTo>
                  <a:lnTo>
                    <a:pt x="1504492" y="277558"/>
                  </a:lnTo>
                  <a:lnTo>
                    <a:pt x="1541652" y="299212"/>
                  </a:lnTo>
                  <a:lnTo>
                    <a:pt x="1567840" y="332600"/>
                  </a:lnTo>
                  <a:lnTo>
                    <a:pt x="1581073" y="375513"/>
                  </a:lnTo>
                  <a:lnTo>
                    <a:pt x="1674544" y="375513"/>
                  </a:lnTo>
                  <a:lnTo>
                    <a:pt x="1673567" y="364291"/>
                  </a:lnTo>
                  <a:lnTo>
                    <a:pt x="1661337" y="320586"/>
                  </a:lnTo>
                  <a:lnTo>
                    <a:pt x="1641792" y="282271"/>
                  </a:lnTo>
                  <a:lnTo>
                    <a:pt x="1631768" y="269849"/>
                  </a:lnTo>
                  <a:close/>
                </a:path>
                <a:path w="4432934" h="635635">
                  <a:moveTo>
                    <a:pt x="579208" y="193446"/>
                  </a:moveTo>
                  <a:lnTo>
                    <a:pt x="477608" y="193446"/>
                  </a:lnTo>
                  <a:lnTo>
                    <a:pt x="477608" y="627481"/>
                  </a:lnTo>
                  <a:lnTo>
                    <a:pt x="579208" y="627481"/>
                  </a:lnTo>
                  <a:lnTo>
                    <a:pt x="579208" y="193446"/>
                  </a:lnTo>
                  <a:close/>
                </a:path>
                <a:path w="4432934" h="635635">
                  <a:moveTo>
                    <a:pt x="2365032" y="193446"/>
                  </a:moveTo>
                  <a:lnTo>
                    <a:pt x="2268308" y="193446"/>
                  </a:lnTo>
                  <a:lnTo>
                    <a:pt x="2268308" y="627481"/>
                  </a:lnTo>
                  <a:lnTo>
                    <a:pt x="2369908" y="627481"/>
                  </a:lnTo>
                  <a:lnTo>
                    <a:pt x="2369908" y="416966"/>
                  </a:lnTo>
                  <a:lnTo>
                    <a:pt x="2375598" y="368998"/>
                  </a:lnTo>
                  <a:lnTo>
                    <a:pt x="2392017" y="331485"/>
                  </a:lnTo>
                  <a:lnTo>
                    <a:pt x="2418189" y="304546"/>
                  </a:lnTo>
                  <a:lnTo>
                    <a:pt x="2453139" y="288296"/>
                  </a:lnTo>
                  <a:lnTo>
                    <a:pt x="2495892" y="282854"/>
                  </a:lnTo>
                  <a:lnTo>
                    <a:pt x="2519464" y="282854"/>
                  </a:lnTo>
                  <a:lnTo>
                    <a:pt x="2519464" y="256844"/>
                  </a:lnTo>
                  <a:lnTo>
                    <a:pt x="2365032" y="256844"/>
                  </a:lnTo>
                  <a:lnTo>
                    <a:pt x="2365032" y="193446"/>
                  </a:lnTo>
                  <a:close/>
                </a:path>
                <a:path w="4432934" h="635635">
                  <a:moveTo>
                    <a:pt x="2519464" y="282854"/>
                  </a:moveTo>
                  <a:lnTo>
                    <a:pt x="2503208" y="282854"/>
                  </a:lnTo>
                  <a:lnTo>
                    <a:pt x="2510523" y="283667"/>
                  </a:lnTo>
                  <a:lnTo>
                    <a:pt x="2519464" y="285292"/>
                  </a:lnTo>
                  <a:lnTo>
                    <a:pt x="2519464" y="282854"/>
                  </a:lnTo>
                  <a:close/>
                </a:path>
                <a:path w="4432934" h="635635">
                  <a:moveTo>
                    <a:pt x="2519464" y="188569"/>
                  </a:moveTo>
                  <a:lnTo>
                    <a:pt x="2468930" y="192836"/>
                  </a:lnTo>
                  <a:lnTo>
                    <a:pt x="2426093" y="205638"/>
                  </a:lnTo>
                  <a:lnTo>
                    <a:pt x="2391333" y="226974"/>
                  </a:lnTo>
                  <a:lnTo>
                    <a:pt x="2365032" y="256844"/>
                  </a:lnTo>
                  <a:lnTo>
                    <a:pt x="2519464" y="256844"/>
                  </a:lnTo>
                  <a:lnTo>
                    <a:pt x="2519464" y="188569"/>
                  </a:lnTo>
                  <a:close/>
                </a:path>
                <a:path w="4432934" h="635635">
                  <a:moveTo>
                    <a:pt x="809282" y="193446"/>
                  </a:moveTo>
                  <a:lnTo>
                    <a:pt x="712558" y="193446"/>
                  </a:lnTo>
                  <a:lnTo>
                    <a:pt x="712558" y="627481"/>
                  </a:lnTo>
                  <a:lnTo>
                    <a:pt x="814158" y="627481"/>
                  </a:lnTo>
                  <a:lnTo>
                    <a:pt x="814158" y="408025"/>
                  </a:lnTo>
                  <a:lnTo>
                    <a:pt x="822909" y="350888"/>
                  </a:lnTo>
                  <a:lnTo>
                    <a:pt x="847585" y="309981"/>
                  </a:lnTo>
                  <a:lnTo>
                    <a:pt x="885825" y="285381"/>
                  </a:lnTo>
                  <a:lnTo>
                    <a:pt x="935266" y="277164"/>
                  </a:lnTo>
                  <a:lnTo>
                    <a:pt x="1118371" y="277164"/>
                  </a:lnTo>
                  <a:lnTo>
                    <a:pt x="1101846" y="249529"/>
                  </a:lnTo>
                  <a:lnTo>
                    <a:pt x="809282" y="249529"/>
                  </a:lnTo>
                  <a:lnTo>
                    <a:pt x="809282" y="193446"/>
                  </a:lnTo>
                  <a:close/>
                </a:path>
                <a:path w="4432934" h="635635">
                  <a:moveTo>
                    <a:pt x="1118371" y="277164"/>
                  </a:moveTo>
                  <a:lnTo>
                    <a:pt x="935266" y="277164"/>
                  </a:lnTo>
                  <a:lnTo>
                    <a:pt x="978827" y="284213"/>
                  </a:lnTo>
                  <a:lnTo>
                    <a:pt x="1011262" y="305511"/>
                  </a:lnTo>
                  <a:lnTo>
                    <a:pt x="1031506" y="341287"/>
                  </a:lnTo>
                  <a:lnTo>
                    <a:pt x="1038491" y="391769"/>
                  </a:lnTo>
                  <a:lnTo>
                    <a:pt x="1038491" y="627481"/>
                  </a:lnTo>
                  <a:lnTo>
                    <a:pt x="1140091" y="627481"/>
                  </a:lnTo>
                  <a:lnTo>
                    <a:pt x="1140091" y="378764"/>
                  </a:lnTo>
                  <a:lnTo>
                    <a:pt x="1135511" y="327025"/>
                  </a:lnTo>
                  <a:lnTo>
                    <a:pt x="1122357" y="283830"/>
                  </a:lnTo>
                  <a:lnTo>
                    <a:pt x="1118371" y="277164"/>
                  </a:lnTo>
                  <a:close/>
                </a:path>
                <a:path w="4432934" h="635635">
                  <a:moveTo>
                    <a:pt x="958837" y="188569"/>
                  </a:moveTo>
                  <a:lnTo>
                    <a:pt x="913409" y="192493"/>
                  </a:lnTo>
                  <a:lnTo>
                    <a:pt x="872782" y="204114"/>
                  </a:lnTo>
                  <a:lnTo>
                    <a:pt x="837793" y="223202"/>
                  </a:lnTo>
                  <a:lnTo>
                    <a:pt x="809282" y="249529"/>
                  </a:lnTo>
                  <a:lnTo>
                    <a:pt x="1101846" y="249529"/>
                  </a:lnTo>
                  <a:lnTo>
                    <a:pt x="1073854" y="222223"/>
                  </a:lnTo>
                  <a:lnTo>
                    <a:pt x="1040268" y="203384"/>
                  </a:lnTo>
                  <a:lnTo>
                    <a:pt x="1001636" y="192237"/>
                  </a:lnTo>
                  <a:lnTo>
                    <a:pt x="958837" y="188569"/>
                  </a:lnTo>
                  <a:close/>
                </a:path>
                <a:path w="4432934" h="635635">
                  <a:moveTo>
                    <a:pt x="4180611" y="58521"/>
                  </a:moveTo>
                  <a:lnTo>
                    <a:pt x="3946525" y="58521"/>
                  </a:lnTo>
                  <a:lnTo>
                    <a:pt x="3946525" y="627481"/>
                  </a:lnTo>
                  <a:lnTo>
                    <a:pt x="4052188" y="627481"/>
                  </a:lnTo>
                  <a:lnTo>
                    <a:pt x="4052188" y="461670"/>
                  </a:lnTo>
                  <a:lnTo>
                    <a:pt x="4195241" y="461670"/>
                  </a:lnTo>
                  <a:lnTo>
                    <a:pt x="4202557" y="460857"/>
                  </a:lnTo>
                  <a:lnTo>
                    <a:pt x="4315942" y="460857"/>
                  </a:lnTo>
                  <a:lnTo>
                    <a:pt x="4301718" y="440537"/>
                  </a:lnTo>
                  <a:lnTo>
                    <a:pt x="4343964" y="418578"/>
                  </a:lnTo>
                  <a:lnTo>
                    <a:pt x="4377705" y="389129"/>
                  </a:lnTo>
                  <a:lnTo>
                    <a:pt x="4387499" y="374700"/>
                  </a:lnTo>
                  <a:lnTo>
                    <a:pt x="4052188" y="374700"/>
                  </a:lnTo>
                  <a:lnTo>
                    <a:pt x="4052188" y="147929"/>
                  </a:lnTo>
                  <a:lnTo>
                    <a:pt x="4389402" y="147929"/>
                  </a:lnTo>
                  <a:lnTo>
                    <a:pt x="4385621" y="141508"/>
                  </a:lnTo>
                  <a:lnTo>
                    <a:pt x="4357801" y="112471"/>
                  </a:lnTo>
                  <a:lnTo>
                    <a:pt x="4322972" y="89339"/>
                  </a:lnTo>
                  <a:lnTo>
                    <a:pt x="4281551" y="72428"/>
                  </a:lnTo>
                  <a:lnTo>
                    <a:pt x="4233957" y="62050"/>
                  </a:lnTo>
                  <a:lnTo>
                    <a:pt x="4180611" y="58521"/>
                  </a:lnTo>
                  <a:close/>
                </a:path>
                <a:path w="4432934" h="635635">
                  <a:moveTo>
                    <a:pt x="4315942" y="460857"/>
                  </a:moveTo>
                  <a:lnTo>
                    <a:pt x="4202557" y="460857"/>
                  </a:lnTo>
                  <a:lnTo>
                    <a:pt x="4318787" y="627481"/>
                  </a:lnTo>
                  <a:lnTo>
                    <a:pt x="4432579" y="627481"/>
                  </a:lnTo>
                  <a:lnTo>
                    <a:pt x="4315942" y="460857"/>
                  </a:lnTo>
                  <a:close/>
                </a:path>
                <a:path w="4432934" h="635635">
                  <a:moveTo>
                    <a:pt x="4389402" y="147929"/>
                  </a:moveTo>
                  <a:lnTo>
                    <a:pt x="4175734" y="147929"/>
                  </a:lnTo>
                  <a:lnTo>
                    <a:pt x="4236796" y="155524"/>
                  </a:lnTo>
                  <a:lnTo>
                    <a:pt x="4280788" y="177596"/>
                  </a:lnTo>
                  <a:lnTo>
                    <a:pt x="4307408" y="213080"/>
                  </a:lnTo>
                  <a:lnTo>
                    <a:pt x="4316349" y="260908"/>
                  </a:lnTo>
                  <a:lnTo>
                    <a:pt x="4307408" y="308864"/>
                  </a:lnTo>
                  <a:lnTo>
                    <a:pt x="4280789" y="344627"/>
                  </a:lnTo>
                  <a:lnTo>
                    <a:pt x="4236796" y="366979"/>
                  </a:lnTo>
                  <a:lnTo>
                    <a:pt x="4175734" y="374700"/>
                  </a:lnTo>
                  <a:lnTo>
                    <a:pt x="4387499" y="374700"/>
                  </a:lnTo>
                  <a:lnTo>
                    <a:pt x="4402434" y="352696"/>
                  </a:lnTo>
                  <a:lnTo>
                    <a:pt x="4417643" y="309787"/>
                  </a:lnTo>
                  <a:lnTo>
                    <a:pt x="4422825" y="260908"/>
                  </a:lnTo>
                  <a:lnTo>
                    <a:pt x="4418552" y="216041"/>
                  </a:lnTo>
                  <a:lnTo>
                    <a:pt x="4406010" y="176136"/>
                  </a:lnTo>
                  <a:lnTo>
                    <a:pt x="4389402" y="147929"/>
                  </a:lnTo>
                  <a:close/>
                </a:path>
                <a:path w="4432934" h="635635">
                  <a:moveTo>
                    <a:pt x="3388525" y="58521"/>
                  </a:moveTo>
                  <a:lnTo>
                    <a:pt x="3273920" y="58521"/>
                  </a:lnTo>
                  <a:lnTo>
                    <a:pt x="3522637" y="627481"/>
                  </a:lnTo>
                  <a:lnTo>
                    <a:pt x="3626675" y="627481"/>
                  </a:lnTo>
                  <a:lnTo>
                    <a:pt x="3683339" y="497433"/>
                  </a:lnTo>
                  <a:lnTo>
                    <a:pt x="3577907" y="497433"/>
                  </a:lnTo>
                  <a:lnTo>
                    <a:pt x="3388525" y="58521"/>
                  </a:lnTo>
                  <a:close/>
                </a:path>
                <a:path w="4432934" h="635635">
                  <a:moveTo>
                    <a:pt x="3874579" y="58521"/>
                  </a:moveTo>
                  <a:lnTo>
                    <a:pt x="3768915" y="58521"/>
                  </a:lnTo>
                  <a:lnTo>
                    <a:pt x="3577907" y="497433"/>
                  </a:lnTo>
                  <a:lnTo>
                    <a:pt x="3683339" y="497433"/>
                  </a:lnTo>
                  <a:lnTo>
                    <a:pt x="3874579" y="58521"/>
                  </a:lnTo>
                  <a:close/>
                </a:path>
                <a:path w="4432934" h="635635">
                  <a:moveTo>
                    <a:pt x="105663" y="58521"/>
                  </a:moveTo>
                  <a:lnTo>
                    <a:pt x="0" y="58521"/>
                  </a:lnTo>
                  <a:lnTo>
                    <a:pt x="0" y="627481"/>
                  </a:lnTo>
                  <a:lnTo>
                    <a:pt x="403148" y="627481"/>
                  </a:lnTo>
                  <a:lnTo>
                    <a:pt x="403148" y="538073"/>
                  </a:lnTo>
                  <a:lnTo>
                    <a:pt x="105663" y="538073"/>
                  </a:lnTo>
                  <a:lnTo>
                    <a:pt x="105663" y="58521"/>
                  </a:lnTo>
                  <a:close/>
                </a:path>
                <a:path w="4432934" h="635635">
                  <a:moveTo>
                    <a:pt x="2831833" y="485241"/>
                  </a:moveTo>
                  <a:lnTo>
                    <a:pt x="2795257" y="567334"/>
                  </a:lnTo>
                  <a:lnTo>
                    <a:pt x="2828185" y="590040"/>
                  </a:lnTo>
                  <a:lnTo>
                    <a:pt x="2869072" y="608923"/>
                  </a:lnTo>
                  <a:lnTo>
                    <a:pt x="2915928" y="623281"/>
                  </a:lnTo>
                  <a:lnTo>
                    <a:pt x="2966764" y="632410"/>
                  </a:lnTo>
                  <a:lnTo>
                    <a:pt x="3019590" y="635609"/>
                  </a:lnTo>
                  <a:lnTo>
                    <a:pt x="3081469" y="631021"/>
                  </a:lnTo>
                  <a:lnTo>
                    <a:pt x="3133438" y="618017"/>
                  </a:lnTo>
                  <a:lnTo>
                    <a:pt x="3175640" y="597732"/>
                  </a:lnTo>
                  <a:lnTo>
                    <a:pt x="3208216" y="571305"/>
                  </a:lnTo>
                  <a:lnTo>
                    <a:pt x="3225466" y="547827"/>
                  </a:lnTo>
                  <a:lnTo>
                    <a:pt x="3019590" y="547827"/>
                  </a:lnTo>
                  <a:lnTo>
                    <a:pt x="2967164" y="543191"/>
                  </a:lnTo>
                  <a:lnTo>
                    <a:pt x="2916567" y="530250"/>
                  </a:lnTo>
                  <a:lnTo>
                    <a:pt x="2870542" y="510451"/>
                  </a:lnTo>
                  <a:lnTo>
                    <a:pt x="2831833" y="485241"/>
                  </a:lnTo>
                  <a:close/>
                </a:path>
                <a:path w="4432934" h="635635">
                  <a:moveTo>
                    <a:pt x="3036658" y="50393"/>
                  </a:moveTo>
                  <a:lnTo>
                    <a:pt x="2974824" y="54983"/>
                  </a:lnTo>
                  <a:lnTo>
                    <a:pt x="2922971" y="68005"/>
                  </a:lnTo>
                  <a:lnTo>
                    <a:pt x="2880928" y="88334"/>
                  </a:lnTo>
                  <a:lnTo>
                    <a:pt x="2848525" y="114848"/>
                  </a:lnTo>
                  <a:lnTo>
                    <a:pt x="2825591" y="146424"/>
                  </a:lnTo>
                  <a:lnTo>
                    <a:pt x="2807449" y="220268"/>
                  </a:lnTo>
                  <a:lnTo>
                    <a:pt x="2813143" y="264082"/>
                  </a:lnTo>
                  <a:lnTo>
                    <a:pt x="2828995" y="298888"/>
                  </a:lnTo>
                  <a:lnTo>
                    <a:pt x="2883785" y="346883"/>
                  </a:lnTo>
                  <a:lnTo>
                    <a:pt x="2919028" y="362777"/>
                  </a:lnTo>
                  <a:lnTo>
                    <a:pt x="2957042" y="375070"/>
                  </a:lnTo>
                  <a:lnTo>
                    <a:pt x="2995980" y="385114"/>
                  </a:lnTo>
                  <a:lnTo>
                    <a:pt x="3033994" y="394262"/>
                  </a:lnTo>
                  <a:lnTo>
                    <a:pt x="3069238" y="403864"/>
                  </a:lnTo>
                  <a:lnTo>
                    <a:pt x="3099864" y="415274"/>
                  </a:lnTo>
                  <a:lnTo>
                    <a:pt x="3124027" y="429842"/>
                  </a:lnTo>
                  <a:lnTo>
                    <a:pt x="3139879" y="448921"/>
                  </a:lnTo>
                  <a:lnTo>
                    <a:pt x="3145574" y="473862"/>
                  </a:lnTo>
                  <a:lnTo>
                    <a:pt x="3138347" y="503250"/>
                  </a:lnTo>
                  <a:lnTo>
                    <a:pt x="3115805" y="526694"/>
                  </a:lnTo>
                  <a:lnTo>
                    <a:pt x="3076651" y="542213"/>
                  </a:lnTo>
                  <a:lnTo>
                    <a:pt x="3019590" y="547827"/>
                  </a:lnTo>
                  <a:lnTo>
                    <a:pt x="3225466" y="547827"/>
                  </a:lnTo>
                  <a:lnTo>
                    <a:pt x="3231309" y="539874"/>
                  </a:lnTo>
                  <a:lnTo>
                    <a:pt x="3245060" y="504575"/>
                  </a:lnTo>
                  <a:lnTo>
                    <a:pt x="3249612" y="466547"/>
                  </a:lnTo>
                  <a:lnTo>
                    <a:pt x="3243931" y="423227"/>
                  </a:lnTo>
                  <a:lnTo>
                    <a:pt x="3204013" y="361906"/>
                  </a:lnTo>
                  <a:lnTo>
                    <a:pt x="3138301" y="325465"/>
                  </a:lnTo>
                  <a:lnTo>
                    <a:pt x="3100378" y="313244"/>
                  </a:lnTo>
                  <a:lnTo>
                    <a:pt x="3061534" y="303247"/>
                  </a:lnTo>
                  <a:lnTo>
                    <a:pt x="3023611" y="294143"/>
                  </a:lnTo>
                  <a:lnTo>
                    <a:pt x="2988452" y="284599"/>
                  </a:lnTo>
                  <a:lnTo>
                    <a:pt x="2957899" y="273284"/>
                  </a:lnTo>
                  <a:lnTo>
                    <a:pt x="2933795" y="258865"/>
                  </a:lnTo>
                  <a:lnTo>
                    <a:pt x="2917981" y="240012"/>
                  </a:lnTo>
                  <a:lnTo>
                    <a:pt x="2912300" y="215392"/>
                  </a:lnTo>
                  <a:lnTo>
                    <a:pt x="2919260" y="185153"/>
                  </a:lnTo>
                  <a:lnTo>
                    <a:pt x="2941154" y="160629"/>
                  </a:lnTo>
                  <a:lnTo>
                    <a:pt x="2979508" y="144183"/>
                  </a:lnTo>
                  <a:lnTo>
                    <a:pt x="3035846" y="138175"/>
                  </a:lnTo>
                  <a:lnTo>
                    <a:pt x="3210863" y="138175"/>
                  </a:lnTo>
                  <a:lnTo>
                    <a:pt x="3226041" y="100787"/>
                  </a:lnTo>
                  <a:lnTo>
                    <a:pt x="3185134" y="79197"/>
                  </a:lnTo>
                  <a:lnTo>
                    <a:pt x="3138360" y="63398"/>
                  </a:lnTo>
                  <a:lnTo>
                    <a:pt x="3088081" y="53695"/>
                  </a:lnTo>
                  <a:lnTo>
                    <a:pt x="3036658" y="50393"/>
                  </a:lnTo>
                  <a:close/>
                </a:path>
                <a:path w="4432934" h="635635">
                  <a:moveTo>
                    <a:pt x="3210863" y="138175"/>
                  </a:moveTo>
                  <a:lnTo>
                    <a:pt x="3035846" y="138175"/>
                  </a:lnTo>
                  <a:lnTo>
                    <a:pt x="3074073" y="140931"/>
                  </a:lnTo>
                  <a:lnTo>
                    <a:pt x="3113671" y="149250"/>
                  </a:lnTo>
                  <a:lnTo>
                    <a:pt x="3153575" y="163207"/>
                  </a:lnTo>
                  <a:lnTo>
                    <a:pt x="3192716" y="182880"/>
                  </a:lnTo>
                  <a:lnTo>
                    <a:pt x="3210863" y="138175"/>
                  </a:lnTo>
                  <a:close/>
                </a:path>
                <a:path w="4432934" h="635635">
                  <a:moveTo>
                    <a:pt x="528815" y="0"/>
                  </a:moveTo>
                  <a:lnTo>
                    <a:pt x="502881" y="4724"/>
                  </a:lnTo>
                  <a:lnTo>
                    <a:pt x="482282" y="17678"/>
                  </a:lnTo>
                  <a:lnTo>
                    <a:pt x="468693" y="37033"/>
                  </a:lnTo>
                  <a:lnTo>
                    <a:pt x="463791" y="60960"/>
                  </a:lnTo>
                  <a:lnTo>
                    <a:pt x="468693" y="84886"/>
                  </a:lnTo>
                  <a:lnTo>
                    <a:pt x="482282" y="104241"/>
                  </a:lnTo>
                  <a:lnTo>
                    <a:pt x="502881" y="117195"/>
                  </a:lnTo>
                  <a:lnTo>
                    <a:pt x="528815" y="121920"/>
                  </a:lnTo>
                  <a:lnTo>
                    <a:pt x="555091" y="117043"/>
                  </a:lnTo>
                  <a:lnTo>
                    <a:pt x="575652" y="103632"/>
                  </a:lnTo>
                  <a:lnTo>
                    <a:pt x="589051" y="83515"/>
                  </a:lnTo>
                  <a:lnTo>
                    <a:pt x="593839" y="58521"/>
                  </a:lnTo>
                  <a:lnTo>
                    <a:pt x="588937" y="35318"/>
                  </a:lnTo>
                  <a:lnTo>
                    <a:pt x="575348" y="16763"/>
                  </a:lnTo>
                  <a:lnTo>
                    <a:pt x="554748" y="4457"/>
                  </a:lnTo>
                  <a:lnTo>
                    <a:pt x="52881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65899" y="3717594"/>
              <a:ext cx="205333" cy="13055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928565" y="3332988"/>
              <a:ext cx="4432935" cy="585470"/>
            </a:xfrm>
            <a:custGeom>
              <a:avLst/>
              <a:gdLst/>
              <a:ahLst/>
              <a:cxnLst/>
              <a:rect l="l" t="t" r="r" b="b"/>
              <a:pathLst>
                <a:path w="4432934" h="585470">
                  <a:moveTo>
                    <a:pt x="1458340" y="219455"/>
                  </a:moveTo>
                  <a:lnTo>
                    <a:pt x="1412633" y="227050"/>
                  </a:lnTo>
                  <a:lnTo>
                    <a:pt x="1375536" y="248513"/>
                  </a:lnTo>
                  <a:lnTo>
                    <a:pt x="1348955" y="281863"/>
                  </a:lnTo>
                  <a:lnTo>
                    <a:pt x="1334795" y="325120"/>
                  </a:lnTo>
                  <a:lnTo>
                    <a:pt x="1581073" y="325120"/>
                  </a:lnTo>
                  <a:lnTo>
                    <a:pt x="1567840" y="282206"/>
                  </a:lnTo>
                  <a:lnTo>
                    <a:pt x="1541652" y="248818"/>
                  </a:lnTo>
                  <a:lnTo>
                    <a:pt x="1504492" y="227164"/>
                  </a:lnTo>
                  <a:lnTo>
                    <a:pt x="1458340" y="219455"/>
                  </a:lnTo>
                  <a:close/>
                </a:path>
                <a:path w="4432934" h="585470">
                  <a:moveTo>
                    <a:pt x="477608" y="143052"/>
                  </a:moveTo>
                  <a:lnTo>
                    <a:pt x="579208" y="143052"/>
                  </a:lnTo>
                  <a:lnTo>
                    <a:pt x="579208" y="577088"/>
                  </a:lnTo>
                  <a:lnTo>
                    <a:pt x="477608" y="577088"/>
                  </a:lnTo>
                  <a:lnTo>
                    <a:pt x="477608" y="143052"/>
                  </a:lnTo>
                  <a:close/>
                </a:path>
                <a:path w="4432934" h="585470">
                  <a:moveTo>
                    <a:pt x="2519464" y="138175"/>
                  </a:moveTo>
                  <a:lnTo>
                    <a:pt x="2519464" y="234899"/>
                  </a:lnTo>
                  <a:lnTo>
                    <a:pt x="2510523" y="233273"/>
                  </a:lnTo>
                  <a:lnTo>
                    <a:pt x="2503208" y="232460"/>
                  </a:lnTo>
                  <a:lnTo>
                    <a:pt x="2495892" y="232460"/>
                  </a:lnTo>
                  <a:lnTo>
                    <a:pt x="2453139" y="237903"/>
                  </a:lnTo>
                  <a:lnTo>
                    <a:pt x="2418189" y="254152"/>
                  </a:lnTo>
                  <a:lnTo>
                    <a:pt x="2392016" y="281092"/>
                  </a:lnTo>
                  <a:lnTo>
                    <a:pt x="2375598" y="318604"/>
                  </a:lnTo>
                  <a:lnTo>
                    <a:pt x="2369908" y="366572"/>
                  </a:lnTo>
                  <a:lnTo>
                    <a:pt x="2369908" y="577088"/>
                  </a:lnTo>
                  <a:lnTo>
                    <a:pt x="2268308" y="577088"/>
                  </a:lnTo>
                  <a:lnTo>
                    <a:pt x="2268308" y="143052"/>
                  </a:lnTo>
                  <a:lnTo>
                    <a:pt x="2365032" y="143052"/>
                  </a:lnTo>
                  <a:lnTo>
                    <a:pt x="2365032" y="206451"/>
                  </a:lnTo>
                  <a:lnTo>
                    <a:pt x="2391333" y="176580"/>
                  </a:lnTo>
                  <a:lnTo>
                    <a:pt x="2426093" y="155244"/>
                  </a:lnTo>
                  <a:lnTo>
                    <a:pt x="2468930" y="142443"/>
                  </a:lnTo>
                  <a:lnTo>
                    <a:pt x="2519464" y="138175"/>
                  </a:lnTo>
                  <a:close/>
                </a:path>
                <a:path w="4432934" h="585470">
                  <a:moveTo>
                    <a:pt x="1940407" y="138175"/>
                  </a:moveTo>
                  <a:lnTo>
                    <a:pt x="1990760" y="141827"/>
                  </a:lnTo>
                  <a:lnTo>
                    <a:pt x="2034303" y="152858"/>
                  </a:lnTo>
                  <a:lnTo>
                    <a:pt x="2070694" y="171382"/>
                  </a:lnTo>
                  <a:lnTo>
                    <a:pt x="2099593" y="197512"/>
                  </a:lnTo>
                  <a:lnTo>
                    <a:pt x="2120657" y="231363"/>
                  </a:lnTo>
                  <a:lnTo>
                    <a:pt x="2133545" y="273048"/>
                  </a:lnTo>
                  <a:lnTo>
                    <a:pt x="2137917" y="322681"/>
                  </a:lnTo>
                  <a:lnTo>
                    <a:pt x="2137917" y="577088"/>
                  </a:lnTo>
                  <a:lnTo>
                    <a:pt x="2042007" y="577088"/>
                  </a:lnTo>
                  <a:lnTo>
                    <a:pt x="2042007" y="524256"/>
                  </a:lnTo>
                  <a:lnTo>
                    <a:pt x="2019528" y="549173"/>
                  </a:lnTo>
                  <a:lnTo>
                    <a:pt x="1988972" y="567537"/>
                  </a:lnTo>
                  <a:lnTo>
                    <a:pt x="1950796" y="578891"/>
                  </a:lnTo>
                  <a:lnTo>
                    <a:pt x="1905457" y="582777"/>
                  </a:lnTo>
                  <a:lnTo>
                    <a:pt x="1850557" y="576509"/>
                  </a:lnTo>
                  <a:lnTo>
                    <a:pt x="1805684" y="558770"/>
                  </a:lnTo>
                  <a:lnTo>
                    <a:pt x="1772086" y="531161"/>
                  </a:lnTo>
                  <a:lnTo>
                    <a:pt x="1751012" y="495281"/>
                  </a:lnTo>
                  <a:lnTo>
                    <a:pt x="1743709" y="452729"/>
                  </a:lnTo>
                  <a:lnTo>
                    <a:pt x="1749835" y="411510"/>
                  </a:lnTo>
                  <a:lnTo>
                    <a:pt x="1769303" y="375988"/>
                  </a:lnTo>
                  <a:lnTo>
                    <a:pt x="1803753" y="348151"/>
                  </a:lnTo>
                  <a:lnTo>
                    <a:pt x="1854822" y="329990"/>
                  </a:lnTo>
                  <a:lnTo>
                    <a:pt x="1924151" y="323494"/>
                  </a:lnTo>
                  <a:lnTo>
                    <a:pt x="2036317" y="323494"/>
                  </a:lnTo>
                  <a:lnTo>
                    <a:pt x="2036317" y="316991"/>
                  </a:lnTo>
                  <a:lnTo>
                    <a:pt x="2029599" y="277228"/>
                  </a:lnTo>
                  <a:lnTo>
                    <a:pt x="2009393" y="247599"/>
                  </a:lnTo>
                  <a:lnTo>
                    <a:pt x="1975624" y="229095"/>
                  </a:lnTo>
                  <a:lnTo>
                    <a:pt x="1928215" y="222707"/>
                  </a:lnTo>
                  <a:lnTo>
                    <a:pt x="1891639" y="225666"/>
                  </a:lnTo>
                  <a:lnTo>
                    <a:pt x="1856282" y="234187"/>
                  </a:lnTo>
                  <a:lnTo>
                    <a:pt x="1823973" y="247738"/>
                  </a:lnTo>
                  <a:lnTo>
                    <a:pt x="1796541" y="265785"/>
                  </a:lnTo>
                  <a:lnTo>
                    <a:pt x="1756714" y="191820"/>
                  </a:lnTo>
                  <a:lnTo>
                    <a:pt x="1795132" y="168351"/>
                  </a:lnTo>
                  <a:lnTo>
                    <a:pt x="1839721" y="151587"/>
                  </a:lnTo>
                  <a:lnTo>
                    <a:pt x="1888731" y="141528"/>
                  </a:lnTo>
                  <a:lnTo>
                    <a:pt x="1940407" y="138175"/>
                  </a:lnTo>
                  <a:close/>
                </a:path>
                <a:path w="4432934" h="585470">
                  <a:moveTo>
                    <a:pt x="1458340" y="138175"/>
                  </a:moveTo>
                  <a:lnTo>
                    <a:pt x="1504175" y="142247"/>
                  </a:lnTo>
                  <a:lnTo>
                    <a:pt x="1546123" y="154139"/>
                  </a:lnTo>
                  <a:lnTo>
                    <a:pt x="1583499" y="173366"/>
                  </a:lnTo>
                  <a:lnTo>
                    <a:pt x="1615617" y="199440"/>
                  </a:lnTo>
                  <a:lnTo>
                    <a:pt x="1641792" y="231878"/>
                  </a:lnTo>
                  <a:lnTo>
                    <a:pt x="1661337" y="270192"/>
                  </a:lnTo>
                  <a:lnTo>
                    <a:pt x="1673567" y="313897"/>
                  </a:lnTo>
                  <a:lnTo>
                    <a:pt x="1677796" y="362508"/>
                  </a:lnTo>
                  <a:lnTo>
                    <a:pt x="1677657" y="369265"/>
                  </a:lnTo>
                  <a:lnTo>
                    <a:pt x="1677288" y="376936"/>
                  </a:lnTo>
                  <a:lnTo>
                    <a:pt x="1676768" y="384911"/>
                  </a:lnTo>
                  <a:lnTo>
                    <a:pt x="1676171" y="392582"/>
                  </a:lnTo>
                  <a:lnTo>
                    <a:pt x="1335608" y="392582"/>
                  </a:lnTo>
                  <a:lnTo>
                    <a:pt x="1352092" y="435584"/>
                  </a:lnTo>
                  <a:lnTo>
                    <a:pt x="1382140" y="468375"/>
                  </a:lnTo>
                  <a:lnTo>
                    <a:pt x="1424076" y="489280"/>
                  </a:lnTo>
                  <a:lnTo>
                    <a:pt x="1476222" y="496620"/>
                  </a:lnTo>
                  <a:lnTo>
                    <a:pt x="1510868" y="493712"/>
                  </a:lnTo>
                  <a:lnTo>
                    <a:pt x="1541856" y="484936"/>
                  </a:lnTo>
                  <a:lnTo>
                    <a:pt x="1569491" y="470217"/>
                  </a:lnTo>
                  <a:lnTo>
                    <a:pt x="1594078" y="449478"/>
                  </a:lnTo>
                  <a:lnTo>
                    <a:pt x="1648536" y="512064"/>
                  </a:lnTo>
                  <a:lnTo>
                    <a:pt x="1615287" y="542658"/>
                  </a:lnTo>
                  <a:lnTo>
                    <a:pt x="1574571" y="564794"/>
                  </a:lnTo>
                  <a:lnTo>
                    <a:pt x="1527149" y="578243"/>
                  </a:lnTo>
                  <a:lnTo>
                    <a:pt x="1473784" y="582777"/>
                  </a:lnTo>
                  <a:lnTo>
                    <a:pt x="1421709" y="578508"/>
                  </a:lnTo>
                  <a:lnTo>
                    <a:pt x="1374940" y="566153"/>
                  </a:lnTo>
                  <a:lnTo>
                    <a:pt x="1333980" y="546387"/>
                  </a:lnTo>
                  <a:lnTo>
                    <a:pt x="1299336" y="519887"/>
                  </a:lnTo>
                  <a:lnTo>
                    <a:pt x="1271512" y="487329"/>
                  </a:lnTo>
                  <a:lnTo>
                    <a:pt x="1251013" y="449389"/>
                  </a:lnTo>
                  <a:lnTo>
                    <a:pt x="1238343" y="406744"/>
                  </a:lnTo>
                  <a:lnTo>
                    <a:pt x="1234008" y="360070"/>
                  </a:lnTo>
                  <a:lnTo>
                    <a:pt x="1238346" y="313431"/>
                  </a:lnTo>
                  <a:lnTo>
                    <a:pt x="1250886" y="270878"/>
                  </a:lnTo>
                  <a:lnTo>
                    <a:pt x="1270912" y="233068"/>
                  </a:lnTo>
                  <a:lnTo>
                    <a:pt x="1297711" y="200659"/>
                  </a:lnTo>
                  <a:lnTo>
                    <a:pt x="1330567" y="174309"/>
                  </a:lnTo>
                  <a:lnTo>
                    <a:pt x="1368767" y="154673"/>
                  </a:lnTo>
                  <a:lnTo>
                    <a:pt x="1411596" y="142409"/>
                  </a:lnTo>
                  <a:lnTo>
                    <a:pt x="1458340" y="138175"/>
                  </a:lnTo>
                  <a:close/>
                </a:path>
                <a:path w="4432934" h="585470">
                  <a:moveTo>
                    <a:pt x="958837" y="138175"/>
                  </a:moveTo>
                  <a:lnTo>
                    <a:pt x="1001636" y="141844"/>
                  </a:lnTo>
                  <a:lnTo>
                    <a:pt x="1040268" y="152991"/>
                  </a:lnTo>
                  <a:lnTo>
                    <a:pt x="1073854" y="171830"/>
                  </a:lnTo>
                  <a:lnTo>
                    <a:pt x="1101510" y="198574"/>
                  </a:lnTo>
                  <a:lnTo>
                    <a:pt x="1122356" y="233437"/>
                  </a:lnTo>
                  <a:lnTo>
                    <a:pt x="1135511" y="276631"/>
                  </a:lnTo>
                  <a:lnTo>
                    <a:pt x="1140091" y="328371"/>
                  </a:lnTo>
                  <a:lnTo>
                    <a:pt x="1140091" y="577088"/>
                  </a:lnTo>
                  <a:lnTo>
                    <a:pt x="1038491" y="577088"/>
                  </a:lnTo>
                  <a:lnTo>
                    <a:pt x="1038491" y="341376"/>
                  </a:lnTo>
                  <a:lnTo>
                    <a:pt x="1031506" y="290893"/>
                  </a:lnTo>
                  <a:lnTo>
                    <a:pt x="1011262" y="255117"/>
                  </a:lnTo>
                  <a:lnTo>
                    <a:pt x="978827" y="233819"/>
                  </a:lnTo>
                  <a:lnTo>
                    <a:pt x="935266" y="226771"/>
                  </a:lnTo>
                  <a:lnTo>
                    <a:pt x="885824" y="234988"/>
                  </a:lnTo>
                  <a:lnTo>
                    <a:pt x="847585" y="259587"/>
                  </a:lnTo>
                  <a:lnTo>
                    <a:pt x="822909" y="300494"/>
                  </a:lnTo>
                  <a:lnTo>
                    <a:pt x="814158" y="357631"/>
                  </a:lnTo>
                  <a:lnTo>
                    <a:pt x="814158" y="577088"/>
                  </a:lnTo>
                  <a:lnTo>
                    <a:pt x="712558" y="577088"/>
                  </a:lnTo>
                  <a:lnTo>
                    <a:pt x="712558" y="143052"/>
                  </a:lnTo>
                  <a:lnTo>
                    <a:pt x="809282" y="143052"/>
                  </a:lnTo>
                  <a:lnTo>
                    <a:pt x="809282" y="199135"/>
                  </a:lnTo>
                  <a:lnTo>
                    <a:pt x="837793" y="172808"/>
                  </a:lnTo>
                  <a:lnTo>
                    <a:pt x="872782" y="153720"/>
                  </a:lnTo>
                  <a:lnTo>
                    <a:pt x="913409" y="142100"/>
                  </a:lnTo>
                  <a:lnTo>
                    <a:pt x="958837" y="138175"/>
                  </a:lnTo>
                  <a:close/>
                </a:path>
                <a:path w="4432934" h="585470">
                  <a:moveTo>
                    <a:pt x="4052188" y="97536"/>
                  </a:moveTo>
                  <a:lnTo>
                    <a:pt x="4052188" y="324307"/>
                  </a:lnTo>
                  <a:lnTo>
                    <a:pt x="4175734" y="324307"/>
                  </a:lnTo>
                  <a:lnTo>
                    <a:pt x="4236796" y="316585"/>
                  </a:lnTo>
                  <a:lnTo>
                    <a:pt x="4280788" y="294233"/>
                  </a:lnTo>
                  <a:lnTo>
                    <a:pt x="4307408" y="258470"/>
                  </a:lnTo>
                  <a:lnTo>
                    <a:pt x="4316348" y="210515"/>
                  </a:lnTo>
                  <a:lnTo>
                    <a:pt x="4307408" y="162686"/>
                  </a:lnTo>
                  <a:lnTo>
                    <a:pt x="4280788" y="127203"/>
                  </a:lnTo>
                  <a:lnTo>
                    <a:pt x="4236796" y="105130"/>
                  </a:lnTo>
                  <a:lnTo>
                    <a:pt x="4175734" y="97536"/>
                  </a:lnTo>
                  <a:lnTo>
                    <a:pt x="4052188" y="97536"/>
                  </a:lnTo>
                  <a:close/>
                </a:path>
                <a:path w="4432934" h="585470">
                  <a:moveTo>
                    <a:pt x="3946524" y="8128"/>
                  </a:moveTo>
                  <a:lnTo>
                    <a:pt x="4180611" y="8128"/>
                  </a:lnTo>
                  <a:lnTo>
                    <a:pt x="4233957" y="11657"/>
                  </a:lnTo>
                  <a:lnTo>
                    <a:pt x="4281550" y="22034"/>
                  </a:lnTo>
                  <a:lnTo>
                    <a:pt x="4322971" y="38946"/>
                  </a:lnTo>
                  <a:lnTo>
                    <a:pt x="4357801" y="62077"/>
                  </a:lnTo>
                  <a:lnTo>
                    <a:pt x="4385621" y="91114"/>
                  </a:lnTo>
                  <a:lnTo>
                    <a:pt x="4406010" y="125742"/>
                  </a:lnTo>
                  <a:lnTo>
                    <a:pt x="4418552" y="165647"/>
                  </a:lnTo>
                  <a:lnTo>
                    <a:pt x="4422825" y="210515"/>
                  </a:lnTo>
                  <a:lnTo>
                    <a:pt x="4417643" y="259393"/>
                  </a:lnTo>
                  <a:lnTo>
                    <a:pt x="4402434" y="302303"/>
                  </a:lnTo>
                  <a:lnTo>
                    <a:pt x="4377705" y="338736"/>
                  </a:lnTo>
                  <a:lnTo>
                    <a:pt x="4343964" y="368185"/>
                  </a:lnTo>
                  <a:lnTo>
                    <a:pt x="4301718" y="390144"/>
                  </a:lnTo>
                  <a:lnTo>
                    <a:pt x="4432579" y="577088"/>
                  </a:lnTo>
                  <a:lnTo>
                    <a:pt x="4318787" y="577088"/>
                  </a:lnTo>
                  <a:lnTo>
                    <a:pt x="4202556" y="410464"/>
                  </a:lnTo>
                  <a:lnTo>
                    <a:pt x="4195241" y="411276"/>
                  </a:lnTo>
                  <a:lnTo>
                    <a:pt x="4187926" y="411276"/>
                  </a:lnTo>
                  <a:lnTo>
                    <a:pt x="4180611" y="411276"/>
                  </a:lnTo>
                  <a:lnTo>
                    <a:pt x="4052188" y="411276"/>
                  </a:lnTo>
                  <a:lnTo>
                    <a:pt x="4052188" y="577088"/>
                  </a:lnTo>
                  <a:lnTo>
                    <a:pt x="3946524" y="577088"/>
                  </a:lnTo>
                  <a:lnTo>
                    <a:pt x="3946524" y="8128"/>
                  </a:lnTo>
                  <a:close/>
                </a:path>
                <a:path w="4432934" h="585470">
                  <a:moveTo>
                    <a:pt x="3273920" y="8128"/>
                  </a:moveTo>
                  <a:lnTo>
                    <a:pt x="3388525" y="8128"/>
                  </a:lnTo>
                  <a:lnTo>
                    <a:pt x="3577907" y="447039"/>
                  </a:lnTo>
                  <a:lnTo>
                    <a:pt x="3768915" y="8128"/>
                  </a:lnTo>
                  <a:lnTo>
                    <a:pt x="3874579" y="8128"/>
                  </a:lnTo>
                  <a:lnTo>
                    <a:pt x="3626675" y="577088"/>
                  </a:lnTo>
                  <a:lnTo>
                    <a:pt x="3522637" y="577088"/>
                  </a:lnTo>
                  <a:lnTo>
                    <a:pt x="3273920" y="8128"/>
                  </a:lnTo>
                  <a:close/>
                </a:path>
                <a:path w="4432934" h="585470">
                  <a:moveTo>
                    <a:pt x="0" y="8128"/>
                  </a:moveTo>
                  <a:lnTo>
                    <a:pt x="105663" y="8128"/>
                  </a:lnTo>
                  <a:lnTo>
                    <a:pt x="105663" y="487680"/>
                  </a:lnTo>
                  <a:lnTo>
                    <a:pt x="403148" y="487680"/>
                  </a:lnTo>
                  <a:lnTo>
                    <a:pt x="403148" y="577088"/>
                  </a:lnTo>
                  <a:lnTo>
                    <a:pt x="0" y="577088"/>
                  </a:lnTo>
                  <a:lnTo>
                    <a:pt x="0" y="8128"/>
                  </a:lnTo>
                  <a:close/>
                </a:path>
                <a:path w="4432934" h="585470">
                  <a:moveTo>
                    <a:pt x="3036658" y="0"/>
                  </a:moveTo>
                  <a:lnTo>
                    <a:pt x="3088081" y="3301"/>
                  </a:lnTo>
                  <a:lnTo>
                    <a:pt x="3138360" y="13004"/>
                  </a:lnTo>
                  <a:lnTo>
                    <a:pt x="3185134" y="28803"/>
                  </a:lnTo>
                  <a:lnTo>
                    <a:pt x="3226041" y="50393"/>
                  </a:lnTo>
                  <a:lnTo>
                    <a:pt x="3192716" y="132486"/>
                  </a:lnTo>
                  <a:lnTo>
                    <a:pt x="3153575" y="112814"/>
                  </a:lnTo>
                  <a:lnTo>
                    <a:pt x="3113671" y="98856"/>
                  </a:lnTo>
                  <a:lnTo>
                    <a:pt x="3074073" y="90538"/>
                  </a:lnTo>
                  <a:lnTo>
                    <a:pt x="3035846" y="87782"/>
                  </a:lnTo>
                  <a:lnTo>
                    <a:pt x="2979508" y="93789"/>
                  </a:lnTo>
                  <a:lnTo>
                    <a:pt x="2941154" y="110236"/>
                  </a:lnTo>
                  <a:lnTo>
                    <a:pt x="2919260" y="134759"/>
                  </a:lnTo>
                  <a:lnTo>
                    <a:pt x="2912300" y="164998"/>
                  </a:lnTo>
                  <a:lnTo>
                    <a:pt x="2917981" y="189618"/>
                  </a:lnTo>
                  <a:lnTo>
                    <a:pt x="2957899" y="222890"/>
                  </a:lnTo>
                  <a:lnTo>
                    <a:pt x="3023611" y="243749"/>
                  </a:lnTo>
                  <a:lnTo>
                    <a:pt x="3061534" y="252854"/>
                  </a:lnTo>
                  <a:lnTo>
                    <a:pt x="3100378" y="262850"/>
                  </a:lnTo>
                  <a:lnTo>
                    <a:pt x="3138300" y="275071"/>
                  </a:lnTo>
                  <a:lnTo>
                    <a:pt x="3173460" y="290848"/>
                  </a:lnTo>
                  <a:lnTo>
                    <a:pt x="3228117" y="338397"/>
                  </a:lnTo>
                  <a:lnTo>
                    <a:pt x="3249612" y="416153"/>
                  </a:lnTo>
                  <a:lnTo>
                    <a:pt x="3245060" y="454182"/>
                  </a:lnTo>
                  <a:lnTo>
                    <a:pt x="3208216" y="520912"/>
                  </a:lnTo>
                  <a:lnTo>
                    <a:pt x="3175640" y="547339"/>
                  </a:lnTo>
                  <a:lnTo>
                    <a:pt x="3133438" y="567623"/>
                  </a:lnTo>
                  <a:lnTo>
                    <a:pt x="3081469" y="580628"/>
                  </a:lnTo>
                  <a:lnTo>
                    <a:pt x="3019590" y="585216"/>
                  </a:lnTo>
                  <a:lnTo>
                    <a:pt x="2966764" y="582016"/>
                  </a:lnTo>
                  <a:lnTo>
                    <a:pt x="2915928" y="572887"/>
                  </a:lnTo>
                  <a:lnTo>
                    <a:pt x="2869072" y="558530"/>
                  </a:lnTo>
                  <a:lnTo>
                    <a:pt x="2828185" y="539647"/>
                  </a:lnTo>
                  <a:lnTo>
                    <a:pt x="2795257" y="516940"/>
                  </a:lnTo>
                  <a:lnTo>
                    <a:pt x="2831833" y="434847"/>
                  </a:lnTo>
                  <a:lnTo>
                    <a:pt x="2870542" y="460057"/>
                  </a:lnTo>
                  <a:lnTo>
                    <a:pt x="2916567" y="479856"/>
                  </a:lnTo>
                  <a:lnTo>
                    <a:pt x="2967164" y="492798"/>
                  </a:lnTo>
                  <a:lnTo>
                    <a:pt x="3019590" y="497433"/>
                  </a:lnTo>
                  <a:lnTo>
                    <a:pt x="3076651" y="491820"/>
                  </a:lnTo>
                  <a:lnTo>
                    <a:pt x="3115805" y="476300"/>
                  </a:lnTo>
                  <a:lnTo>
                    <a:pt x="3138347" y="452856"/>
                  </a:lnTo>
                  <a:lnTo>
                    <a:pt x="3145574" y="423468"/>
                  </a:lnTo>
                  <a:lnTo>
                    <a:pt x="3139879" y="398527"/>
                  </a:lnTo>
                  <a:lnTo>
                    <a:pt x="3099864" y="364880"/>
                  </a:lnTo>
                  <a:lnTo>
                    <a:pt x="3033994" y="343868"/>
                  </a:lnTo>
                  <a:lnTo>
                    <a:pt x="2995980" y="334720"/>
                  </a:lnTo>
                  <a:lnTo>
                    <a:pt x="2957042" y="324676"/>
                  </a:lnTo>
                  <a:lnTo>
                    <a:pt x="2919028" y="312383"/>
                  </a:lnTo>
                  <a:lnTo>
                    <a:pt x="2883785" y="296489"/>
                  </a:lnTo>
                  <a:lnTo>
                    <a:pt x="2828995" y="248494"/>
                  </a:lnTo>
                  <a:lnTo>
                    <a:pt x="2813143" y="213688"/>
                  </a:lnTo>
                  <a:lnTo>
                    <a:pt x="2807449" y="169875"/>
                  </a:lnTo>
                  <a:lnTo>
                    <a:pt x="2811956" y="131545"/>
                  </a:lnTo>
                  <a:lnTo>
                    <a:pt x="2848525" y="64455"/>
                  </a:lnTo>
                  <a:lnTo>
                    <a:pt x="2880928" y="37940"/>
                  </a:lnTo>
                  <a:lnTo>
                    <a:pt x="2922971" y="17611"/>
                  </a:lnTo>
                  <a:lnTo>
                    <a:pt x="2974824" y="4590"/>
                  </a:lnTo>
                  <a:lnTo>
                    <a:pt x="3036658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86006" y="3276244"/>
              <a:ext cx="142748" cy="13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296845" y="1918902"/>
            <a:ext cx="9620885" cy="4832985"/>
            <a:chOff x="2296845" y="1918902"/>
            <a:chExt cx="9620885" cy="48329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96845" y="1918906"/>
              <a:ext cx="6983730" cy="4407535"/>
            </a:xfrm>
            <a:custGeom>
              <a:avLst/>
              <a:gdLst/>
              <a:ahLst/>
              <a:cxnLst/>
              <a:rect l="l" t="t" r="r" b="b"/>
              <a:pathLst>
                <a:path w="6983730" h="4407535">
                  <a:moveTo>
                    <a:pt x="6983222" y="4124515"/>
                  </a:moveTo>
                  <a:lnTo>
                    <a:pt x="6958736" y="4110228"/>
                  </a:lnTo>
                  <a:lnTo>
                    <a:pt x="6869531" y="4058196"/>
                  </a:lnTo>
                  <a:lnTo>
                    <a:pt x="6860781" y="4060494"/>
                  </a:lnTo>
                  <a:lnTo>
                    <a:pt x="6852831" y="4074134"/>
                  </a:lnTo>
                  <a:lnTo>
                    <a:pt x="6855130" y="4082885"/>
                  </a:lnTo>
                  <a:lnTo>
                    <a:pt x="6902005" y="4110228"/>
                  </a:lnTo>
                  <a:lnTo>
                    <a:pt x="253911" y="4110228"/>
                  </a:lnTo>
                  <a:lnTo>
                    <a:pt x="253911" y="81203"/>
                  </a:lnTo>
                  <a:lnTo>
                    <a:pt x="281266" y="128092"/>
                  </a:lnTo>
                  <a:lnTo>
                    <a:pt x="290017" y="130403"/>
                  </a:lnTo>
                  <a:lnTo>
                    <a:pt x="303644" y="122453"/>
                  </a:lnTo>
                  <a:lnTo>
                    <a:pt x="305943" y="113703"/>
                  </a:lnTo>
                  <a:lnTo>
                    <a:pt x="256171" y="28371"/>
                  </a:lnTo>
                  <a:lnTo>
                    <a:pt x="239623" y="0"/>
                  </a:lnTo>
                  <a:lnTo>
                    <a:pt x="173304" y="113703"/>
                  </a:lnTo>
                  <a:lnTo>
                    <a:pt x="175602" y="122453"/>
                  </a:lnTo>
                  <a:lnTo>
                    <a:pt x="189230" y="130403"/>
                  </a:lnTo>
                  <a:lnTo>
                    <a:pt x="197980" y="128092"/>
                  </a:lnTo>
                  <a:lnTo>
                    <a:pt x="225336" y="81203"/>
                  </a:lnTo>
                  <a:lnTo>
                    <a:pt x="225336" y="4110228"/>
                  </a:lnTo>
                  <a:lnTo>
                    <a:pt x="0" y="4110228"/>
                  </a:lnTo>
                  <a:lnTo>
                    <a:pt x="0" y="4138803"/>
                  </a:lnTo>
                  <a:lnTo>
                    <a:pt x="225336" y="4138803"/>
                  </a:lnTo>
                  <a:lnTo>
                    <a:pt x="225336" y="4407128"/>
                  </a:lnTo>
                  <a:lnTo>
                    <a:pt x="253911" y="4407128"/>
                  </a:lnTo>
                  <a:lnTo>
                    <a:pt x="253911" y="4138803"/>
                  </a:lnTo>
                  <a:lnTo>
                    <a:pt x="6902018" y="4138803"/>
                  </a:lnTo>
                  <a:lnTo>
                    <a:pt x="6855130" y="4166158"/>
                  </a:lnTo>
                  <a:lnTo>
                    <a:pt x="6852831" y="4174909"/>
                  </a:lnTo>
                  <a:lnTo>
                    <a:pt x="6860781" y="4188536"/>
                  </a:lnTo>
                  <a:lnTo>
                    <a:pt x="6869531" y="4190847"/>
                  </a:lnTo>
                  <a:lnTo>
                    <a:pt x="6958736" y="4138803"/>
                  </a:lnTo>
                  <a:lnTo>
                    <a:pt x="6983222" y="412451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93191" y="152400"/>
            <a:ext cx="4160520" cy="558165"/>
            <a:chOff x="393191" y="152400"/>
            <a:chExt cx="4160520" cy="55816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52400"/>
              <a:ext cx="4160520" cy="5577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227" y="178358"/>
              <a:ext cx="4095800" cy="48940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701303" y="5681941"/>
            <a:ext cx="667385" cy="63055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6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23825" y="1295401"/>
            <a:ext cx="667385" cy="630555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123190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97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22279" y="2456474"/>
            <a:ext cx="6263640" cy="2708910"/>
            <a:chOff x="3022279" y="2456474"/>
            <a:chExt cx="6263640" cy="27089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27103" y="4029537"/>
              <a:ext cx="105985" cy="10598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99798" y="4215683"/>
              <a:ext cx="105985" cy="1059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3515" y="4844749"/>
              <a:ext cx="105985" cy="10598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6251" y="3847146"/>
              <a:ext cx="105985" cy="10598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7111" y="4340900"/>
              <a:ext cx="105985" cy="10598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03614" y="3228778"/>
              <a:ext cx="105985" cy="10598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33083" y="3895720"/>
              <a:ext cx="105985" cy="10598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70988" y="2880633"/>
              <a:ext cx="105985" cy="10598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0065" y="4200427"/>
              <a:ext cx="105985" cy="10598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5333" y="3785193"/>
              <a:ext cx="105985" cy="10598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2599" y="3433062"/>
              <a:ext cx="105985" cy="10598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5798" y="3052684"/>
              <a:ext cx="105985" cy="10598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32254" y="4830384"/>
              <a:ext cx="105985" cy="10598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27086" y="4550440"/>
              <a:ext cx="0" cy="217804"/>
            </a:xfrm>
            <a:custGeom>
              <a:avLst/>
              <a:gdLst/>
              <a:ahLst/>
              <a:cxnLst/>
              <a:rect l="l" t="t" r="r" b="b"/>
              <a:pathLst>
                <a:path h="217804">
                  <a:moveTo>
                    <a:pt x="0" y="0"/>
                  </a:moveTo>
                  <a:lnTo>
                    <a:pt x="1" y="217292"/>
                  </a:lnTo>
                </a:path>
              </a:pathLst>
            </a:custGeom>
            <a:ln w="6350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806587" y="2607310"/>
              <a:ext cx="2065020" cy="829944"/>
            </a:xfrm>
            <a:custGeom>
              <a:avLst/>
              <a:gdLst/>
              <a:ahLst/>
              <a:cxnLst/>
              <a:rect l="l" t="t" r="r" b="b"/>
              <a:pathLst>
                <a:path w="2065020" h="829945">
                  <a:moveTo>
                    <a:pt x="0" y="577850"/>
                  </a:moveTo>
                  <a:lnTo>
                    <a:pt x="0" y="829529"/>
                  </a:lnTo>
                </a:path>
                <a:path w="2065020" h="829945">
                  <a:moveTo>
                    <a:pt x="2064527" y="0"/>
                  </a:moveTo>
                  <a:lnTo>
                    <a:pt x="2064527" y="252755"/>
                  </a:lnTo>
                </a:path>
              </a:pathLst>
            </a:custGeom>
            <a:ln w="6351">
              <a:solidFill>
                <a:srgbClr val="7030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3595" y="3081888"/>
              <a:ext cx="105985" cy="10598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8127" y="4778669"/>
              <a:ext cx="105985" cy="10598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9453" y="2504821"/>
              <a:ext cx="105985" cy="10598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022269" y="2562885"/>
              <a:ext cx="6263640" cy="2602865"/>
            </a:xfrm>
            <a:custGeom>
              <a:avLst/>
              <a:gdLst/>
              <a:ahLst/>
              <a:cxnLst/>
              <a:rect l="l" t="t" r="r" b="b"/>
              <a:pathLst>
                <a:path w="6263640" h="2602865">
                  <a:moveTo>
                    <a:pt x="6263322" y="982014"/>
                  </a:moveTo>
                  <a:lnTo>
                    <a:pt x="5998045" y="0"/>
                  </a:lnTo>
                  <a:lnTo>
                    <a:pt x="513461" y="1481518"/>
                  </a:lnTo>
                  <a:lnTo>
                    <a:pt x="0" y="1620215"/>
                  </a:lnTo>
                  <a:lnTo>
                    <a:pt x="265277" y="2602242"/>
                  </a:lnTo>
                  <a:lnTo>
                    <a:pt x="6263322" y="982014"/>
                  </a:lnTo>
                  <a:close/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67510" y="2539787"/>
              <a:ext cx="5949950" cy="1633220"/>
            </a:xfrm>
            <a:custGeom>
              <a:avLst/>
              <a:gdLst/>
              <a:ahLst/>
              <a:cxnLst/>
              <a:rect l="l" t="t" r="r" b="b"/>
              <a:pathLst>
                <a:path w="5949950" h="1633220">
                  <a:moveTo>
                    <a:pt x="0" y="1633137"/>
                  </a:moveTo>
                  <a:lnTo>
                    <a:pt x="5949567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330445" y="3516397"/>
              <a:ext cx="5949950" cy="1633220"/>
            </a:xfrm>
            <a:custGeom>
              <a:avLst/>
              <a:gdLst/>
              <a:ahLst/>
              <a:cxnLst/>
              <a:rect l="l" t="t" r="r" b="b"/>
              <a:pathLst>
                <a:path w="5949950" h="1633220">
                  <a:moveTo>
                    <a:pt x="5949567" y="0"/>
                  </a:moveTo>
                  <a:lnTo>
                    <a:pt x="0" y="1633137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330445" y="3516398"/>
              <a:ext cx="5949950" cy="1633220"/>
            </a:xfrm>
            <a:custGeom>
              <a:avLst/>
              <a:gdLst/>
              <a:ahLst/>
              <a:cxnLst/>
              <a:rect l="l" t="t" r="r" b="b"/>
              <a:pathLst>
                <a:path w="5949950" h="1633220">
                  <a:moveTo>
                    <a:pt x="0" y="1633137"/>
                  </a:moveTo>
                  <a:lnTo>
                    <a:pt x="5949567" y="0"/>
                  </a:lnTo>
                </a:path>
              </a:pathLst>
            </a:custGeom>
            <a:ln w="63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63219" y="3044497"/>
              <a:ext cx="5949950" cy="1633220"/>
            </a:xfrm>
            <a:custGeom>
              <a:avLst/>
              <a:gdLst/>
              <a:ahLst/>
              <a:cxnLst/>
              <a:rect l="l" t="t" r="r" b="b"/>
              <a:pathLst>
                <a:path w="5949950" h="1633220">
                  <a:moveTo>
                    <a:pt x="5949567" y="0"/>
                  </a:moveTo>
                  <a:lnTo>
                    <a:pt x="0" y="1633136"/>
                  </a:lnTo>
                </a:path>
              </a:pathLst>
            </a:custGeom>
            <a:solidFill>
              <a:srgbClr val="FFFF00">
                <a:alpha val="588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63219" y="3044496"/>
              <a:ext cx="5949950" cy="1633220"/>
            </a:xfrm>
            <a:custGeom>
              <a:avLst/>
              <a:gdLst/>
              <a:ahLst/>
              <a:cxnLst/>
              <a:rect l="l" t="t" r="r" b="b"/>
              <a:pathLst>
                <a:path w="5949950" h="1633220">
                  <a:moveTo>
                    <a:pt x="0" y="1633137"/>
                  </a:moveTo>
                  <a:lnTo>
                    <a:pt x="5949567" y="0"/>
                  </a:lnTo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3316" y="4736688"/>
              <a:ext cx="181292" cy="18129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7085" y="3032663"/>
              <a:ext cx="181292" cy="18129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3529" y="3862372"/>
              <a:ext cx="181292" cy="18129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0469" y="2456474"/>
              <a:ext cx="181292" cy="18129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3749" y="2736256"/>
              <a:ext cx="181292" cy="21844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978976" y="2557817"/>
              <a:ext cx="76200" cy="1071880"/>
            </a:xfrm>
            <a:custGeom>
              <a:avLst/>
              <a:gdLst/>
              <a:ahLst/>
              <a:cxnLst/>
              <a:rect l="l" t="t" r="r" b="b"/>
              <a:pathLst>
                <a:path w="76200" h="1071879">
                  <a:moveTo>
                    <a:pt x="76200" y="613460"/>
                  </a:moveTo>
                  <a:lnTo>
                    <a:pt x="69850" y="600760"/>
                  </a:lnTo>
                  <a:lnTo>
                    <a:pt x="38100" y="537260"/>
                  </a:lnTo>
                  <a:lnTo>
                    <a:pt x="0" y="613460"/>
                  </a:lnTo>
                  <a:lnTo>
                    <a:pt x="34925" y="613460"/>
                  </a:lnTo>
                  <a:lnTo>
                    <a:pt x="34925" y="995667"/>
                  </a:lnTo>
                  <a:lnTo>
                    <a:pt x="0" y="995667"/>
                  </a:lnTo>
                  <a:lnTo>
                    <a:pt x="38100" y="1071867"/>
                  </a:lnTo>
                  <a:lnTo>
                    <a:pt x="69850" y="1008367"/>
                  </a:lnTo>
                  <a:lnTo>
                    <a:pt x="76200" y="995667"/>
                  </a:lnTo>
                  <a:lnTo>
                    <a:pt x="41275" y="995667"/>
                  </a:lnTo>
                  <a:lnTo>
                    <a:pt x="41275" y="613460"/>
                  </a:lnTo>
                  <a:lnTo>
                    <a:pt x="76200" y="613460"/>
                  </a:lnTo>
                  <a:close/>
                </a:path>
                <a:path w="76200" h="1071879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4925" y="76200"/>
                  </a:lnTo>
                  <a:lnTo>
                    <a:pt x="34925" y="458406"/>
                  </a:lnTo>
                  <a:lnTo>
                    <a:pt x="0" y="458406"/>
                  </a:lnTo>
                  <a:lnTo>
                    <a:pt x="38100" y="534606"/>
                  </a:lnTo>
                  <a:lnTo>
                    <a:pt x="69850" y="471106"/>
                  </a:lnTo>
                  <a:lnTo>
                    <a:pt x="76200" y="458406"/>
                  </a:lnTo>
                  <a:lnTo>
                    <a:pt x="41275" y="458406"/>
                  </a:lnTo>
                  <a:lnTo>
                    <a:pt x="41275" y="76200"/>
                  </a:lnTo>
                  <a:lnTo>
                    <a:pt x="76200" y="762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9067736" y="2547111"/>
            <a:ext cx="133350" cy="861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222222"/>
                </a:solidFill>
                <a:latin typeface="Arial"/>
                <a:cs typeface="Arial"/>
              </a:rPr>
              <a:t>ε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14"/>
              </a:spcBef>
            </a:pPr>
            <a:r>
              <a:rPr sz="1900" spc="-50" dirty="0">
                <a:solidFill>
                  <a:srgbClr val="222222"/>
                </a:solidFill>
                <a:latin typeface="Arial"/>
                <a:cs typeface="Arial"/>
              </a:rPr>
              <a:t>ε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-9525" y="4287868"/>
            <a:ext cx="12211050" cy="2463800"/>
            <a:chOff x="-9525" y="4287868"/>
            <a:chExt cx="12211050" cy="2463800"/>
          </a:xfrm>
        </p:grpSpPr>
        <p:sp>
          <p:nvSpPr>
            <p:cNvPr id="9" name="object 9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5046223"/>
              <a:ext cx="12192000" cy="0"/>
            </a:xfrm>
            <a:custGeom>
              <a:avLst/>
              <a:gdLst/>
              <a:ahLst/>
              <a:cxnLst/>
              <a:rect l="l" t="t" r="r" b="b"/>
              <a:pathLst>
                <a:path w="1219200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ln w="190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85" dirty="0"/>
              <a:t>Training</a:t>
            </a:r>
            <a:r>
              <a:rPr sz="3500" spc="-160" dirty="0"/>
              <a:t> </a:t>
            </a:r>
            <a:r>
              <a:rPr sz="3500" spc="-165" dirty="0"/>
              <a:t>Set</a:t>
            </a:r>
            <a:r>
              <a:rPr sz="3500" spc="-160" dirty="0"/>
              <a:t> </a:t>
            </a:r>
            <a:r>
              <a:rPr sz="3500" spc="-595" dirty="0"/>
              <a:t>&amp;</a:t>
            </a:r>
            <a:r>
              <a:rPr sz="3500" spc="-160" dirty="0"/>
              <a:t> </a:t>
            </a:r>
            <a:r>
              <a:rPr sz="3500" spc="-220" dirty="0"/>
              <a:t>Test</a:t>
            </a:r>
            <a:r>
              <a:rPr sz="3500" spc="-160" dirty="0"/>
              <a:t> </a:t>
            </a:r>
            <a:r>
              <a:rPr sz="3500" spc="-50" dirty="0"/>
              <a:t>Set</a:t>
            </a:r>
            <a:endParaRPr sz="35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2216FD-7178-A49C-5A92-D04FCF0D9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524" y="334970"/>
            <a:ext cx="8176259" cy="553998"/>
          </a:xfrm>
        </p:spPr>
        <p:txBody>
          <a:bodyPr/>
          <a:lstStyle/>
          <a:p>
            <a:r>
              <a:rPr lang="en-US" sz="3600" dirty="0"/>
              <a:t>Training Set and Test set</a:t>
            </a:r>
            <a:endParaRPr lang="en-CA" sz="3600" dirty="0"/>
          </a:p>
        </p:txBody>
      </p:sp>
      <p:sp>
        <p:nvSpPr>
          <p:cNvPr id="12" name="object 12"/>
          <p:cNvSpPr txBox="1"/>
          <p:nvPr/>
        </p:nvSpPr>
        <p:spPr>
          <a:xfrm>
            <a:off x="5468626" y="1278636"/>
            <a:ext cx="7493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" dirty="0">
                <a:latin typeface="Cambria Math"/>
                <a:cs typeface="Cambria Math"/>
              </a:rPr>
              <a:t>~</a:t>
            </a:r>
            <a:endParaRPr sz="8000">
              <a:latin typeface="Cambria Math"/>
              <a:cs typeface="Cambria Math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042" y="1197646"/>
            <a:ext cx="1965599" cy="14741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8911" y="1282529"/>
            <a:ext cx="1435860" cy="14358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79627" y="1343521"/>
            <a:ext cx="1313875" cy="131387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206155" y="3864355"/>
            <a:ext cx="39098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890" dirty="0">
                <a:latin typeface="Cambria Math"/>
                <a:cs typeface="Cambria Math"/>
              </a:rPr>
              <a:t>𝑦</a:t>
            </a:r>
            <a:r>
              <a:rPr lang="en-CA" sz="2400" spc="225" dirty="0">
                <a:latin typeface="Cambria Math"/>
                <a:cs typeface="Cambria Math"/>
              </a:rPr>
              <a:t> ‘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35" dirty="0">
                <a:latin typeface="Cambria Math"/>
                <a:cs typeface="Cambria Math"/>
              </a:rPr>
              <a:t> </a:t>
            </a:r>
            <a:r>
              <a:rPr sz="2400" spc="220" dirty="0">
                <a:latin typeface="Cambria Math"/>
                <a:cs typeface="Cambria Math"/>
              </a:rPr>
              <a:t>𝑏</a:t>
            </a:r>
            <a:r>
              <a:rPr lang="en-US" sz="2700" spc="330" baseline="-15432" dirty="0">
                <a:latin typeface="Cambria Math"/>
                <a:cs typeface="Cambria Math"/>
              </a:rPr>
              <a:t>0</a:t>
            </a:r>
            <a:r>
              <a:rPr sz="2700" spc="315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 </a:t>
            </a:r>
            <a:r>
              <a:rPr sz="2400" spc="100" dirty="0">
                <a:latin typeface="Cambria Math"/>
                <a:cs typeface="Cambria Math"/>
              </a:rPr>
              <a:t>𝑏</a:t>
            </a:r>
            <a:r>
              <a:rPr lang="en-US" sz="2700" spc="150" baseline="-15432" dirty="0">
                <a:latin typeface="Cambria Math"/>
                <a:cs typeface="Cambria Math"/>
              </a:rPr>
              <a:t>1</a:t>
            </a:r>
            <a:r>
              <a:rPr sz="2400" spc="100" dirty="0">
                <a:latin typeface="Cambria Math"/>
                <a:cs typeface="Cambria Math"/>
              </a:rPr>
              <a:t>𝑋</a:t>
            </a:r>
            <a:r>
              <a:rPr lang="en-US" sz="2700" spc="150" baseline="-15432" dirty="0">
                <a:latin typeface="Cambria Math"/>
                <a:cs typeface="Cambria Math"/>
              </a:rPr>
              <a:t>1</a:t>
            </a:r>
            <a:r>
              <a:rPr sz="2700" spc="322" baseline="-15432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-5" dirty="0">
                <a:latin typeface="Cambria Math"/>
                <a:cs typeface="Cambria Math"/>
              </a:rPr>
              <a:t> </a:t>
            </a:r>
            <a:r>
              <a:rPr sz="2400" spc="-20" dirty="0">
                <a:latin typeface="Cambria Math"/>
                <a:cs typeface="Cambria Math"/>
              </a:rPr>
              <a:t>𝑏</a:t>
            </a:r>
            <a:r>
              <a:rPr lang="en-US" sz="2700" spc="-30" baseline="-15432" dirty="0">
                <a:latin typeface="Cambria Math"/>
                <a:cs typeface="Cambria Math"/>
              </a:rPr>
              <a:t>2</a:t>
            </a:r>
            <a:r>
              <a:rPr sz="2400" spc="-20" dirty="0">
                <a:latin typeface="Cambria Math"/>
                <a:cs typeface="Cambria Math"/>
              </a:rPr>
              <a:t>𝑋</a:t>
            </a:r>
            <a:r>
              <a:rPr lang="en-US" sz="2700" spc="-30" baseline="-15432" dirty="0">
                <a:latin typeface="Cambria Math"/>
                <a:cs typeface="Cambria Math"/>
              </a:rPr>
              <a:t>2</a:t>
            </a:r>
            <a:endParaRPr sz="2700" baseline="-15432" dirty="0">
              <a:latin typeface="Cambria Math"/>
              <a:cs typeface="Cambria Math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1950" y="3672587"/>
            <a:ext cx="711529" cy="37183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502" y="3672587"/>
            <a:ext cx="711527" cy="3718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1051" y="3672587"/>
            <a:ext cx="711529" cy="37183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55602" y="3672587"/>
            <a:ext cx="711528" cy="37183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1950" y="3188828"/>
            <a:ext cx="711529" cy="37183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86502" y="3188828"/>
            <a:ext cx="711527" cy="37183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71051" y="3188828"/>
            <a:ext cx="711529" cy="37183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55602" y="3188828"/>
            <a:ext cx="711528" cy="37183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201950" y="4156345"/>
            <a:ext cx="10398125" cy="1333500"/>
            <a:chOff x="1201950" y="4156345"/>
            <a:chExt cx="10398125" cy="133350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50" y="4156345"/>
              <a:ext cx="711529" cy="3718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502" y="4156345"/>
              <a:ext cx="711527" cy="37183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1051" y="4156345"/>
              <a:ext cx="711529" cy="37183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5602" y="4156345"/>
              <a:ext cx="711528" cy="37183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50" y="4636520"/>
              <a:ext cx="711529" cy="37183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502" y="4636520"/>
              <a:ext cx="711527" cy="37183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1051" y="4636520"/>
              <a:ext cx="711529" cy="37183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5602" y="4636520"/>
              <a:ext cx="711528" cy="37183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950" y="5116695"/>
              <a:ext cx="711529" cy="37183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6502" y="5116695"/>
              <a:ext cx="711527" cy="37183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1051" y="5116695"/>
              <a:ext cx="711529" cy="37183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5602" y="5116695"/>
              <a:ext cx="711528" cy="37183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6625" y="5116695"/>
              <a:ext cx="371833" cy="37183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5719" y="5114544"/>
              <a:ext cx="374903" cy="37490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4311" y="5116695"/>
              <a:ext cx="371834" cy="37183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1584" y="5114544"/>
              <a:ext cx="374903" cy="37490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1998" y="5116695"/>
              <a:ext cx="371834" cy="37183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40496" y="5114544"/>
              <a:ext cx="374903" cy="3749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9684" y="5116695"/>
              <a:ext cx="371834" cy="371833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9408" y="5114544"/>
              <a:ext cx="374903" cy="37490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4971" y="5116695"/>
              <a:ext cx="371834" cy="37183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2657" y="5116695"/>
              <a:ext cx="371834" cy="37183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90345" y="5116695"/>
              <a:ext cx="371834" cy="37183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28031" y="5116695"/>
              <a:ext cx="371834" cy="371833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052319" y="5162358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282369" y="0"/>
                  </a:moveTo>
                  <a:lnTo>
                    <a:pt x="282369" y="62476"/>
                  </a:lnTo>
                  <a:lnTo>
                    <a:pt x="0" y="62476"/>
                  </a:lnTo>
                  <a:lnTo>
                    <a:pt x="0" y="187430"/>
                  </a:lnTo>
                  <a:lnTo>
                    <a:pt x="282369" y="187430"/>
                  </a:lnTo>
                  <a:lnTo>
                    <a:pt x="282369" y="249906"/>
                  </a:lnTo>
                  <a:lnTo>
                    <a:pt x="407323" y="124952"/>
                  </a:lnTo>
                  <a:lnTo>
                    <a:pt x="282369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052319" y="5162358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0" y="62476"/>
                  </a:moveTo>
                  <a:lnTo>
                    <a:pt x="282369" y="62476"/>
                  </a:lnTo>
                  <a:lnTo>
                    <a:pt x="282369" y="0"/>
                  </a:lnTo>
                  <a:lnTo>
                    <a:pt x="407323" y="124953"/>
                  </a:lnTo>
                  <a:lnTo>
                    <a:pt x="282369" y="249907"/>
                  </a:lnTo>
                  <a:lnTo>
                    <a:pt x="282369" y="187430"/>
                  </a:lnTo>
                  <a:lnTo>
                    <a:pt x="0" y="187430"/>
                  </a:lnTo>
                  <a:lnTo>
                    <a:pt x="0" y="62476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14094" y="4217023"/>
              <a:ext cx="1606550" cy="945515"/>
            </a:xfrm>
            <a:custGeom>
              <a:avLst/>
              <a:gdLst/>
              <a:ahLst/>
              <a:cxnLst/>
              <a:rect l="l" t="t" r="r" b="b"/>
              <a:pathLst>
                <a:path w="1606550" h="945514">
                  <a:moveTo>
                    <a:pt x="1558668" y="869133"/>
                  </a:moveTo>
                  <a:lnTo>
                    <a:pt x="1530093" y="869133"/>
                  </a:lnTo>
                  <a:lnTo>
                    <a:pt x="1568193" y="945333"/>
                  </a:lnTo>
                  <a:lnTo>
                    <a:pt x="1599943" y="881833"/>
                  </a:lnTo>
                  <a:lnTo>
                    <a:pt x="1558668" y="881833"/>
                  </a:lnTo>
                  <a:lnTo>
                    <a:pt x="1558668" y="869133"/>
                  </a:lnTo>
                  <a:close/>
                </a:path>
                <a:path w="1606550" h="945514">
                  <a:moveTo>
                    <a:pt x="1558668" y="472666"/>
                  </a:moveTo>
                  <a:lnTo>
                    <a:pt x="1558668" y="881833"/>
                  </a:lnTo>
                  <a:lnTo>
                    <a:pt x="1577718" y="881833"/>
                  </a:lnTo>
                  <a:lnTo>
                    <a:pt x="1577718" y="482191"/>
                  </a:lnTo>
                  <a:lnTo>
                    <a:pt x="1568193" y="482191"/>
                  </a:lnTo>
                  <a:lnTo>
                    <a:pt x="1558668" y="472666"/>
                  </a:lnTo>
                  <a:close/>
                </a:path>
                <a:path w="1606550" h="945514">
                  <a:moveTo>
                    <a:pt x="1606293" y="869133"/>
                  </a:moveTo>
                  <a:lnTo>
                    <a:pt x="1577718" y="869133"/>
                  </a:lnTo>
                  <a:lnTo>
                    <a:pt x="1577718" y="881833"/>
                  </a:lnTo>
                  <a:lnTo>
                    <a:pt x="1599943" y="881833"/>
                  </a:lnTo>
                  <a:lnTo>
                    <a:pt x="1606293" y="869133"/>
                  </a:lnTo>
                  <a:close/>
                </a:path>
                <a:path w="1606550" h="945514">
                  <a:moveTo>
                    <a:pt x="19050" y="0"/>
                  </a:moveTo>
                  <a:lnTo>
                    <a:pt x="0" y="0"/>
                  </a:lnTo>
                  <a:lnTo>
                    <a:pt x="0" y="482191"/>
                  </a:lnTo>
                  <a:lnTo>
                    <a:pt x="1558668" y="482191"/>
                  </a:lnTo>
                  <a:lnTo>
                    <a:pt x="1558668" y="472666"/>
                  </a:lnTo>
                  <a:lnTo>
                    <a:pt x="19050" y="472666"/>
                  </a:lnTo>
                  <a:lnTo>
                    <a:pt x="9525" y="463141"/>
                  </a:lnTo>
                  <a:lnTo>
                    <a:pt x="19050" y="463141"/>
                  </a:lnTo>
                  <a:lnTo>
                    <a:pt x="19050" y="0"/>
                  </a:lnTo>
                  <a:close/>
                </a:path>
                <a:path w="1606550" h="945514">
                  <a:moveTo>
                    <a:pt x="1577718" y="463141"/>
                  </a:moveTo>
                  <a:lnTo>
                    <a:pt x="19050" y="463141"/>
                  </a:lnTo>
                  <a:lnTo>
                    <a:pt x="19050" y="472666"/>
                  </a:lnTo>
                  <a:lnTo>
                    <a:pt x="1558668" y="472666"/>
                  </a:lnTo>
                  <a:lnTo>
                    <a:pt x="1568193" y="482191"/>
                  </a:lnTo>
                  <a:lnTo>
                    <a:pt x="1577718" y="482191"/>
                  </a:lnTo>
                  <a:lnTo>
                    <a:pt x="1577718" y="463141"/>
                  </a:lnTo>
                  <a:close/>
                </a:path>
                <a:path w="1606550" h="945514">
                  <a:moveTo>
                    <a:pt x="19050" y="463141"/>
                  </a:moveTo>
                  <a:lnTo>
                    <a:pt x="9525" y="463141"/>
                  </a:lnTo>
                  <a:lnTo>
                    <a:pt x="19050" y="472666"/>
                  </a:lnTo>
                  <a:lnTo>
                    <a:pt x="19050" y="463141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523133" y="5232908"/>
            <a:ext cx="289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latin typeface="Verdana"/>
                <a:cs typeface="Verdana"/>
              </a:rPr>
              <a:t>V.S.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29018" y="5534659"/>
            <a:ext cx="142049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Predicted</a:t>
            </a:r>
            <a:r>
              <a:rPr sz="1200" spc="3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values</a:t>
            </a:r>
            <a:r>
              <a:rPr sz="1200" spc="45" dirty="0">
                <a:latin typeface="Verdana"/>
                <a:cs typeface="Verdana"/>
              </a:rPr>
              <a:t> </a:t>
            </a:r>
            <a:r>
              <a:rPr sz="1200" spc="-375" dirty="0">
                <a:latin typeface="Cambria Math"/>
                <a:cs typeface="Cambria Math"/>
              </a:rPr>
              <a:t>𝑦</a:t>
            </a:r>
            <a:r>
              <a:rPr lang="en-CA" sz="1200" spc="150" dirty="0" err="1">
                <a:latin typeface="Cambria Math"/>
                <a:cs typeface="Cambria Math"/>
              </a:rPr>
              <a:t>i</a:t>
            </a:r>
            <a:endParaRPr sz="1200" dirty="0">
              <a:latin typeface="Cambria Math"/>
              <a:cs typeface="Cambria Math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38346" y="3223463"/>
            <a:ext cx="9217660" cy="2228215"/>
            <a:chOff x="838346" y="3223463"/>
            <a:chExt cx="9217660" cy="2228215"/>
          </a:xfrm>
        </p:grpSpPr>
        <p:sp>
          <p:nvSpPr>
            <p:cNvPr id="56" name="object 56"/>
            <p:cNvSpPr/>
            <p:nvPr/>
          </p:nvSpPr>
          <p:spPr>
            <a:xfrm>
              <a:off x="4537685" y="3967116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282369" y="0"/>
                  </a:moveTo>
                  <a:lnTo>
                    <a:pt x="282369" y="62476"/>
                  </a:lnTo>
                  <a:lnTo>
                    <a:pt x="0" y="62476"/>
                  </a:lnTo>
                  <a:lnTo>
                    <a:pt x="0" y="187430"/>
                  </a:lnTo>
                  <a:lnTo>
                    <a:pt x="282369" y="187430"/>
                  </a:lnTo>
                  <a:lnTo>
                    <a:pt x="282369" y="249906"/>
                  </a:lnTo>
                  <a:lnTo>
                    <a:pt x="407323" y="124954"/>
                  </a:lnTo>
                  <a:lnTo>
                    <a:pt x="282369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537685" y="3967116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0" y="62476"/>
                  </a:moveTo>
                  <a:lnTo>
                    <a:pt x="282369" y="62476"/>
                  </a:lnTo>
                  <a:lnTo>
                    <a:pt x="282369" y="0"/>
                  </a:lnTo>
                  <a:lnTo>
                    <a:pt x="407323" y="124953"/>
                  </a:lnTo>
                  <a:lnTo>
                    <a:pt x="282369" y="249907"/>
                  </a:lnTo>
                  <a:lnTo>
                    <a:pt x="282369" y="187430"/>
                  </a:lnTo>
                  <a:lnTo>
                    <a:pt x="0" y="187430"/>
                  </a:lnTo>
                  <a:lnTo>
                    <a:pt x="0" y="62476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47871" y="3251528"/>
              <a:ext cx="210185" cy="1724660"/>
            </a:xfrm>
            <a:custGeom>
              <a:avLst/>
              <a:gdLst/>
              <a:ahLst/>
              <a:cxnLst/>
              <a:rect l="l" t="t" r="r" b="b"/>
              <a:pathLst>
                <a:path w="210184" h="1724660">
                  <a:moveTo>
                    <a:pt x="210000" y="1724223"/>
                  </a:moveTo>
                  <a:lnTo>
                    <a:pt x="169129" y="1716790"/>
                  </a:lnTo>
                  <a:lnTo>
                    <a:pt x="135753" y="1696521"/>
                  </a:lnTo>
                  <a:lnTo>
                    <a:pt x="113251" y="1666459"/>
                  </a:lnTo>
                  <a:lnTo>
                    <a:pt x="105000" y="1629645"/>
                  </a:lnTo>
                  <a:lnTo>
                    <a:pt x="105000" y="956689"/>
                  </a:lnTo>
                  <a:lnTo>
                    <a:pt x="96748" y="919875"/>
                  </a:lnTo>
                  <a:lnTo>
                    <a:pt x="74246" y="889812"/>
                  </a:lnTo>
                  <a:lnTo>
                    <a:pt x="40870" y="869543"/>
                  </a:lnTo>
                  <a:lnTo>
                    <a:pt x="0" y="862111"/>
                  </a:lnTo>
                  <a:lnTo>
                    <a:pt x="40870" y="854679"/>
                  </a:lnTo>
                  <a:lnTo>
                    <a:pt x="74246" y="834410"/>
                  </a:lnTo>
                  <a:lnTo>
                    <a:pt x="96748" y="804347"/>
                  </a:lnTo>
                  <a:lnTo>
                    <a:pt x="105000" y="767533"/>
                  </a:lnTo>
                  <a:lnTo>
                    <a:pt x="105000" y="94577"/>
                  </a:lnTo>
                  <a:lnTo>
                    <a:pt x="113251" y="57763"/>
                  </a:lnTo>
                  <a:lnTo>
                    <a:pt x="135753" y="27701"/>
                  </a:lnTo>
                  <a:lnTo>
                    <a:pt x="169129" y="7432"/>
                  </a:lnTo>
                  <a:lnTo>
                    <a:pt x="210000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47871" y="5137125"/>
              <a:ext cx="210185" cy="304800"/>
            </a:xfrm>
            <a:custGeom>
              <a:avLst/>
              <a:gdLst/>
              <a:ahLst/>
              <a:cxnLst/>
              <a:rect l="l" t="t" r="r" b="b"/>
              <a:pathLst>
                <a:path w="210184" h="304800">
                  <a:moveTo>
                    <a:pt x="210000" y="304779"/>
                  </a:moveTo>
                  <a:lnTo>
                    <a:pt x="169129" y="298791"/>
                  </a:lnTo>
                  <a:lnTo>
                    <a:pt x="135753" y="282462"/>
                  </a:lnTo>
                  <a:lnTo>
                    <a:pt x="113251" y="258242"/>
                  </a:lnTo>
                  <a:lnTo>
                    <a:pt x="104999" y="228584"/>
                  </a:lnTo>
                  <a:lnTo>
                    <a:pt x="96748" y="198925"/>
                  </a:lnTo>
                  <a:lnTo>
                    <a:pt x="74246" y="174706"/>
                  </a:lnTo>
                  <a:lnTo>
                    <a:pt x="40870" y="158377"/>
                  </a:lnTo>
                  <a:lnTo>
                    <a:pt x="0" y="152389"/>
                  </a:lnTo>
                  <a:lnTo>
                    <a:pt x="40870" y="146401"/>
                  </a:lnTo>
                  <a:lnTo>
                    <a:pt x="74246" y="130072"/>
                  </a:lnTo>
                  <a:lnTo>
                    <a:pt x="96748" y="105853"/>
                  </a:lnTo>
                  <a:lnTo>
                    <a:pt x="105000" y="76194"/>
                  </a:lnTo>
                  <a:lnTo>
                    <a:pt x="113251" y="46536"/>
                  </a:lnTo>
                  <a:lnTo>
                    <a:pt x="135754" y="22316"/>
                  </a:lnTo>
                  <a:lnTo>
                    <a:pt x="169129" y="5987"/>
                  </a:lnTo>
                  <a:lnTo>
                    <a:pt x="210000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48802" y="3223463"/>
              <a:ext cx="0" cy="1724660"/>
            </a:xfrm>
            <a:custGeom>
              <a:avLst/>
              <a:gdLst/>
              <a:ahLst/>
              <a:cxnLst/>
              <a:rect l="l" t="t" r="r" b="b"/>
              <a:pathLst>
                <a:path h="1724660">
                  <a:moveTo>
                    <a:pt x="0" y="0"/>
                  </a:moveTo>
                  <a:lnTo>
                    <a:pt x="1" y="1724223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97723" y="3648168"/>
              <a:ext cx="758217" cy="75821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572665" y="3950703"/>
              <a:ext cx="1127760" cy="1254125"/>
            </a:xfrm>
            <a:custGeom>
              <a:avLst/>
              <a:gdLst/>
              <a:ahLst/>
              <a:cxnLst/>
              <a:rect l="l" t="t" r="r" b="b"/>
              <a:pathLst>
                <a:path w="1127759" h="1254125">
                  <a:moveTo>
                    <a:pt x="407327" y="62471"/>
                  </a:moveTo>
                  <a:lnTo>
                    <a:pt x="124955" y="62471"/>
                  </a:lnTo>
                  <a:lnTo>
                    <a:pt x="124955" y="0"/>
                  </a:lnTo>
                  <a:lnTo>
                    <a:pt x="0" y="124955"/>
                  </a:lnTo>
                  <a:lnTo>
                    <a:pt x="124955" y="249910"/>
                  </a:lnTo>
                  <a:lnTo>
                    <a:pt x="124955" y="187426"/>
                  </a:lnTo>
                  <a:lnTo>
                    <a:pt x="407327" y="187426"/>
                  </a:lnTo>
                  <a:lnTo>
                    <a:pt x="407327" y="62471"/>
                  </a:lnTo>
                  <a:close/>
                </a:path>
                <a:path w="1127759" h="1254125">
                  <a:moveTo>
                    <a:pt x="1127633" y="653681"/>
                  </a:moveTo>
                  <a:lnTo>
                    <a:pt x="1121283" y="640981"/>
                  </a:lnTo>
                  <a:lnTo>
                    <a:pt x="1089533" y="577481"/>
                  </a:lnTo>
                  <a:lnTo>
                    <a:pt x="1051433" y="653681"/>
                  </a:lnTo>
                  <a:lnTo>
                    <a:pt x="1080008" y="653681"/>
                  </a:lnTo>
                  <a:lnTo>
                    <a:pt x="1080008" y="1254074"/>
                  </a:lnTo>
                  <a:lnTo>
                    <a:pt x="1099058" y="1254074"/>
                  </a:lnTo>
                  <a:lnTo>
                    <a:pt x="1099058" y="653681"/>
                  </a:lnTo>
                  <a:lnTo>
                    <a:pt x="1127633" y="653681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572677" y="3950695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407323" y="187430"/>
                  </a:moveTo>
                  <a:lnTo>
                    <a:pt x="124953" y="187430"/>
                  </a:lnTo>
                  <a:lnTo>
                    <a:pt x="124953" y="249907"/>
                  </a:lnTo>
                  <a:lnTo>
                    <a:pt x="0" y="124953"/>
                  </a:lnTo>
                  <a:lnTo>
                    <a:pt x="124953" y="0"/>
                  </a:lnTo>
                  <a:lnTo>
                    <a:pt x="124953" y="62476"/>
                  </a:lnTo>
                  <a:lnTo>
                    <a:pt x="407323" y="62476"/>
                  </a:lnTo>
                  <a:lnTo>
                    <a:pt x="407323" y="187430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37685" y="5162358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282369" y="0"/>
                  </a:moveTo>
                  <a:lnTo>
                    <a:pt x="282369" y="62476"/>
                  </a:lnTo>
                  <a:lnTo>
                    <a:pt x="0" y="62476"/>
                  </a:lnTo>
                  <a:lnTo>
                    <a:pt x="0" y="187430"/>
                  </a:lnTo>
                  <a:lnTo>
                    <a:pt x="282369" y="187430"/>
                  </a:lnTo>
                  <a:lnTo>
                    <a:pt x="282369" y="249906"/>
                  </a:lnTo>
                  <a:lnTo>
                    <a:pt x="407323" y="124952"/>
                  </a:lnTo>
                  <a:lnTo>
                    <a:pt x="282369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37685" y="5162358"/>
              <a:ext cx="407670" cy="250190"/>
            </a:xfrm>
            <a:custGeom>
              <a:avLst/>
              <a:gdLst/>
              <a:ahLst/>
              <a:cxnLst/>
              <a:rect l="l" t="t" r="r" b="b"/>
              <a:pathLst>
                <a:path w="407670" h="250189">
                  <a:moveTo>
                    <a:pt x="0" y="62476"/>
                  </a:moveTo>
                  <a:lnTo>
                    <a:pt x="282369" y="62476"/>
                  </a:lnTo>
                  <a:lnTo>
                    <a:pt x="282369" y="0"/>
                  </a:lnTo>
                  <a:lnTo>
                    <a:pt x="407323" y="124953"/>
                  </a:lnTo>
                  <a:lnTo>
                    <a:pt x="282369" y="249907"/>
                  </a:lnTo>
                  <a:lnTo>
                    <a:pt x="282369" y="187430"/>
                  </a:lnTo>
                  <a:lnTo>
                    <a:pt x="0" y="187430"/>
                  </a:lnTo>
                  <a:lnTo>
                    <a:pt x="0" y="62476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293173" y="5071364"/>
            <a:ext cx="341630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200" spc="-25" dirty="0">
                <a:latin typeface="Verdana"/>
                <a:cs typeface="Verdana"/>
              </a:rPr>
              <a:t>Test </a:t>
            </a:r>
            <a:r>
              <a:rPr sz="1200" spc="-130" dirty="0">
                <a:latin typeface="Verdana"/>
                <a:cs typeface="Verdana"/>
              </a:rPr>
              <a:t>20%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59835" y="3852164"/>
            <a:ext cx="408305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41275" marR="5080" indent="-28575">
              <a:lnSpc>
                <a:spcPct val="105000"/>
              </a:lnSpc>
              <a:spcBef>
                <a:spcPts val="25"/>
              </a:spcBef>
            </a:pPr>
            <a:r>
              <a:rPr sz="1200" spc="-25" dirty="0">
                <a:latin typeface="Verdana"/>
                <a:cs typeface="Verdana"/>
              </a:rPr>
              <a:t>Train </a:t>
            </a:r>
            <a:r>
              <a:rPr sz="1200" spc="-30" dirty="0">
                <a:latin typeface="Verdana"/>
                <a:cs typeface="Verdana"/>
              </a:rPr>
              <a:t>80%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139782" y="5534659"/>
            <a:ext cx="1166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Verdana"/>
                <a:cs typeface="Verdana"/>
              </a:rPr>
              <a:t>Actual</a:t>
            </a:r>
            <a:r>
              <a:rPr sz="1200" spc="-45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values</a:t>
            </a:r>
            <a:r>
              <a:rPr sz="1200" spc="-40" dirty="0">
                <a:latin typeface="Verdana"/>
                <a:cs typeface="Verdana"/>
              </a:rPr>
              <a:t> </a:t>
            </a:r>
            <a:r>
              <a:rPr sz="1200" spc="-50" dirty="0">
                <a:latin typeface="Cambria Math"/>
                <a:cs typeface="Cambria Math"/>
              </a:rPr>
              <a:t>𝑦</a:t>
            </a:r>
            <a:endParaRPr sz="12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499616" y="2474976"/>
            <a:ext cx="9458325" cy="716280"/>
            <a:chOff x="1499616" y="2474976"/>
            <a:chExt cx="9458325" cy="716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9616" y="2474976"/>
              <a:ext cx="9457944" cy="7162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915" y="2485288"/>
              <a:ext cx="9388741" cy="645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242559" y="2069592"/>
            <a:ext cx="1762125" cy="518159"/>
            <a:chOff x="5242559" y="2069592"/>
            <a:chExt cx="1762125" cy="518159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2559" y="2069592"/>
              <a:ext cx="1761743" cy="5181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66365" y="2102104"/>
              <a:ext cx="1684020" cy="439420"/>
            </a:xfrm>
            <a:custGeom>
              <a:avLst/>
              <a:gdLst/>
              <a:ahLst/>
              <a:cxnLst/>
              <a:rect l="l" t="t" r="r" b="b"/>
              <a:pathLst>
                <a:path w="1684020" h="439419">
                  <a:moveTo>
                    <a:pt x="683093" y="6096"/>
                  </a:moveTo>
                  <a:lnTo>
                    <a:pt x="605064" y="6096"/>
                  </a:lnTo>
                  <a:lnTo>
                    <a:pt x="413042" y="432816"/>
                  </a:lnTo>
                  <a:lnTo>
                    <a:pt x="494727" y="432816"/>
                  </a:lnTo>
                  <a:lnTo>
                    <a:pt x="536789" y="334060"/>
                  </a:lnTo>
                  <a:lnTo>
                    <a:pt x="831146" y="334060"/>
                  </a:lnTo>
                  <a:lnTo>
                    <a:pt x="803076" y="271881"/>
                  </a:lnTo>
                  <a:lnTo>
                    <a:pt x="563613" y="271881"/>
                  </a:lnTo>
                  <a:lnTo>
                    <a:pt x="643469" y="85344"/>
                  </a:lnTo>
                  <a:lnTo>
                    <a:pt x="718868" y="85344"/>
                  </a:lnTo>
                  <a:lnTo>
                    <a:pt x="683093" y="6096"/>
                  </a:lnTo>
                  <a:close/>
                </a:path>
                <a:path w="1684020" h="439419">
                  <a:moveTo>
                    <a:pt x="831146" y="334060"/>
                  </a:moveTo>
                  <a:lnTo>
                    <a:pt x="750149" y="334060"/>
                  </a:lnTo>
                  <a:lnTo>
                    <a:pt x="792821" y="432816"/>
                  </a:lnTo>
                  <a:lnTo>
                    <a:pt x="875727" y="432816"/>
                  </a:lnTo>
                  <a:lnTo>
                    <a:pt x="831146" y="334060"/>
                  </a:lnTo>
                  <a:close/>
                </a:path>
                <a:path w="1684020" h="439419">
                  <a:moveTo>
                    <a:pt x="718868" y="85344"/>
                  </a:moveTo>
                  <a:lnTo>
                    <a:pt x="643469" y="85344"/>
                  </a:lnTo>
                  <a:lnTo>
                    <a:pt x="723936" y="271881"/>
                  </a:lnTo>
                  <a:lnTo>
                    <a:pt x="803076" y="271881"/>
                  </a:lnTo>
                  <a:lnTo>
                    <a:pt x="718868" y="85344"/>
                  </a:lnTo>
                  <a:close/>
                </a:path>
                <a:path w="1684020" h="439419">
                  <a:moveTo>
                    <a:pt x="1106156" y="6096"/>
                  </a:moveTo>
                  <a:lnTo>
                    <a:pt x="930591" y="6096"/>
                  </a:lnTo>
                  <a:lnTo>
                    <a:pt x="930591" y="432816"/>
                  </a:lnTo>
                  <a:lnTo>
                    <a:pt x="1009839" y="432816"/>
                  </a:lnTo>
                  <a:lnTo>
                    <a:pt x="1009839" y="308457"/>
                  </a:lnTo>
                  <a:lnTo>
                    <a:pt x="1117128" y="308457"/>
                  </a:lnTo>
                  <a:lnTo>
                    <a:pt x="1122615" y="307848"/>
                  </a:lnTo>
                  <a:lnTo>
                    <a:pt x="1207654" y="307848"/>
                  </a:lnTo>
                  <a:lnTo>
                    <a:pt x="1196986" y="292608"/>
                  </a:lnTo>
                  <a:lnTo>
                    <a:pt x="1235610" y="271129"/>
                  </a:lnTo>
                  <a:lnTo>
                    <a:pt x="1262026" y="243230"/>
                  </a:lnTo>
                  <a:lnTo>
                    <a:pt x="1009839" y="243230"/>
                  </a:lnTo>
                  <a:lnTo>
                    <a:pt x="1009839" y="73151"/>
                  </a:lnTo>
                  <a:lnTo>
                    <a:pt x="1262641" y="73151"/>
                  </a:lnTo>
                  <a:lnTo>
                    <a:pt x="1239048" y="46558"/>
                  </a:lnTo>
                  <a:lnTo>
                    <a:pt x="1203105" y="24451"/>
                  </a:lnTo>
                  <a:lnTo>
                    <a:pt x="1158559" y="10778"/>
                  </a:lnTo>
                  <a:lnTo>
                    <a:pt x="1106156" y="6096"/>
                  </a:lnTo>
                  <a:close/>
                </a:path>
                <a:path w="1684020" h="439419">
                  <a:moveTo>
                    <a:pt x="1207654" y="307848"/>
                  </a:moveTo>
                  <a:lnTo>
                    <a:pt x="1122615" y="307848"/>
                  </a:lnTo>
                  <a:lnTo>
                    <a:pt x="1209788" y="432816"/>
                  </a:lnTo>
                  <a:lnTo>
                    <a:pt x="1295132" y="432816"/>
                  </a:lnTo>
                  <a:lnTo>
                    <a:pt x="1207654" y="307848"/>
                  </a:lnTo>
                  <a:close/>
                </a:path>
                <a:path w="1684020" h="439419">
                  <a:moveTo>
                    <a:pt x="1262641" y="73151"/>
                  </a:moveTo>
                  <a:lnTo>
                    <a:pt x="1102498" y="73151"/>
                  </a:lnTo>
                  <a:lnTo>
                    <a:pt x="1148294" y="78847"/>
                  </a:lnTo>
                  <a:lnTo>
                    <a:pt x="1181289" y="95402"/>
                  </a:lnTo>
                  <a:lnTo>
                    <a:pt x="1201253" y="122015"/>
                  </a:lnTo>
                  <a:lnTo>
                    <a:pt x="1207959" y="157886"/>
                  </a:lnTo>
                  <a:lnTo>
                    <a:pt x="1201253" y="193852"/>
                  </a:lnTo>
                  <a:lnTo>
                    <a:pt x="1181289" y="220675"/>
                  </a:lnTo>
                  <a:lnTo>
                    <a:pt x="1148294" y="237439"/>
                  </a:lnTo>
                  <a:lnTo>
                    <a:pt x="1102498" y="243230"/>
                  </a:lnTo>
                  <a:lnTo>
                    <a:pt x="1262026" y="243230"/>
                  </a:lnTo>
                  <a:lnTo>
                    <a:pt x="1264118" y="241020"/>
                  </a:lnTo>
                  <a:lnTo>
                    <a:pt x="1281768" y="203025"/>
                  </a:lnTo>
                  <a:lnTo>
                    <a:pt x="1287816" y="157886"/>
                  </a:lnTo>
                  <a:lnTo>
                    <a:pt x="1282149" y="113834"/>
                  </a:lnTo>
                  <a:lnTo>
                    <a:pt x="1265645" y="76538"/>
                  </a:lnTo>
                  <a:lnTo>
                    <a:pt x="1262641" y="73151"/>
                  </a:lnTo>
                  <a:close/>
                </a:path>
                <a:path w="1684020" h="439419">
                  <a:moveTo>
                    <a:pt x="1542489" y="73151"/>
                  </a:moveTo>
                  <a:lnTo>
                    <a:pt x="1463241" y="73151"/>
                  </a:lnTo>
                  <a:lnTo>
                    <a:pt x="1463241" y="432816"/>
                  </a:lnTo>
                  <a:lnTo>
                    <a:pt x="1542489" y="432816"/>
                  </a:lnTo>
                  <a:lnTo>
                    <a:pt x="1542489" y="73151"/>
                  </a:lnTo>
                  <a:close/>
                </a:path>
                <a:path w="1684020" h="439419">
                  <a:moveTo>
                    <a:pt x="1683917" y="6096"/>
                  </a:moveTo>
                  <a:lnTo>
                    <a:pt x="1321814" y="6096"/>
                  </a:lnTo>
                  <a:lnTo>
                    <a:pt x="1321814" y="73151"/>
                  </a:lnTo>
                  <a:lnTo>
                    <a:pt x="1683917" y="73151"/>
                  </a:lnTo>
                  <a:lnTo>
                    <a:pt x="1683917" y="6096"/>
                  </a:lnTo>
                  <a:close/>
                </a:path>
                <a:path w="1684020" h="439419">
                  <a:moveTo>
                    <a:pt x="228600" y="0"/>
                  </a:moveTo>
                  <a:lnTo>
                    <a:pt x="181147" y="4204"/>
                  </a:lnTo>
                  <a:lnTo>
                    <a:pt x="137588" y="16373"/>
                  </a:lnTo>
                  <a:lnTo>
                    <a:pt x="98673" y="35843"/>
                  </a:lnTo>
                  <a:lnTo>
                    <a:pt x="65150" y="61950"/>
                  </a:lnTo>
                  <a:lnTo>
                    <a:pt x="37772" y="94029"/>
                  </a:lnTo>
                  <a:lnTo>
                    <a:pt x="17287" y="131416"/>
                  </a:lnTo>
                  <a:lnTo>
                    <a:pt x="4446" y="173446"/>
                  </a:lnTo>
                  <a:lnTo>
                    <a:pt x="0" y="219456"/>
                  </a:lnTo>
                  <a:lnTo>
                    <a:pt x="4445" y="265465"/>
                  </a:lnTo>
                  <a:lnTo>
                    <a:pt x="17278" y="307495"/>
                  </a:lnTo>
                  <a:lnTo>
                    <a:pt x="37740" y="344882"/>
                  </a:lnTo>
                  <a:lnTo>
                    <a:pt x="65074" y="376961"/>
                  </a:lnTo>
                  <a:lnTo>
                    <a:pt x="98524" y="403068"/>
                  </a:lnTo>
                  <a:lnTo>
                    <a:pt x="137331" y="422538"/>
                  </a:lnTo>
                  <a:lnTo>
                    <a:pt x="180739" y="434707"/>
                  </a:lnTo>
                  <a:lnTo>
                    <a:pt x="227990" y="438912"/>
                  </a:lnTo>
                  <a:lnTo>
                    <a:pt x="278472" y="434282"/>
                  </a:lnTo>
                  <a:lnTo>
                    <a:pt x="324153" y="420624"/>
                  </a:lnTo>
                  <a:lnTo>
                    <a:pt x="364120" y="398278"/>
                  </a:lnTo>
                  <a:lnTo>
                    <a:pt x="395471" y="369417"/>
                  </a:lnTo>
                  <a:lnTo>
                    <a:pt x="232257" y="369417"/>
                  </a:lnTo>
                  <a:lnTo>
                    <a:pt x="182465" y="362248"/>
                  </a:lnTo>
                  <a:lnTo>
                    <a:pt x="140427" y="341912"/>
                  </a:lnTo>
                  <a:lnTo>
                    <a:pt x="108045" y="310164"/>
                  </a:lnTo>
                  <a:lnTo>
                    <a:pt x="87221" y="268760"/>
                  </a:lnTo>
                  <a:lnTo>
                    <a:pt x="79857" y="219456"/>
                  </a:lnTo>
                  <a:lnTo>
                    <a:pt x="87221" y="170151"/>
                  </a:lnTo>
                  <a:lnTo>
                    <a:pt x="108045" y="128747"/>
                  </a:lnTo>
                  <a:lnTo>
                    <a:pt x="140427" y="96999"/>
                  </a:lnTo>
                  <a:lnTo>
                    <a:pt x="182465" y="76663"/>
                  </a:lnTo>
                  <a:lnTo>
                    <a:pt x="232257" y="69494"/>
                  </a:lnTo>
                  <a:lnTo>
                    <a:pt x="395471" y="69494"/>
                  </a:lnTo>
                  <a:lnTo>
                    <a:pt x="364129" y="40633"/>
                  </a:lnTo>
                  <a:lnTo>
                    <a:pt x="324229" y="18288"/>
                  </a:lnTo>
                  <a:lnTo>
                    <a:pt x="278729" y="4629"/>
                  </a:lnTo>
                  <a:lnTo>
                    <a:pt x="228600" y="0"/>
                  </a:lnTo>
                  <a:close/>
                </a:path>
                <a:path w="1684020" h="439419">
                  <a:moveTo>
                    <a:pt x="346251" y="318820"/>
                  </a:moveTo>
                  <a:lnTo>
                    <a:pt x="321581" y="341128"/>
                  </a:lnTo>
                  <a:lnTo>
                    <a:pt x="294283" y="356920"/>
                  </a:lnTo>
                  <a:lnTo>
                    <a:pt x="264470" y="366312"/>
                  </a:lnTo>
                  <a:lnTo>
                    <a:pt x="232257" y="369417"/>
                  </a:lnTo>
                  <a:lnTo>
                    <a:pt x="395471" y="369417"/>
                  </a:lnTo>
                  <a:lnTo>
                    <a:pt x="397457" y="367588"/>
                  </a:lnTo>
                  <a:lnTo>
                    <a:pt x="346251" y="318820"/>
                  </a:lnTo>
                  <a:close/>
                </a:path>
                <a:path w="1684020" h="439419">
                  <a:moveTo>
                    <a:pt x="395471" y="69494"/>
                  </a:moveTo>
                  <a:lnTo>
                    <a:pt x="232257" y="69494"/>
                  </a:lnTo>
                  <a:lnTo>
                    <a:pt x="264470" y="72590"/>
                  </a:lnTo>
                  <a:lnTo>
                    <a:pt x="294283" y="81915"/>
                  </a:lnTo>
                  <a:lnTo>
                    <a:pt x="321581" y="97526"/>
                  </a:lnTo>
                  <a:lnTo>
                    <a:pt x="346251" y="119481"/>
                  </a:lnTo>
                  <a:lnTo>
                    <a:pt x="397457" y="71323"/>
                  </a:lnTo>
                  <a:lnTo>
                    <a:pt x="395471" y="6949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29979" y="2187448"/>
              <a:ext cx="160655" cy="186690"/>
            </a:xfrm>
            <a:custGeom>
              <a:avLst/>
              <a:gdLst/>
              <a:ahLst/>
              <a:cxnLst/>
              <a:rect l="l" t="t" r="r" b="b"/>
              <a:pathLst>
                <a:path w="160654" h="186689">
                  <a:moveTo>
                    <a:pt x="79857" y="0"/>
                  </a:moveTo>
                  <a:lnTo>
                    <a:pt x="0" y="186537"/>
                  </a:lnTo>
                  <a:lnTo>
                    <a:pt x="160324" y="186537"/>
                  </a:lnTo>
                  <a:lnTo>
                    <a:pt x="79857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856" y="2168906"/>
              <a:ext cx="210820" cy="1827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66366" y="2102104"/>
              <a:ext cx="1684020" cy="439420"/>
            </a:xfrm>
            <a:custGeom>
              <a:avLst/>
              <a:gdLst/>
              <a:ahLst/>
              <a:cxnLst/>
              <a:rect l="l" t="t" r="r" b="b"/>
              <a:pathLst>
                <a:path w="1684020" h="439419">
                  <a:moveTo>
                    <a:pt x="1321815" y="6095"/>
                  </a:moveTo>
                  <a:lnTo>
                    <a:pt x="1683918" y="6095"/>
                  </a:lnTo>
                  <a:lnTo>
                    <a:pt x="1683918" y="73151"/>
                  </a:lnTo>
                  <a:lnTo>
                    <a:pt x="1542491" y="73151"/>
                  </a:lnTo>
                  <a:lnTo>
                    <a:pt x="1542491" y="432815"/>
                  </a:lnTo>
                  <a:lnTo>
                    <a:pt x="1463243" y="432815"/>
                  </a:lnTo>
                  <a:lnTo>
                    <a:pt x="1463243" y="73151"/>
                  </a:lnTo>
                  <a:lnTo>
                    <a:pt x="1321815" y="73151"/>
                  </a:lnTo>
                  <a:lnTo>
                    <a:pt x="1321815" y="6095"/>
                  </a:lnTo>
                  <a:close/>
                </a:path>
                <a:path w="1684020" h="439419">
                  <a:moveTo>
                    <a:pt x="930592" y="6095"/>
                  </a:moveTo>
                  <a:lnTo>
                    <a:pt x="1106157" y="6095"/>
                  </a:lnTo>
                  <a:lnTo>
                    <a:pt x="1158560" y="10778"/>
                  </a:lnTo>
                  <a:lnTo>
                    <a:pt x="1203106" y="24451"/>
                  </a:lnTo>
                  <a:lnTo>
                    <a:pt x="1239050" y="46558"/>
                  </a:lnTo>
                  <a:lnTo>
                    <a:pt x="1265646" y="76538"/>
                  </a:lnTo>
                  <a:lnTo>
                    <a:pt x="1282151" y="113834"/>
                  </a:lnTo>
                  <a:lnTo>
                    <a:pt x="1287818" y="157886"/>
                  </a:lnTo>
                  <a:lnTo>
                    <a:pt x="1281769" y="203025"/>
                  </a:lnTo>
                  <a:lnTo>
                    <a:pt x="1264119" y="241020"/>
                  </a:lnTo>
                  <a:lnTo>
                    <a:pt x="1235611" y="271129"/>
                  </a:lnTo>
                  <a:lnTo>
                    <a:pt x="1196987" y="292607"/>
                  </a:lnTo>
                  <a:lnTo>
                    <a:pt x="1295133" y="432815"/>
                  </a:lnTo>
                  <a:lnTo>
                    <a:pt x="1209789" y="432815"/>
                  </a:lnTo>
                  <a:lnTo>
                    <a:pt x="1122616" y="307848"/>
                  </a:lnTo>
                  <a:lnTo>
                    <a:pt x="1117130" y="308457"/>
                  </a:lnTo>
                  <a:lnTo>
                    <a:pt x="1111643" y="308457"/>
                  </a:lnTo>
                  <a:lnTo>
                    <a:pt x="1106157" y="308457"/>
                  </a:lnTo>
                  <a:lnTo>
                    <a:pt x="1009840" y="308457"/>
                  </a:lnTo>
                  <a:lnTo>
                    <a:pt x="1009840" y="432815"/>
                  </a:lnTo>
                  <a:lnTo>
                    <a:pt x="930592" y="432815"/>
                  </a:lnTo>
                  <a:lnTo>
                    <a:pt x="930592" y="6095"/>
                  </a:lnTo>
                  <a:close/>
                </a:path>
                <a:path w="1684020" h="439419">
                  <a:moveTo>
                    <a:pt x="605066" y="6095"/>
                  </a:moveTo>
                  <a:lnTo>
                    <a:pt x="683094" y="6095"/>
                  </a:lnTo>
                  <a:lnTo>
                    <a:pt x="875728" y="432815"/>
                  </a:lnTo>
                  <a:lnTo>
                    <a:pt x="792822" y="432815"/>
                  </a:lnTo>
                  <a:lnTo>
                    <a:pt x="750150" y="334060"/>
                  </a:lnTo>
                  <a:lnTo>
                    <a:pt x="536790" y="334060"/>
                  </a:lnTo>
                  <a:lnTo>
                    <a:pt x="494728" y="432815"/>
                  </a:lnTo>
                  <a:lnTo>
                    <a:pt x="413042" y="432815"/>
                  </a:lnTo>
                  <a:lnTo>
                    <a:pt x="605066" y="6095"/>
                  </a:lnTo>
                  <a:close/>
                </a:path>
                <a:path w="1684020" h="439419">
                  <a:moveTo>
                    <a:pt x="228599" y="0"/>
                  </a:moveTo>
                  <a:lnTo>
                    <a:pt x="278730" y="4629"/>
                  </a:lnTo>
                  <a:lnTo>
                    <a:pt x="324230" y="18287"/>
                  </a:lnTo>
                  <a:lnTo>
                    <a:pt x="364131" y="40633"/>
                  </a:lnTo>
                  <a:lnTo>
                    <a:pt x="397459" y="71323"/>
                  </a:lnTo>
                  <a:lnTo>
                    <a:pt x="346252" y="119481"/>
                  </a:lnTo>
                  <a:lnTo>
                    <a:pt x="321583" y="97526"/>
                  </a:lnTo>
                  <a:lnTo>
                    <a:pt x="294284" y="81914"/>
                  </a:lnTo>
                  <a:lnTo>
                    <a:pt x="264471" y="72590"/>
                  </a:lnTo>
                  <a:lnTo>
                    <a:pt x="232257" y="69494"/>
                  </a:lnTo>
                  <a:lnTo>
                    <a:pt x="182465" y="76663"/>
                  </a:lnTo>
                  <a:lnTo>
                    <a:pt x="140427" y="96999"/>
                  </a:lnTo>
                  <a:lnTo>
                    <a:pt x="108045" y="128747"/>
                  </a:lnTo>
                  <a:lnTo>
                    <a:pt x="87221" y="170151"/>
                  </a:lnTo>
                  <a:lnTo>
                    <a:pt x="79857" y="219455"/>
                  </a:lnTo>
                  <a:lnTo>
                    <a:pt x="87221" y="268760"/>
                  </a:lnTo>
                  <a:lnTo>
                    <a:pt x="108045" y="310164"/>
                  </a:lnTo>
                  <a:lnTo>
                    <a:pt x="140427" y="341912"/>
                  </a:lnTo>
                  <a:lnTo>
                    <a:pt x="182465" y="362248"/>
                  </a:lnTo>
                  <a:lnTo>
                    <a:pt x="232257" y="369417"/>
                  </a:lnTo>
                  <a:lnTo>
                    <a:pt x="264471" y="366312"/>
                  </a:lnTo>
                  <a:lnTo>
                    <a:pt x="294284" y="356920"/>
                  </a:lnTo>
                  <a:lnTo>
                    <a:pt x="321583" y="341128"/>
                  </a:lnTo>
                  <a:lnTo>
                    <a:pt x="346252" y="318820"/>
                  </a:lnTo>
                  <a:lnTo>
                    <a:pt x="397459" y="367588"/>
                  </a:lnTo>
                  <a:lnTo>
                    <a:pt x="364121" y="398278"/>
                  </a:lnTo>
                  <a:lnTo>
                    <a:pt x="324154" y="420624"/>
                  </a:lnTo>
                  <a:lnTo>
                    <a:pt x="278472" y="434282"/>
                  </a:lnTo>
                  <a:lnTo>
                    <a:pt x="227990" y="438912"/>
                  </a:lnTo>
                  <a:lnTo>
                    <a:pt x="180739" y="434707"/>
                  </a:lnTo>
                  <a:lnTo>
                    <a:pt x="137331" y="422538"/>
                  </a:lnTo>
                  <a:lnTo>
                    <a:pt x="98524" y="403068"/>
                  </a:lnTo>
                  <a:lnTo>
                    <a:pt x="65074" y="376961"/>
                  </a:lnTo>
                  <a:lnTo>
                    <a:pt x="37740" y="344882"/>
                  </a:lnTo>
                  <a:lnTo>
                    <a:pt x="17278" y="307495"/>
                  </a:lnTo>
                  <a:lnTo>
                    <a:pt x="4445" y="265465"/>
                  </a:lnTo>
                  <a:lnTo>
                    <a:pt x="0" y="219455"/>
                  </a:lnTo>
                  <a:lnTo>
                    <a:pt x="4446" y="173446"/>
                  </a:lnTo>
                  <a:lnTo>
                    <a:pt x="17287" y="131416"/>
                  </a:lnTo>
                  <a:lnTo>
                    <a:pt x="37772" y="94029"/>
                  </a:lnTo>
                  <a:lnTo>
                    <a:pt x="65150" y="61950"/>
                  </a:lnTo>
                  <a:lnTo>
                    <a:pt x="98673" y="35843"/>
                  </a:lnTo>
                  <a:lnTo>
                    <a:pt x="137588" y="16373"/>
                  </a:lnTo>
                  <a:lnTo>
                    <a:pt x="181147" y="4204"/>
                  </a:lnTo>
                  <a:lnTo>
                    <a:pt x="22859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66216" y="3480815"/>
            <a:ext cx="4170045" cy="554990"/>
            <a:chOff x="966216" y="3480815"/>
            <a:chExt cx="4170045" cy="55499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216" y="3480815"/>
              <a:ext cx="4169664" cy="5547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72" y="3505758"/>
              <a:ext cx="4104601" cy="489407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176272" y="3346451"/>
            <a:ext cx="9741535" cy="3405504"/>
            <a:chOff x="2176272" y="3346451"/>
            <a:chExt cx="9741535" cy="3405504"/>
          </a:xfrm>
        </p:grpSpPr>
        <p:sp>
          <p:nvSpPr>
            <p:cNvPr id="22" name="object 22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6272" y="4248911"/>
              <a:ext cx="1755648" cy="50901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202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5" h="431164">
                  <a:moveTo>
                    <a:pt x="1190688" y="97536"/>
                  </a:moveTo>
                  <a:lnTo>
                    <a:pt x="1144570" y="103132"/>
                  </a:lnTo>
                  <a:lnTo>
                    <a:pt x="1103989" y="119142"/>
                  </a:lnTo>
                  <a:lnTo>
                    <a:pt x="1070216" y="144399"/>
                  </a:lnTo>
                  <a:lnTo>
                    <a:pt x="1044519" y="177732"/>
                  </a:lnTo>
                  <a:lnTo>
                    <a:pt x="1028170" y="217974"/>
                  </a:lnTo>
                  <a:lnTo>
                    <a:pt x="1022438" y="263956"/>
                  </a:lnTo>
                  <a:lnTo>
                    <a:pt x="1028182" y="309984"/>
                  </a:lnTo>
                  <a:lnTo>
                    <a:pt x="1044813" y="350339"/>
                  </a:lnTo>
                  <a:lnTo>
                    <a:pt x="1071435" y="383819"/>
                  </a:lnTo>
                  <a:lnTo>
                    <a:pt x="1107150" y="409222"/>
                  </a:lnTo>
                  <a:lnTo>
                    <a:pt x="1151061" y="425345"/>
                  </a:lnTo>
                  <a:lnTo>
                    <a:pt x="1202270" y="430987"/>
                  </a:lnTo>
                  <a:lnTo>
                    <a:pt x="1242294" y="427586"/>
                  </a:lnTo>
                  <a:lnTo>
                    <a:pt x="1277861" y="417499"/>
                  </a:lnTo>
                  <a:lnTo>
                    <a:pt x="1308398" y="400897"/>
                  </a:lnTo>
                  <a:lnTo>
                    <a:pt x="1333334" y="377951"/>
                  </a:lnTo>
                  <a:lnTo>
                    <a:pt x="1323256" y="366369"/>
                  </a:lnTo>
                  <a:lnTo>
                    <a:pt x="1204099" y="366369"/>
                  </a:lnTo>
                  <a:lnTo>
                    <a:pt x="1164990" y="360864"/>
                  </a:lnTo>
                  <a:lnTo>
                    <a:pt x="1133538" y="345186"/>
                  </a:lnTo>
                  <a:lnTo>
                    <a:pt x="1111002" y="320592"/>
                  </a:lnTo>
                  <a:lnTo>
                    <a:pt x="1098638" y="288340"/>
                  </a:lnTo>
                  <a:lnTo>
                    <a:pt x="1354061" y="288340"/>
                  </a:lnTo>
                  <a:lnTo>
                    <a:pt x="1354670" y="281025"/>
                  </a:lnTo>
                  <a:lnTo>
                    <a:pt x="1355280" y="271881"/>
                  </a:lnTo>
                  <a:lnTo>
                    <a:pt x="1355280" y="265785"/>
                  </a:lnTo>
                  <a:lnTo>
                    <a:pt x="1352003" y="237744"/>
                  </a:lnTo>
                  <a:lnTo>
                    <a:pt x="1098029" y="237744"/>
                  </a:lnTo>
                  <a:lnTo>
                    <a:pt x="1108649" y="205301"/>
                  </a:lnTo>
                  <a:lnTo>
                    <a:pt x="1128585" y="180289"/>
                  </a:lnTo>
                  <a:lnTo>
                    <a:pt x="1156408" y="164191"/>
                  </a:lnTo>
                  <a:lnTo>
                    <a:pt x="1190688" y="158495"/>
                  </a:lnTo>
                  <a:lnTo>
                    <a:pt x="1319913" y="158495"/>
                  </a:lnTo>
                  <a:lnTo>
                    <a:pt x="1308646" y="143484"/>
                  </a:lnTo>
                  <a:lnTo>
                    <a:pt x="1275626" y="118533"/>
                  </a:lnTo>
                  <a:lnTo>
                    <a:pt x="1235900" y="102929"/>
                  </a:lnTo>
                  <a:lnTo>
                    <a:pt x="1190688" y="97536"/>
                  </a:lnTo>
                  <a:close/>
                </a:path>
                <a:path w="1677035" h="431164">
                  <a:moveTo>
                    <a:pt x="1292491" y="331012"/>
                  </a:moveTo>
                  <a:lnTo>
                    <a:pt x="1274051" y="346567"/>
                  </a:lnTo>
                  <a:lnTo>
                    <a:pt x="1253324" y="357606"/>
                  </a:lnTo>
                  <a:lnTo>
                    <a:pt x="1230083" y="364188"/>
                  </a:lnTo>
                  <a:lnTo>
                    <a:pt x="1204099" y="366369"/>
                  </a:lnTo>
                  <a:lnTo>
                    <a:pt x="1323256" y="366369"/>
                  </a:lnTo>
                  <a:lnTo>
                    <a:pt x="1292491" y="331012"/>
                  </a:lnTo>
                  <a:close/>
                </a:path>
                <a:path w="1677035" h="431164">
                  <a:moveTo>
                    <a:pt x="1319913" y="158495"/>
                  </a:moveTo>
                  <a:lnTo>
                    <a:pt x="1190688" y="158495"/>
                  </a:lnTo>
                  <a:lnTo>
                    <a:pt x="1225302" y="164277"/>
                  </a:lnTo>
                  <a:lnTo>
                    <a:pt x="1253172" y="180517"/>
                  </a:lnTo>
                  <a:lnTo>
                    <a:pt x="1272813" y="205559"/>
                  </a:lnTo>
                  <a:lnTo>
                    <a:pt x="1282738" y="237744"/>
                  </a:lnTo>
                  <a:lnTo>
                    <a:pt x="1352003" y="237744"/>
                  </a:lnTo>
                  <a:lnTo>
                    <a:pt x="1349692" y="217974"/>
                  </a:lnTo>
                  <a:lnTo>
                    <a:pt x="1333741" y="176919"/>
                  </a:lnTo>
                  <a:lnTo>
                    <a:pt x="1319913" y="158495"/>
                  </a:lnTo>
                  <a:close/>
                </a:path>
                <a:path w="1677035" h="431164">
                  <a:moveTo>
                    <a:pt x="811276" y="97536"/>
                  </a:moveTo>
                  <a:lnTo>
                    <a:pt x="765158" y="103132"/>
                  </a:lnTo>
                  <a:lnTo>
                    <a:pt x="724577" y="119142"/>
                  </a:lnTo>
                  <a:lnTo>
                    <a:pt x="690803" y="144399"/>
                  </a:lnTo>
                  <a:lnTo>
                    <a:pt x="665107" y="177732"/>
                  </a:lnTo>
                  <a:lnTo>
                    <a:pt x="648758" y="217974"/>
                  </a:lnTo>
                  <a:lnTo>
                    <a:pt x="643026" y="263956"/>
                  </a:lnTo>
                  <a:lnTo>
                    <a:pt x="648769" y="309984"/>
                  </a:lnTo>
                  <a:lnTo>
                    <a:pt x="665400" y="350339"/>
                  </a:lnTo>
                  <a:lnTo>
                    <a:pt x="692022" y="383819"/>
                  </a:lnTo>
                  <a:lnTo>
                    <a:pt x="727738" y="409222"/>
                  </a:lnTo>
                  <a:lnTo>
                    <a:pt x="771649" y="425345"/>
                  </a:lnTo>
                  <a:lnTo>
                    <a:pt x="822858" y="430987"/>
                  </a:lnTo>
                  <a:lnTo>
                    <a:pt x="862882" y="427586"/>
                  </a:lnTo>
                  <a:lnTo>
                    <a:pt x="898448" y="417499"/>
                  </a:lnTo>
                  <a:lnTo>
                    <a:pt x="928985" y="400897"/>
                  </a:lnTo>
                  <a:lnTo>
                    <a:pt x="953922" y="377951"/>
                  </a:lnTo>
                  <a:lnTo>
                    <a:pt x="943844" y="366369"/>
                  </a:lnTo>
                  <a:lnTo>
                    <a:pt x="824687" y="366369"/>
                  </a:lnTo>
                  <a:lnTo>
                    <a:pt x="785577" y="360864"/>
                  </a:lnTo>
                  <a:lnTo>
                    <a:pt x="754126" y="345186"/>
                  </a:lnTo>
                  <a:lnTo>
                    <a:pt x="731589" y="320592"/>
                  </a:lnTo>
                  <a:lnTo>
                    <a:pt x="719226" y="288340"/>
                  </a:lnTo>
                  <a:lnTo>
                    <a:pt x="974648" y="288340"/>
                  </a:lnTo>
                  <a:lnTo>
                    <a:pt x="975258" y="281025"/>
                  </a:lnTo>
                  <a:lnTo>
                    <a:pt x="975868" y="271881"/>
                  </a:lnTo>
                  <a:lnTo>
                    <a:pt x="975868" y="265785"/>
                  </a:lnTo>
                  <a:lnTo>
                    <a:pt x="972590" y="237744"/>
                  </a:lnTo>
                  <a:lnTo>
                    <a:pt x="718616" y="237744"/>
                  </a:lnTo>
                  <a:lnTo>
                    <a:pt x="729237" y="205301"/>
                  </a:lnTo>
                  <a:lnTo>
                    <a:pt x="749172" y="180289"/>
                  </a:lnTo>
                  <a:lnTo>
                    <a:pt x="776995" y="164191"/>
                  </a:lnTo>
                  <a:lnTo>
                    <a:pt x="811276" y="158495"/>
                  </a:lnTo>
                  <a:lnTo>
                    <a:pt x="940500" y="158495"/>
                  </a:lnTo>
                  <a:lnTo>
                    <a:pt x="929233" y="143484"/>
                  </a:lnTo>
                  <a:lnTo>
                    <a:pt x="896213" y="118533"/>
                  </a:lnTo>
                  <a:lnTo>
                    <a:pt x="856488" y="102929"/>
                  </a:lnTo>
                  <a:lnTo>
                    <a:pt x="811276" y="97536"/>
                  </a:lnTo>
                  <a:close/>
                </a:path>
                <a:path w="1677035" h="431164">
                  <a:moveTo>
                    <a:pt x="913079" y="331012"/>
                  </a:moveTo>
                  <a:lnTo>
                    <a:pt x="894638" y="346567"/>
                  </a:lnTo>
                  <a:lnTo>
                    <a:pt x="873912" y="357606"/>
                  </a:lnTo>
                  <a:lnTo>
                    <a:pt x="850671" y="364188"/>
                  </a:lnTo>
                  <a:lnTo>
                    <a:pt x="824687" y="366369"/>
                  </a:lnTo>
                  <a:lnTo>
                    <a:pt x="943844" y="366369"/>
                  </a:lnTo>
                  <a:lnTo>
                    <a:pt x="913079" y="331012"/>
                  </a:lnTo>
                  <a:close/>
                </a:path>
                <a:path w="1677035" h="431164">
                  <a:moveTo>
                    <a:pt x="940500" y="158495"/>
                  </a:moveTo>
                  <a:lnTo>
                    <a:pt x="811276" y="158495"/>
                  </a:lnTo>
                  <a:lnTo>
                    <a:pt x="845889" y="164277"/>
                  </a:lnTo>
                  <a:lnTo>
                    <a:pt x="873759" y="180517"/>
                  </a:lnTo>
                  <a:lnTo>
                    <a:pt x="893400" y="205559"/>
                  </a:lnTo>
                  <a:lnTo>
                    <a:pt x="903325" y="237744"/>
                  </a:lnTo>
                  <a:lnTo>
                    <a:pt x="972590" y="237744"/>
                  </a:lnTo>
                  <a:lnTo>
                    <a:pt x="970280" y="217974"/>
                  </a:lnTo>
                  <a:lnTo>
                    <a:pt x="954328" y="176919"/>
                  </a:lnTo>
                  <a:lnTo>
                    <a:pt x="940500" y="158495"/>
                  </a:lnTo>
                  <a:close/>
                </a:path>
                <a:path w="1677035" h="431164">
                  <a:moveTo>
                    <a:pt x="1420749" y="336499"/>
                  </a:moveTo>
                  <a:lnTo>
                    <a:pt x="1391488" y="394411"/>
                  </a:lnTo>
                  <a:lnTo>
                    <a:pt x="1417729" y="408870"/>
                  </a:lnTo>
                  <a:lnTo>
                    <a:pt x="1451000" y="420471"/>
                  </a:lnTo>
                  <a:lnTo>
                    <a:pt x="1488957" y="428186"/>
                  </a:lnTo>
                  <a:lnTo>
                    <a:pt x="1529257" y="430987"/>
                  </a:lnTo>
                  <a:lnTo>
                    <a:pt x="1590884" y="423843"/>
                  </a:lnTo>
                  <a:lnTo>
                    <a:pt x="1637309" y="403555"/>
                  </a:lnTo>
                  <a:lnTo>
                    <a:pt x="1666589" y="371836"/>
                  </a:lnTo>
                  <a:lnTo>
                    <a:pt x="1667334" y="368807"/>
                  </a:lnTo>
                  <a:lnTo>
                    <a:pt x="1534134" y="368807"/>
                  </a:lnTo>
                  <a:lnTo>
                    <a:pt x="1503216" y="366417"/>
                  </a:lnTo>
                  <a:lnTo>
                    <a:pt x="1472869" y="359740"/>
                  </a:lnTo>
                  <a:lnTo>
                    <a:pt x="1444809" y="349519"/>
                  </a:lnTo>
                  <a:lnTo>
                    <a:pt x="1420749" y="336499"/>
                  </a:lnTo>
                  <a:close/>
                </a:path>
                <a:path w="1677035" h="431164">
                  <a:moveTo>
                    <a:pt x="1544497" y="97536"/>
                  </a:moveTo>
                  <a:lnTo>
                    <a:pt x="1485080" y="104784"/>
                  </a:lnTo>
                  <a:lnTo>
                    <a:pt x="1439951" y="125349"/>
                  </a:lnTo>
                  <a:lnTo>
                    <a:pt x="1411281" y="157457"/>
                  </a:lnTo>
                  <a:lnTo>
                    <a:pt x="1401241" y="199339"/>
                  </a:lnTo>
                  <a:lnTo>
                    <a:pt x="1409885" y="239804"/>
                  </a:lnTo>
                  <a:lnTo>
                    <a:pt x="1432674" y="266233"/>
                  </a:lnTo>
                  <a:lnTo>
                    <a:pt x="1464892" y="282245"/>
                  </a:lnTo>
                  <a:lnTo>
                    <a:pt x="1501825" y="291464"/>
                  </a:lnTo>
                  <a:lnTo>
                    <a:pt x="1538758" y="297512"/>
                  </a:lnTo>
                  <a:lnTo>
                    <a:pt x="1570977" y="304009"/>
                  </a:lnTo>
                  <a:lnTo>
                    <a:pt x="1593765" y="314578"/>
                  </a:lnTo>
                  <a:lnTo>
                    <a:pt x="1602409" y="332841"/>
                  </a:lnTo>
                  <a:lnTo>
                    <a:pt x="1598514" y="347976"/>
                  </a:lnTo>
                  <a:lnTo>
                    <a:pt x="1586331" y="359283"/>
                  </a:lnTo>
                  <a:lnTo>
                    <a:pt x="1565119" y="366360"/>
                  </a:lnTo>
                  <a:lnTo>
                    <a:pt x="1534134" y="368807"/>
                  </a:lnTo>
                  <a:lnTo>
                    <a:pt x="1667334" y="368807"/>
                  </a:lnTo>
                  <a:lnTo>
                    <a:pt x="1676780" y="330403"/>
                  </a:lnTo>
                  <a:lnTo>
                    <a:pt x="1668137" y="290735"/>
                  </a:lnTo>
                  <a:lnTo>
                    <a:pt x="1645348" y="264861"/>
                  </a:lnTo>
                  <a:lnTo>
                    <a:pt x="1613130" y="249146"/>
                  </a:lnTo>
                  <a:lnTo>
                    <a:pt x="1576197" y="239953"/>
                  </a:lnTo>
                  <a:lnTo>
                    <a:pt x="1539263" y="233647"/>
                  </a:lnTo>
                  <a:lnTo>
                    <a:pt x="1507045" y="226590"/>
                  </a:lnTo>
                  <a:lnTo>
                    <a:pt x="1484256" y="215147"/>
                  </a:lnTo>
                  <a:lnTo>
                    <a:pt x="1475613" y="195681"/>
                  </a:lnTo>
                  <a:lnTo>
                    <a:pt x="1479765" y="180965"/>
                  </a:lnTo>
                  <a:lnTo>
                    <a:pt x="1492377" y="169392"/>
                  </a:lnTo>
                  <a:lnTo>
                    <a:pt x="1513674" y="161820"/>
                  </a:lnTo>
                  <a:lnTo>
                    <a:pt x="1543888" y="159105"/>
                  </a:lnTo>
                  <a:lnTo>
                    <a:pt x="1649477" y="159105"/>
                  </a:lnTo>
                  <a:lnTo>
                    <a:pt x="1666417" y="125577"/>
                  </a:lnTo>
                  <a:lnTo>
                    <a:pt x="1641109" y="113738"/>
                  </a:lnTo>
                  <a:lnTo>
                    <a:pt x="1610715" y="104927"/>
                  </a:lnTo>
                  <a:lnTo>
                    <a:pt x="1577692" y="99431"/>
                  </a:lnTo>
                  <a:lnTo>
                    <a:pt x="1544497" y="97536"/>
                  </a:lnTo>
                  <a:close/>
                </a:path>
                <a:path w="1677035" h="431164">
                  <a:moveTo>
                    <a:pt x="1649477" y="159105"/>
                  </a:moveTo>
                  <a:lnTo>
                    <a:pt x="1543888" y="159105"/>
                  </a:lnTo>
                  <a:lnTo>
                    <a:pt x="1567205" y="160343"/>
                  </a:lnTo>
                  <a:lnTo>
                    <a:pt x="1590522" y="164439"/>
                  </a:lnTo>
                  <a:lnTo>
                    <a:pt x="1613839" y="171964"/>
                  </a:lnTo>
                  <a:lnTo>
                    <a:pt x="1637156" y="183489"/>
                  </a:lnTo>
                  <a:lnTo>
                    <a:pt x="1649477" y="159105"/>
                  </a:lnTo>
                  <a:close/>
                </a:path>
                <a:path w="1677035" h="431164">
                  <a:moveTo>
                    <a:pt x="486803" y="101193"/>
                  </a:moveTo>
                  <a:lnTo>
                    <a:pt x="414261" y="101193"/>
                  </a:lnTo>
                  <a:lnTo>
                    <a:pt x="414261" y="426719"/>
                  </a:lnTo>
                  <a:lnTo>
                    <a:pt x="490461" y="426719"/>
                  </a:lnTo>
                  <a:lnTo>
                    <a:pt x="490461" y="268833"/>
                  </a:lnTo>
                  <a:lnTo>
                    <a:pt x="497081" y="225085"/>
                  </a:lnTo>
                  <a:lnTo>
                    <a:pt x="515988" y="193624"/>
                  </a:lnTo>
                  <a:lnTo>
                    <a:pt x="545753" y="174621"/>
                  </a:lnTo>
                  <a:lnTo>
                    <a:pt x="584949" y="168249"/>
                  </a:lnTo>
                  <a:lnTo>
                    <a:pt x="602627" y="168249"/>
                  </a:lnTo>
                  <a:lnTo>
                    <a:pt x="602627" y="148742"/>
                  </a:lnTo>
                  <a:lnTo>
                    <a:pt x="486803" y="148742"/>
                  </a:lnTo>
                  <a:lnTo>
                    <a:pt x="486803" y="101193"/>
                  </a:lnTo>
                  <a:close/>
                </a:path>
                <a:path w="1677035" h="431164">
                  <a:moveTo>
                    <a:pt x="602627" y="168249"/>
                  </a:moveTo>
                  <a:lnTo>
                    <a:pt x="590435" y="168249"/>
                  </a:lnTo>
                  <a:lnTo>
                    <a:pt x="595922" y="168859"/>
                  </a:lnTo>
                  <a:lnTo>
                    <a:pt x="602627" y="170078"/>
                  </a:lnTo>
                  <a:lnTo>
                    <a:pt x="602627" y="168249"/>
                  </a:lnTo>
                  <a:close/>
                </a:path>
                <a:path w="1677035" h="431164">
                  <a:moveTo>
                    <a:pt x="602627" y="97536"/>
                  </a:moveTo>
                  <a:lnTo>
                    <a:pt x="564727" y="100736"/>
                  </a:lnTo>
                  <a:lnTo>
                    <a:pt x="532599" y="110337"/>
                  </a:lnTo>
                  <a:lnTo>
                    <a:pt x="506529" y="126339"/>
                  </a:lnTo>
                  <a:lnTo>
                    <a:pt x="486803" y="148742"/>
                  </a:lnTo>
                  <a:lnTo>
                    <a:pt x="602627" y="148742"/>
                  </a:lnTo>
                  <a:lnTo>
                    <a:pt x="602627" y="97536"/>
                  </a:lnTo>
                  <a:close/>
                </a:path>
                <a:path w="1677035" h="431164">
                  <a:moveTo>
                    <a:pt x="220675" y="67056"/>
                  </a:moveTo>
                  <a:lnTo>
                    <a:pt x="141427" y="67056"/>
                  </a:lnTo>
                  <a:lnTo>
                    <a:pt x="141427" y="426719"/>
                  </a:lnTo>
                  <a:lnTo>
                    <a:pt x="220675" y="426719"/>
                  </a:lnTo>
                  <a:lnTo>
                    <a:pt x="220675" y="67056"/>
                  </a:lnTo>
                  <a:close/>
                </a:path>
                <a:path w="1677035" h="431164">
                  <a:moveTo>
                    <a:pt x="362102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362102" y="67056"/>
                  </a:lnTo>
                  <a:lnTo>
                    <a:pt x="362102" y="0"/>
                  </a:lnTo>
                  <a:close/>
                </a:path>
              </a:pathLst>
            </a:custGeom>
            <a:solidFill>
              <a:srgbClr val="27BE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4392" y="4432045"/>
              <a:ext cx="197408" cy="919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4980" y="4432045"/>
              <a:ext cx="197408" cy="919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202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5" h="431164">
                  <a:moveTo>
                    <a:pt x="1544497" y="97535"/>
                  </a:moveTo>
                  <a:lnTo>
                    <a:pt x="1577692" y="99431"/>
                  </a:lnTo>
                  <a:lnTo>
                    <a:pt x="1610715" y="104927"/>
                  </a:lnTo>
                  <a:lnTo>
                    <a:pt x="1641109" y="113738"/>
                  </a:lnTo>
                  <a:lnTo>
                    <a:pt x="1666417" y="125577"/>
                  </a:lnTo>
                  <a:lnTo>
                    <a:pt x="1637156" y="183489"/>
                  </a:lnTo>
                  <a:lnTo>
                    <a:pt x="1613839" y="171964"/>
                  </a:lnTo>
                  <a:lnTo>
                    <a:pt x="1590522" y="164439"/>
                  </a:lnTo>
                  <a:lnTo>
                    <a:pt x="1567205" y="160343"/>
                  </a:lnTo>
                  <a:lnTo>
                    <a:pt x="1543888" y="159105"/>
                  </a:lnTo>
                  <a:lnTo>
                    <a:pt x="1513674" y="161820"/>
                  </a:lnTo>
                  <a:lnTo>
                    <a:pt x="1492376" y="169392"/>
                  </a:lnTo>
                  <a:lnTo>
                    <a:pt x="1479765" y="180965"/>
                  </a:lnTo>
                  <a:lnTo>
                    <a:pt x="1475612" y="195681"/>
                  </a:lnTo>
                  <a:lnTo>
                    <a:pt x="1484256" y="215147"/>
                  </a:lnTo>
                  <a:lnTo>
                    <a:pt x="1507045" y="226590"/>
                  </a:lnTo>
                  <a:lnTo>
                    <a:pt x="1539263" y="233647"/>
                  </a:lnTo>
                  <a:lnTo>
                    <a:pt x="1576196" y="239953"/>
                  </a:lnTo>
                  <a:lnTo>
                    <a:pt x="1613130" y="249146"/>
                  </a:lnTo>
                  <a:lnTo>
                    <a:pt x="1645348" y="264861"/>
                  </a:lnTo>
                  <a:lnTo>
                    <a:pt x="1668137" y="290735"/>
                  </a:lnTo>
                  <a:lnTo>
                    <a:pt x="1676780" y="330403"/>
                  </a:lnTo>
                  <a:lnTo>
                    <a:pt x="1666589" y="371836"/>
                  </a:lnTo>
                  <a:lnTo>
                    <a:pt x="1637309" y="403555"/>
                  </a:lnTo>
                  <a:lnTo>
                    <a:pt x="1590884" y="423843"/>
                  </a:lnTo>
                  <a:lnTo>
                    <a:pt x="1529257" y="430987"/>
                  </a:lnTo>
                  <a:lnTo>
                    <a:pt x="1488957" y="428186"/>
                  </a:lnTo>
                  <a:lnTo>
                    <a:pt x="1451000" y="420471"/>
                  </a:lnTo>
                  <a:lnTo>
                    <a:pt x="1417729" y="408870"/>
                  </a:lnTo>
                  <a:lnTo>
                    <a:pt x="1391488" y="394411"/>
                  </a:lnTo>
                  <a:lnTo>
                    <a:pt x="1420748" y="336499"/>
                  </a:lnTo>
                  <a:lnTo>
                    <a:pt x="1444809" y="349519"/>
                  </a:lnTo>
                  <a:lnTo>
                    <a:pt x="1472869" y="359740"/>
                  </a:lnTo>
                  <a:lnTo>
                    <a:pt x="1503216" y="366417"/>
                  </a:lnTo>
                  <a:lnTo>
                    <a:pt x="1534134" y="368808"/>
                  </a:lnTo>
                  <a:lnTo>
                    <a:pt x="1565119" y="366360"/>
                  </a:lnTo>
                  <a:lnTo>
                    <a:pt x="1586331" y="359283"/>
                  </a:lnTo>
                  <a:lnTo>
                    <a:pt x="1598514" y="347976"/>
                  </a:lnTo>
                  <a:lnTo>
                    <a:pt x="1602409" y="332841"/>
                  </a:lnTo>
                  <a:lnTo>
                    <a:pt x="1593765" y="314578"/>
                  </a:lnTo>
                  <a:lnTo>
                    <a:pt x="1570977" y="304009"/>
                  </a:lnTo>
                  <a:lnTo>
                    <a:pt x="1538758" y="297512"/>
                  </a:lnTo>
                  <a:lnTo>
                    <a:pt x="1501825" y="291465"/>
                  </a:lnTo>
                  <a:lnTo>
                    <a:pt x="1464892" y="282245"/>
                  </a:lnTo>
                  <a:lnTo>
                    <a:pt x="1432674" y="266233"/>
                  </a:lnTo>
                  <a:lnTo>
                    <a:pt x="1409885" y="239804"/>
                  </a:lnTo>
                  <a:lnTo>
                    <a:pt x="1401241" y="199339"/>
                  </a:lnTo>
                  <a:lnTo>
                    <a:pt x="1411281" y="157457"/>
                  </a:lnTo>
                  <a:lnTo>
                    <a:pt x="1439951" y="125348"/>
                  </a:lnTo>
                  <a:lnTo>
                    <a:pt x="1485080" y="104784"/>
                  </a:lnTo>
                  <a:lnTo>
                    <a:pt x="1544497" y="97535"/>
                  </a:lnTo>
                  <a:close/>
                </a:path>
                <a:path w="1677035" h="431164">
                  <a:moveTo>
                    <a:pt x="1190688" y="97535"/>
                  </a:moveTo>
                  <a:lnTo>
                    <a:pt x="1235900" y="102929"/>
                  </a:lnTo>
                  <a:lnTo>
                    <a:pt x="1275626" y="118533"/>
                  </a:lnTo>
                  <a:lnTo>
                    <a:pt x="1308646" y="143484"/>
                  </a:lnTo>
                  <a:lnTo>
                    <a:pt x="1333741" y="176919"/>
                  </a:lnTo>
                  <a:lnTo>
                    <a:pt x="1349692" y="217974"/>
                  </a:lnTo>
                  <a:lnTo>
                    <a:pt x="1355280" y="265785"/>
                  </a:lnTo>
                  <a:lnTo>
                    <a:pt x="1355280" y="271881"/>
                  </a:lnTo>
                  <a:lnTo>
                    <a:pt x="1354670" y="281025"/>
                  </a:lnTo>
                  <a:lnTo>
                    <a:pt x="1354061" y="288340"/>
                  </a:lnTo>
                  <a:lnTo>
                    <a:pt x="1098638" y="288340"/>
                  </a:lnTo>
                  <a:lnTo>
                    <a:pt x="1111002" y="320592"/>
                  </a:lnTo>
                  <a:lnTo>
                    <a:pt x="1133538" y="345186"/>
                  </a:lnTo>
                  <a:lnTo>
                    <a:pt x="1164990" y="360864"/>
                  </a:lnTo>
                  <a:lnTo>
                    <a:pt x="1204099" y="366369"/>
                  </a:lnTo>
                  <a:lnTo>
                    <a:pt x="1230083" y="364188"/>
                  </a:lnTo>
                  <a:lnTo>
                    <a:pt x="1253324" y="357606"/>
                  </a:lnTo>
                  <a:lnTo>
                    <a:pt x="1274051" y="346567"/>
                  </a:lnTo>
                  <a:lnTo>
                    <a:pt x="1292491" y="331012"/>
                  </a:lnTo>
                  <a:lnTo>
                    <a:pt x="1333334" y="377951"/>
                  </a:lnTo>
                  <a:lnTo>
                    <a:pt x="1308398" y="400897"/>
                  </a:lnTo>
                  <a:lnTo>
                    <a:pt x="1277861" y="417499"/>
                  </a:lnTo>
                  <a:lnTo>
                    <a:pt x="1242294" y="427586"/>
                  </a:lnTo>
                  <a:lnTo>
                    <a:pt x="1202270" y="430987"/>
                  </a:lnTo>
                  <a:lnTo>
                    <a:pt x="1151061" y="425345"/>
                  </a:lnTo>
                  <a:lnTo>
                    <a:pt x="1107150" y="409222"/>
                  </a:lnTo>
                  <a:lnTo>
                    <a:pt x="1071435" y="383819"/>
                  </a:lnTo>
                  <a:lnTo>
                    <a:pt x="1044813" y="350339"/>
                  </a:lnTo>
                  <a:lnTo>
                    <a:pt x="1028182" y="309984"/>
                  </a:lnTo>
                  <a:lnTo>
                    <a:pt x="1022438" y="263956"/>
                  </a:lnTo>
                  <a:lnTo>
                    <a:pt x="1028170" y="217974"/>
                  </a:lnTo>
                  <a:lnTo>
                    <a:pt x="1044519" y="177732"/>
                  </a:lnTo>
                  <a:lnTo>
                    <a:pt x="1070216" y="144398"/>
                  </a:lnTo>
                  <a:lnTo>
                    <a:pt x="1103989" y="119142"/>
                  </a:lnTo>
                  <a:lnTo>
                    <a:pt x="1144570" y="103132"/>
                  </a:lnTo>
                  <a:lnTo>
                    <a:pt x="1190688" y="97535"/>
                  </a:lnTo>
                  <a:close/>
                </a:path>
                <a:path w="1677035" h="431164">
                  <a:moveTo>
                    <a:pt x="811275" y="97535"/>
                  </a:moveTo>
                  <a:lnTo>
                    <a:pt x="856487" y="102929"/>
                  </a:lnTo>
                  <a:lnTo>
                    <a:pt x="896213" y="118533"/>
                  </a:lnTo>
                  <a:lnTo>
                    <a:pt x="929233" y="143484"/>
                  </a:lnTo>
                  <a:lnTo>
                    <a:pt x="954328" y="176919"/>
                  </a:lnTo>
                  <a:lnTo>
                    <a:pt x="970279" y="217974"/>
                  </a:lnTo>
                  <a:lnTo>
                    <a:pt x="975867" y="265785"/>
                  </a:lnTo>
                  <a:lnTo>
                    <a:pt x="975867" y="271881"/>
                  </a:lnTo>
                  <a:lnTo>
                    <a:pt x="975258" y="281025"/>
                  </a:lnTo>
                  <a:lnTo>
                    <a:pt x="974648" y="288340"/>
                  </a:lnTo>
                  <a:lnTo>
                    <a:pt x="719226" y="288340"/>
                  </a:lnTo>
                  <a:lnTo>
                    <a:pt x="731589" y="320592"/>
                  </a:lnTo>
                  <a:lnTo>
                    <a:pt x="754125" y="345186"/>
                  </a:lnTo>
                  <a:lnTo>
                    <a:pt x="785577" y="360864"/>
                  </a:lnTo>
                  <a:lnTo>
                    <a:pt x="824687" y="366369"/>
                  </a:lnTo>
                  <a:lnTo>
                    <a:pt x="850671" y="364188"/>
                  </a:lnTo>
                  <a:lnTo>
                    <a:pt x="873912" y="357606"/>
                  </a:lnTo>
                  <a:lnTo>
                    <a:pt x="894638" y="346567"/>
                  </a:lnTo>
                  <a:lnTo>
                    <a:pt x="913079" y="331012"/>
                  </a:lnTo>
                  <a:lnTo>
                    <a:pt x="953922" y="377951"/>
                  </a:lnTo>
                  <a:lnTo>
                    <a:pt x="928985" y="400897"/>
                  </a:lnTo>
                  <a:lnTo>
                    <a:pt x="898448" y="417499"/>
                  </a:lnTo>
                  <a:lnTo>
                    <a:pt x="862882" y="427586"/>
                  </a:lnTo>
                  <a:lnTo>
                    <a:pt x="822858" y="430987"/>
                  </a:lnTo>
                  <a:lnTo>
                    <a:pt x="771649" y="425345"/>
                  </a:lnTo>
                  <a:lnTo>
                    <a:pt x="727738" y="409222"/>
                  </a:lnTo>
                  <a:lnTo>
                    <a:pt x="692022" y="383819"/>
                  </a:lnTo>
                  <a:lnTo>
                    <a:pt x="665400" y="350339"/>
                  </a:lnTo>
                  <a:lnTo>
                    <a:pt x="648769" y="309984"/>
                  </a:lnTo>
                  <a:lnTo>
                    <a:pt x="643026" y="263956"/>
                  </a:lnTo>
                  <a:lnTo>
                    <a:pt x="648758" y="217974"/>
                  </a:lnTo>
                  <a:lnTo>
                    <a:pt x="665107" y="177732"/>
                  </a:lnTo>
                  <a:lnTo>
                    <a:pt x="690803" y="144398"/>
                  </a:lnTo>
                  <a:lnTo>
                    <a:pt x="724577" y="119142"/>
                  </a:lnTo>
                  <a:lnTo>
                    <a:pt x="765158" y="103132"/>
                  </a:lnTo>
                  <a:lnTo>
                    <a:pt x="811275" y="97535"/>
                  </a:lnTo>
                  <a:close/>
                </a:path>
                <a:path w="1677035" h="431164">
                  <a:moveTo>
                    <a:pt x="602627" y="97535"/>
                  </a:moveTo>
                  <a:lnTo>
                    <a:pt x="602627" y="170078"/>
                  </a:lnTo>
                  <a:lnTo>
                    <a:pt x="595922" y="168859"/>
                  </a:lnTo>
                  <a:lnTo>
                    <a:pt x="590435" y="168249"/>
                  </a:lnTo>
                  <a:lnTo>
                    <a:pt x="584949" y="168249"/>
                  </a:lnTo>
                  <a:lnTo>
                    <a:pt x="545753" y="174621"/>
                  </a:lnTo>
                  <a:lnTo>
                    <a:pt x="515988" y="193624"/>
                  </a:lnTo>
                  <a:lnTo>
                    <a:pt x="497081" y="225085"/>
                  </a:lnTo>
                  <a:lnTo>
                    <a:pt x="490461" y="268833"/>
                  </a:lnTo>
                  <a:lnTo>
                    <a:pt x="490461" y="426719"/>
                  </a:lnTo>
                  <a:lnTo>
                    <a:pt x="414261" y="426719"/>
                  </a:lnTo>
                  <a:lnTo>
                    <a:pt x="414261" y="101193"/>
                  </a:lnTo>
                  <a:lnTo>
                    <a:pt x="486803" y="101193"/>
                  </a:lnTo>
                  <a:lnTo>
                    <a:pt x="486803" y="148742"/>
                  </a:lnTo>
                  <a:lnTo>
                    <a:pt x="506529" y="126339"/>
                  </a:lnTo>
                  <a:lnTo>
                    <a:pt x="532599" y="110337"/>
                  </a:lnTo>
                  <a:lnTo>
                    <a:pt x="564727" y="100736"/>
                  </a:lnTo>
                  <a:lnTo>
                    <a:pt x="602627" y="97535"/>
                  </a:lnTo>
                  <a:close/>
                </a:path>
                <a:path w="1677035" h="431164">
                  <a:moveTo>
                    <a:pt x="0" y="0"/>
                  </a:moveTo>
                  <a:lnTo>
                    <a:pt x="362102" y="0"/>
                  </a:lnTo>
                  <a:lnTo>
                    <a:pt x="362102" y="67055"/>
                  </a:lnTo>
                  <a:lnTo>
                    <a:pt x="220675" y="67055"/>
                  </a:lnTo>
                  <a:lnTo>
                    <a:pt x="220675" y="426719"/>
                  </a:lnTo>
                  <a:lnTo>
                    <a:pt x="141427" y="426719"/>
                  </a:lnTo>
                  <a:lnTo>
                    <a:pt x="141427" y="67055"/>
                  </a:lnTo>
                  <a:lnTo>
                    <a:pt x="0" y="670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7975" y="3480815"/>
              <a:ext cx="3471672" cy="6705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45527" y="3505758"/>
              <a:ext cx="3407371" cy="60584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2272" y="4248911"/>
              <a:ext cx="1755648" cy="50901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98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4" h="431164">
                  <a:moveTo>
                    <a:pt x="1190688" y="97536"/>
                  </a:moveTo>
                  <a:lnTo>
                    <a:pt x="1144570" y="103132"/>
                  </a:lnTo>
                  <a:lnTo>
                    <a:pt x="1103989" y="119142"/>
                  </a:lnTo>
                  <a:lnTo>
                    <a:pt x="1070216" y="144399"/>
                  </a:lnTo>
                  <a:lnTo>
                    <a:pt x="1044519" y="177732"/>
                  </a:lnTo>
                  <a:lnTo>
                    <a:pt x="1028170" y="217974"/>
                  </a:lnTo>
                  <a:lnTo>
                    <a:pt x="1022438" y="263956"/>
                  </a:lnTo>
                  <a:lnTo>
                    <a:pt x="1028182" y="309984"/>
                  </a:lnTo>
                  <a:lnTo>
                    <a:pt x="1044813" y="350339"/>
                  </a:lnTo>
                  <a:lnTo>
                    <a:pt x="1071435" y="383819"/>
                  </a:lnTo>
                  <a:lnTo>
                    <a:pt x="1107150" y="409222"/>
                  </a:lnTo>
                  <a:lnTo>
                    <a:pt x="1151061" y="425345"/>
                  </a:lnTo>
                  <a:lnTo>
                    <a:pt x="1202270" y="430987"/>
                  </a:lnTo>
                  <a:lnTo>
                    <a:pt x="1242294" y="427586"/>
                  </a:lnTo>
                  <a:lnTo>
                    <a:pt x="1277861" y="417499"/>
                  </a:lnTo>
                  <a:lnTo>
                    <a:pt x="1308398" y="400897"/>
                  </a:lnTo>
                  <a:lnTo>
                    <a:pt x="1333334" y="377951"/>
                  </a:lnTo>
                  <a:lnTo>
                    <a:pt x="1323256" y="366369"/>
                  </a:lnTo>
                  <a:lnTo>
                    <a:pt x="1204099" y="366369"/>
                  </a:lnTo>
                  <a:lnTo>
                    <a:pt x="1164990" y="360864"/>
                  </a:lnTo>
                  <a:lnTo>
                    <a:pt x="1133538" y="345186"/>
                  </a:lnTo>
                  <a:lnTo>
                    <a:pt x="1111002" y="320592"/>
                  </a:lnTo>
                  <a:lnTo>
                    <a:pt x="1098638" y="288340"/>
                  </a:lnTo>
                  <a:lnTo>
                    <a:pt x="1354061" y="288340"/>
                  </a:lnTo>
                  <a:lnTo>
                    <a:pt x="1354670" y="281025"/>
                  </a:lnTo>
                  <a:lnTo>
                    <a:pt x="1355280" y="271881"/>
                  </a:lnTo>
                  <a:lnTo>
                    <a:pt x="1355280" y="265785"/>
                  </a:lnTo>
                  <a:lnTo>
                    <a:pt x="1352003" y="237744"/>
                  </a:lnTo>
                  <a:lnTo>
                    <a:pt x="1098029" y="237744"/>
                  </a:lnTo>
                  <a:lnTo>
                    <a:pt x="1108649" y="205301"/>
                  </a:lnTo>
                  <a:lnTo>
                    <a:pt x="1128585" y="180289"/>
                  </a:lnTo>
                  <a:lnTo>
                    <a:pt x="1156408" y="164191"/>
                  </a:lnTo>
                  <a:lnTo>
                    <a:pt x="1190688" y="158495"/>
                  </a:lnTo>
                  <a:lnTo>
                    <a:pt x="1319913" y="158495"/>
                  </a:lnTo>
                  <a:lnTo>
                    <a:pt x="1308646" y="143484"/>
                  </a:lnTo>
                  <a:lnTo>
                    <a:pt x="1275626" y="118533"/>
                  </a:lnTo>
                  <a:lnTo>
                    <a:pt x="1235900" y="102929"/>
                  </a:lnTo>
                  <a:lnTo>
                    <a:pt x="1190688" y="97536"/>
                  </a:lnTo>
                  <a:close/>
                </a:path>
                <a:path w="1677034" h="431164">
                  <a:moveTo>
                    <a:pt x="1292491" y="331012"/>
                  </a:moveTo>
                  <a:lnTo>
                    <a:pt x="1274051" y="346567"/>
                  </a:lnTo>
                  <a:lnTo>
                    <a:pt x="1253324" y="357606"/>
                  </a:lnTo>
                  <a:lnTo>
                    <a:pt x="1230083" y="364188"/>
                  </a:lnTo>
                  <a:lnTo>
                    <a:pt x="1204099" y="366369"/>
                  </a:lnTo>
                  <a:lnTo>
                    <a:pt x="1323256" y="366369"/>
                  </a:lnTo>
                  <a:lnTo>
                    <a:pt x="1292491" y="331012"/>
                  </a:lnTo>
                  <a:close/>
                </a:path>
                <a:path w="1677034" h="431164">
                  <a:moveTo>
                    <a:pt x="1319913" y="158495"/>
                  </a:moveTo>
                  <a:lnTo>
                    <a:pt x="1190688" y="158495"/>
                  </a:lnTo>
                  <a:lnTo>
                    <a:pt x="1225302" y="164277"/>
                  </a:lnTo>
                  <a:lnTo>
                    <a:pt x="1253172" y="180517"/>
                  </a:lnTo>
                  <a:lnTo>
                    <a:pt x="1272813" y="205559"/>
                  </a:lnTo>
                  <a:lnTo>
                    <a:pt x="1282738" y="237744"/>
                  </a:lnTo>
                  <a:lnTo>
                    <a:pt x="1352003" y="237744"/>
                  </a:lnTo>
                  <a:lnTo>
                    <a:pt x="1349692" y="217974"/>
                  </a:lnTo>
                  <a:lnTo>
                    <a:pt x="1333741" y="176919"/>
                  </a:lnTo>
                  <a:lnTo>
                    <a:pt x="1319913" y="158495"/>
                  </a:lnTo>
                  <a:close/>
                </a:path>
                <a:path w="1677034" h="431164">
                  <a:moveTo>
                    <a:pt x="811276" y="97536"/>
                  </a:moveTo>
                  <a:lnTo>
                    <a:pt x="765158" y="103132"/>
                  </a:lnTo>
                  <a:lnTo>
                    <a:pt x="724577" y="119142"/>
                  </a:lnTo>
                  <a:lnTo>
                    <a:pt x="690803" y="144399"/>
                  </a:lnTo>
                  <a:lnTo>
                    <a:pt x="665107" y="177732"/>
                  </a:lnTo>
                  <a:lnTo>
                    <a:pt x="648758" y="217974"/>
                  </a:lnTo>
                  <a:lnTo>
                    <a:pt x="643026" y="263956"/>
                  </a:lnTo>
                  <a:lnTo>
                    <a:pt x="648769" y="309984"/>
                  </a:lnTo>
                  <a:lnTo>
                    <a:pt x="665400" y="350339"/>
                  </a:lnTo>
                  <a:lnTo>
                    <a:pt x="692023" y="383819"/>
                  </a:lnTo>
                  <a:lnTo>
                    <a:pt x="727738" y="409222"/>
                  </a:lnTo>
                  <a:lnTo>
                    <a:pt x="771649" y="425345"/>
                  </a:lnTo>
                  <a:lnTo>
                    <a:pt x="822858" y="430987"/>
                  </a:lnTo>
                  <a:lnTo>
                    <a:pt x="862882" y="427586"/>
                  </a:lnTo>
                  <a:lnTo>
                    <a:pt x="898448" y="417499"/>
                  </a:lnTo>
                  <a:lnTo>
                    <a:pt x="928985" y="400897"/>
                  </a:lnTo>
                  <a:lnTo>
                    <a:pt x="953922" y="377951"/>
                  </a:lnTo>
                  <a:lnTo>
                    <a:pt x="943844" y="366369"/>
                  </a:lnTo>
                  <a:lnTo>
                    <a:pt x="824687" y="366369"/>
                  </a:lnTo>
                  <a:lnTo>
                    <a:pt x="785577" y="360864"/>
                  </a:lnTo>
                  <a:lnTo>
                    <a:pt x="754126" y="345186"/>
                  </a:lnTo>
                  <a:lnTo>
                    <a:pt x="731589" y="320592"/>
                  </a:lnTo>
                  <a:lnTo>
                    <a:pt x="719226" y="288340"/>
                  </a:lnTo>
                  <a:lnTo>
                    <a:pt x="974648" y="288340"/>
                  </a:lnTo>
                  <a:lnTo>
                    <a:pt x="975258" y="281025"/>
                  </a:lnTo>
                  <a:lnTo>
                    <a:pt x="975868" y="271881"/>
                  </a:lnTo>
                  <a:lnTo>
                    <a:pt x="975868" y="265785"/>
                  </a:lnTo>
                  <a:lnTo>
                    <a:pt x="972590" y="237744"/>
                  </a:lnTo>
                  <a:lnTo>
                    <a:pt x="718616" y="237744"/>
                  </a:lnTo>
                  <a:lnTo>
                    <a:pt x="729237" y="205301"/>
                  </a:lnTo>
                  <a:lnTo>
                    <a:pt x="749173" y="180289"/>
                  </a:lnTo>
                  <a:lnTo>
                    <a:pt x="776995" y="164191"/>
                  </a:lnTo>
                  <a:lnTo>
                    <a:pt x="811276" y="158495"/>
                  </a:lnTo>
                  <a:lnTo>
                    <a:pt x="940500" y="158495"/>
                  </a:lnTo>
                  <a:lnTo>
                    <a:pt x="929233" y="143484"/>
                  </a:lnTo>
                  <a:lnTo>
                    <a:pt x="896213" y="118533"/>
                  </a:lnTo>
                  <a:lnTo>
                    <a:pt x="856487" y="102929"/>
                  </a:lnTo>
                  <a:lnTo>
                    <a:pt x="811276" y="97536"/>
                  </a:lnTo>
                  <a:close/>
                </a:path>
                <a:path w="1677034" h="431164">
                  <a:moveTo>
                    <a:pt x="913079" y="331012"/>
                  </a:moveTo>
                  <a:lnTo>
                    <a:pt x="894638" y="346567"/>
                  </a:lnTo>
                  <a:lnTo>
                    <a:pt x="873912" y="357606"/>
                  </a:lnTo>
                  <a:lnTo>
                    <a:pt x="850671" y="364188"/>
                  </a:lnTo>
                  <a:lnTo>
                    <a:pt x="824687" y="366369"/>
                  </a:lnTo>
                  <a:lnTo>
                    <a:pt x="943844" y="366369"/>
                  </a:lnTo>
                  <a:lnTo>
                    <a:pt x="913079" y="331012"/>
                  </a:lnTo>
                  <a:close/>
                </a:path>
                <a:path w="1677034" h="431164">
                  <a:moveTo>
                    <a:pt x="940500" y="158495"/>
                  </a:moveTo>
                  <a:lnTo>
                    <a:pt x="811276" y="158495"/>
                  </a:lnTo>
                  <a:lnTo>
                    <a:pt x="845889" y="164277"/>
                  </a:lnTo>
                  <a:lnTo>
                    <a:pt x="873759" y="180517"/>
                  </a:lnTo>
                  <a:lnTo>
                    <a:pt x="893400" y="205559"/>
                  </a:lnTo>
                  <a:lnTo>
                    <a:pt x="903325" y="237744"/>
                  </a:lnTo>
                  <a:lnTo>
                    <a:pt x="972590" y="237744"/>
                  </a:lnTo>
                  <a:lnTo>
                    <a:pt x="970279" y="217974"/>
                  </a:lnTo>
                  <a:lnTo>
                    <a:pt x="954328" y="176919"/>
                  </a:lnTo>
                  <a:lnTo>
                    <a:pt x="940500" y="158495"/>
                  </a:lnTo>
                  <a:close/>
                </a:path>
                <a:path w="1677034" h="431164">
                  <a:moveTo>
                    <a:pt x="1420749" y="336499"/>
                  </a:moveTo>
                  <a:lnTo>
                    <a:pt x="1391488" y="394411"/>
                  </a:lnTo>
                  <a:lnTo>
                    <a:pt x="1417729" y="408870"/>
                  </a:lnTo>
                  <a:lnTo>
                    <a:pt x="1451000" y="420471"/>
                  </a:lnTo>
                  <a:lnTo>
                    <a:pt x="1488957" y="428186"/>
                  </a:lnTo>
                  <a:lnTo>
                    <a:pt x="1529257" y="430987"/>
                  </a:lnTo>
                  <a:lnTo>
                    <a:pt x="1590884" y="423843"/>
                  </a:lnTo>
                  <a:lnTo>
                    <a:pt x="1637309" y="403555"/>
                  </a:lnTo>
                  <a:lnTo>
                    <a:pt x="1666589" y="371836"/>
                  </a:lnTo>
                  <a:lnTo>
                    <a:pt x="1667334" y="368807"/>
                  </a:lnTo>
                  <a:lnTo>
                    <a:pt x="1534134" y="368807"/>
                  </a:lnTo>
                  <a:lnTo>
                    <a:pt x="1503216" y="366417"/>
                  </a:lnTo>
                  <a:lnTo>
                    <a:pt x="1472869" y="359740"/>
                  </a:lnTo>
                  <a:lnTo>
                    <a:pt x="1444809" y="349519"/>
                  </a:lnTo>
                  <a:lnTo>
                    <a:pt x="1420749" y="336499"/>
                  </a:lnTo>
                  <a:close/>
                </a:path>
                <a:path w="1677034" h="431164">
                  <a:moveTo>
                    <a:pt x="1544497" y="97536"/>
                  </a:moveTo>
                  <a:lnTo>
                    <a:pt x="1485080" y="104784"/>
                  </a:lnTo>
                  <a:lnTo>
                    <a:pt x="1439951" y="125349"/>
                  </a:lnTo>
                  <a:lnTo>
                    <a:pt x="1411281" y="157457"/>
                  </a:lnTo>
                  <a:lnTo>
                    <a:pt x="1401241" y="199339"/>
                  </a:lnTo>
                  <a:lnTo>
                    <a:pt x="1409885" y="239804"/>
                  </a:lnTo>
                  <a:lnTo>
                    <a:pt x="1432674" y="266233"/>
                  </a:lnTo>
                  <a:lnTo>
                    <a:pt x="1464892" y="282245"/>
                  </a:lnTo>
                  <a:lnTo>
                    <a:pt x="1501825" y="291464"/>
                  </a:lnTo>
                  <a:lnTo>
                    <a:pt x="1538758" y="297512"/>
                  </a:lnTo>
                  <a:lnTo>
                    <a:pt x="1570977" y="304009"/>
                  </a:lnTo>
                  <a:lnTo>
                    <a:pt x="1593765" y="314578"/>
                  </a:lnTo>
                  <a:lnTo>
                    <a:pt x="1602409" y="332841"/>
                  </a:lnTo>
                  <a:lnTo>
                    <a:pt x="1598514" y="347976"/>
                  </a:lnTo>
                  <a:lnTo>
                    <a:pt x="1586331" y="359283"/>
                  </a:lnTo>
                  <a:lnTo>
                    <a:pt x="1565119" y="366360"/>
                  </a:lnTo>
                  <a:lnTo>
                    <a:pt x="1534134" y="368807"/>
                  </a:lnTo>
                  <a:lnTo>
                    <a:pt x="1667334" y="368807"/>
                  </a:lnTo>
                  <a:lnTo>
                    <a:pt x="1676780" y="330403"/>
                  </a:lnTo>
                  <a:lnTo>
                    <a:pt x="1668137" y="290735"/>
                  </a:lnTo>
                  <a:lnTo>
                    <a:pt x="1645348" y="264861"/>
                  </a:lnTo>
                  <a:lnTo>
                    <a:pt x="1613130" y="249146"/>
                  </a:lnTo>
                  <a:lnTo>
                    <a:pt x="1576197" y="239953"/>
                  </a:lnTo>
                  <a:lnTo>
                    <a:pt x="1539263" y="233647"/>
                  </a:lnTo>
                  <a:lnTo>
                    <a:pt x="1507045" y="226590"/>
                  </a:lnTo>
                  <a:lnTo>
                    <a:pt x="1484256" y="215147"/>
                  </a:lnTo>
                  <a:lnTo>
                    <a:pt x="1475612" y="195681"/>
                  </a:lnTo>
                  <a:lnTo>
                    <a:pt x="1479765" y="180965"/>
                  </a:lnTo>
                  <a:lnTo>
                    <a:pt x="1492377" y="169392"/>
                  </a:lnTo>
                  <a:lnTo>
                    <a:pt x="1513674" y="161820"/>
                  </a:lnTo>
                  <a:lnTo>
                    <a:pt x="1543888" y="159105"/>
                  </a:lnTo>
                  <a:lnTo>
                    <a:pt x="1649477" y="159105"/>
                  </a:lnTo>
                  <a:lnTo>
                    <a:pt x="1666417" y="125577"/>
                  </a:lnTo>
                  <a:lnTo>
                    <a:pt x="1641109" y="113738"/>
                  </a:lnTo>
                  <a:lnTo>
                    <a:pt x="1610715" y="104927"/>
                  </a:lnTo>
                  <a:lnTo>
                    <a:pt x="1577692" y="99431"/>
                  </a:lnTo>
                  <a:lnTo>
                    <a:pt x="1544497" y="97536"/>
                  </a:lnTo>
                  <a:close/>
                </a:path>
                <a:path w="1677034" h="431164">
                  <a:moveTo>
                    <a:pt x="1649477" y="159105"/>
                  </a:moveTo>
                  <a:lnTo>
                    <a:pt x="1543888" y="159105"/>
                  </a:lnTo>
                  <a:lnTo>
                    <a:pt x="1567205" y="160343"/>
                  </a:lnTo>
                  <a:lnTo>
                    <a:pt x="1590522" y="164439"/>
                  </a:lnTo>
                  <a:lnTo>
                    <a:pt x="1613839" y="171964"/>
                  </a:lnTo>
                  <a:lnTo>
                    <a:pt x="1637156" y="183489"/>
                  </a:lnTo>
                  <a:lnTo>
                    <a:pt x="1649477" y="159105"/>
                  </a:lnTo>
                  <a:close/>
                </a:path>
                <a:path w="1677034" h="431164">
                  <a:moveTo>
                    <a:pt x="486803" y="101193"/>
                  </a:moveTo>
                  <a:lnTo>
                    <a:pt x="414261" y="101193"/>
                  </a:lnTo>
                  <a:lnTo>
                    <a:pt x="414261" y="426719"/>
                  </a:lnTo>
                  <a:lnTo>
                    <a:pt x="490461" y="426719"/>
                  </a:lnTo>
                  <a:lnTo>
                    <a:pt x="490461" y="268833"/>
                  </a:lnTo>
                  <a:lnTo>
                    <a:pt x="497081" y="225085"/>
                  </a:lnTo>
                  <a:lnTo>
                    <a:pt x="515988" y="193624"/>
                  </a:lnTo>
                  <a:lnTo>
                    <a:pt x="545753" y="174621"/>
                  </a:lnTo>
                  <a:lnTo>
                    <a:pt x="584949" y="168249"/>
                  </a:lnTo>
                  <a:lnTo>
                    <a:pt x="602627" y="168249"/>
                  </a:lnTo>
                  <a:lnTo>
                    <a:pt x="602627" y="148742"/>
                  </a:lnTo>
                  <a:lnTo>
                    <a:pt x="486803" y="148742"/>
                  </a:lnTo>
                  <a:lnTo>
                    <a:pt x="486803" y="101193"/>
                  </a:lnTo>
                  <a:close/>
                </a:path>
                <a:path w="1677034" h="431164">
                  <a:moveTo>
                    <a:pt x="602627" y="168249"/>
                  </a:moveTo>
                  <a:lnTo>
                    <a:pt x="590435" y="168249"/>
                  </a:lnTo>
                  <a:lnTo>
                    <a:pt x="595922" y="168859"/>
                  </a:lnTo>
                  <a:lnTo>
                    <a:pt x="602627" y="170078"/>
                  </a:lnTo>
                  <a:lnTo>
                    <a:pt x="602627" y="168249"/>
                  </a:lnTo>
                  <a:close/>
                </a:path>
                <a:path w="1677034" h="431164">
                  <a:moveTo>
                    <a:pt x="602627" y="97536"/>
                  </a:moveTo>
                  <a:lnTo>
                    <a:pt x="564727" y="100736"/>
                  </a:lnTo>
                  <a:lnTo>
                    <a:pt x="532599" y="110337"/>
                  </a:lnTo>
                  <a:lnTo>
                    <a:pt x="506529" y="126339"/>
                  </a:lnTo>
                  <a:lnTo>
                    <a:pt x="486803" y="148742"/>
                  </a:lnTo>
                  <a:lnTo>
                    <a:pt x="602627" y="148742"/>
                  </a:lnTo>
                  <a:lnTo>
                    <a:pt x="602627" y="97536"/>
                  </a:lnTo>
                  <a:close/>
                </a:path>
                <a:path w="1677034" h="431164">
                  <a:moveTo>
                    <a:pt x="220675" y="67056"/>
                  </a:moveTo>
                  <a:lnTo>
                    <a:pt x="141427" y="67056"/>
                  </a:lnTo>
                  <a:lnTo>
                    <a:pt x="141427" y="426719"/>
                  </a:lnTo>
                  <a:lnTo>
                    <a:pt x="220675" y="426719"/>
                  </a:lnTo>
                  <a:lnTo>
                    <a:pt x="220675" y="67056"/>
                  </a:lnTo>
                  <a:close/>
                </a:path>
                <a:path w="1677034" h="431164">
                  <a:moveTo>
                    <a:pt x="362102" y="0"/>
                  </a:moveTo>
                  <a:lnTo>
                    <a:pt x="0" y="0"/>
                  </a:lnTo>
                  <a:lnTo>
                    <a:pt x="0" y="67056"/>
                  </a:lnTo>
                  <a:lnTo>
                    <a:pt x="362102" y="67056"/>
                  </a:lnTo>
                  <a:lnTo>
                    <a:pt x="362102" y="0"/>
                  </a:lnTo>
                  <a:close/>
                </a:path>
              </a:pathLst>
            </a:custGeom>
            <a:solidFill>
              <a:srgbClr val="385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90392" y="4432045"/>
              <a:ext cx="197408" cy="919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10980" y="4432045"/>
              <a:ext cx="197408" cy="919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298713" y="4279899"/>
              <a:ext cx="1677035" cy="431165"/>
            </a:xfrm>
            <a:custGeom>
              <a:avLst/>
              <a:gdLst/>
              <a:ahLst/>
              <a:cxnLst/>
              <a:rect l="l" t="t" r="r" b="b"/>
              <a:pathLst>
                <a:path w="1677034" h="431164">
                  <a:moveTo>
                    <a:pt x="1544497" y="97535"/>
                  </a:moveTo>
                  <a:lnTo>
                    <a:pt x="1577692" y="99431"/>
                  </a:lnTo>
                  <a:lnTo>
                    <a:pt x="1610715" y="104927"/>
                  </a:lnTo>
                  <a:lnTo>
                    <a:pt x="1641109" y="113738"/>
                  </a:lnTo>
                  <a:lnTo>
                    <a:pt x="1666417" y="125577"/>
                  </a:lnTo>
                  <a:lnTo>
                    <a:pt x="1637156" y="183489"/>
                  </a:lnTo>
                  <a:lnTo>
                    <a:pt x="1613839" y="171964"/>
                  </a:lnTo>
                  <a:lnTo>
                    <a:pt x="1590522" y="164439"/>
                  </a:lnTo>
                  <a:lnTo>
                    <a:pt x="1567205" y="160343"/>
                  </a:lnTo>
                  <a:lnTo>
                    <a:pt x="1543888" y="159105"/>
                  </a:lnTo>
                  <a:lnTo>
                    <a:pt x="1513674" y="161820"/>
                  </a:lnTo>
                  <a:lnTo>
                    <a:pt x="1492376" y="169392"/>
                  </a:lnTo>
                  <a:lnTo>
                    <a:pt x="1479765" y="180965"/>
                  </a:lnTo>
                  <a:lnTo>
                    <a:pt x="1475612" y="195681"/>
                  </a:lnTo>
                  <a:lnTo>
                    <a:pt x="1484256" y="215147"/>
                  </a:lnTo>
                  <a:lnTo>
                    <a:pt x="1507045" y="226590"/>
                  </a:lnTo>
                  <a:lnTo>
                    <a:pt x="1539263" y="233647"/>
                  </a:lnTo>
                  <a:lnTo>
                    <a:pt x="1576196" y="239953"/>
                  </a:lnTo>
                  <a:lnTo>
                    <a:pt x="1613130" y="249146"/>
                  </a:lnTo>
                  <a:lnTo>
                    <a:pt x="1645348" y="264861"/>
                  </a:lnTo>
                  <a:lnTo>
                    <a:pt x="1668137" y="290735"/>
                  </a:lnTo>
                  <a:lnTo>
                    <a:pt x="1676780" y="330403"/>
                  </a:lnTo>
                  <a:lnTo>
                    <a:pt x="1666589" y="371836"/>
                  </a:lnTo>
                  <a:lnTo>
                    <a:pt x="1637309" y="403555"/>
                  </a:lnTo>
                  <a:lnTo>
                    <a:pt x="1590884" y="423843"/>
                  </a:lnTo>
                  <a:lnTo>
                    <a:pt x="1529257" y="430987"/>
                  </a:lnTo>
                  <a:lnTo>
                    <a:pt x="1488957" y="428186"/>
                  </a:lnTo>
                  <a:lnTo>
                    <a:pt x="1451000" y="420471"/>
                  </a:lnTo>
                  <a:lnTo>
                    <a:pt x="1417729" y="408870"/>
                  </a:lnTo>
                  <a:lnTo>
                    <a:pt x="1391488" y="394411"/>
                  </a:lnTo>
                  <a:lnTo>
                    <a:pt x="1420748" y="336499"/>
                  </a:lnTo>
                  <a:lnTo>
                    <a:pt x="1444809" y="349519"/>
                  </a:lnTo>
                  <a:lnTo>
                    <a:pt x="1472869" y="359740"/>
                  </a:lnTo>
                  <a:lnTo>
                    <a:pt x="1503216" y="366417"/>
                  </a:lnTo>
                  <a:lnTo>
                    <a:pt x="1534134" y="368808"/>
                  </a:lnTo>
                  <a:lnTo>
                    <a:pt x="1565119" y="366360"/>
                  </a:lnTo>
                  <a:lnTo>
                    <a:pt x="1586331" y="359283"/>
                  </a:lnTo>
                  <a:lnTo>
                    <a:pt x="1598514" y="347976"/>
                  </a:lnTo>
                  <a:lnTo>
                    <a:pt x="1602409" y="332841"/>
                  </a:lnTo>
                  <a:lnTo>
                    <a:pt x="1593765" y="314578"/>
                  </a:lnTo>
                  <a:lnTo>
                    <a:pt x="1570977" y="304009"/>
                  </a:lnTo>
                  <a:lnTo>
                    <a:pt x="1538758" y="297512"/>
                  </a:lnTo>
                  <a:lnTo>
                    <a:pt x="1501825" y="291465"/>
                  </a:lnTo>
                  <a:lnTo>
                    <a:pt x="1464892" y="282245"/>
                  </a:lnTo>
                  <a:lnTo>
                    <a:pt x="1432674" y="266233"/>
                  </a:lnTo>
                  <a:lnTo>
                    <a:pt x="1409885" y="239804"/>
                  </a:lnTo>
                  <a:lnTo>
                    <a:pt x="1401241" y="199339"/>
                  </a:lnTo>
                  <a:lnTo>
                    <a:pt x="1411281" y="157457"/>
                  </a:lnTo>
                  <a:lnTo>
                    <a:pt x="1439951" y="125348"/>
                  </a:lnTo>
                  <a:lnTo>
                    <a:pt x="1485080" y="104784"/>
                  </a:lnTo>
                  <a:lnTo>
                    <a:pt x="1544497" y="97535"/>
                  </a:lnTo>
                  <a:close/>
                </a:path>
                <a:path w="1677034" h="431164">
                  <a:moveTo>
                    <a:pt x="1190688" y="97535"/>
                  </a:moveTo>
                  <a:lnTo>
                    <a:pt x="1235900" y="102929"/>
                  </a:lnTo>
                  <a:lnTo>
                    <a:pt x="1275626" y="118533"/>
                  </a:lnTo>
                  <a:lnTo>
                    <a:pt x="1308646" y="143484"/>
                  </a:lnTo>
                  <a:lnTo>
                    <a:pt x="1333741" y="176919"/>
                  </a:lnTo>
                  <a:lnTo>
                    <a:pt x="1349692" y="217974"/>
                  </a:lnTo>
                  <a:lnTo>
                    <a:pt x="1355280" y="265785"/>
                  </a:lnTo>
                  <a:lnTo>
                    <a:pt x="1355280" y="271881"/>
                  </a:lnTo>
                  <a:lnTo>
                    <a:pt x="1354670" y="281025"/>
                  </a:lnTo>
                  <a:lnTo>
                    <a:pt x="1354061" y="288340"/>
                  </a:lnTo>
                  <a:lnTo>
                    <a:pt x="1098638" y="288340"/>
                  </a:lnTo>
                  <a:lnTo>
                    <a:pt x="1111002" y="320592"/>
                  </a:lnTo>
                  <a:lnTo>
                    <a:pt x="1133538" y="345186"/>
                  </a:lnTo>
                  <a:lnTo>
                    <a:pt x="1164990" y="360864"/>
                  </a:lnTo>
                  <a:lnTo>
                    <a:pt x="1204099" y="366369"/>
                  </a:lnTo>
                  <a:lnTo>
                    <a:pt x="1230083" y="364188"/>
                  </a:lnTo>
                  <a:lnTo>
                    <a:pt x="1253324" y="357606"/>
                  </a:lnTo>
                  <a:lnTo>
                    <a:pt x="1274051" y="346567"/>
                  </a:lnTo>
                  <a:lnTo>
                    <a:pt x="1292491" y="331012"/>
                  </a:lnTo>
                  <a:lnTo>
                    <a:pt x="1333334" y="377951"/>
                  </a:lnTo>
                  <a:lnTo>
                    <a:pt x="1308398" y="400897"/>
                  </a:lnTo>
                  <a:lnTo>
                    <a:pt x="1277861" y="417499"/>
                  </a:lnTo>
                  <a:lnTo>
                    <a:pt x="1242294" y="427586"/>
                  </a:lnTo>
                  <a:lnTo>
                    <a:pt x="1202270" y="430987"/>
                  </a:lnTo>
                  <a:lnTo>
                    <a:pt x="1151061" y="425345"/>
                  </a:lnTo>
                  <a:lnTo>
                    <a:pt x="1107150" y="409222"/>
                  </a:lnTo>
                  <a:lnTo>
                    <a:pt x="1071435" y="383819"/>
                  </a:lnTo>
                  <a:lnTo>
                    <a:pt x="1044813" y="350339"/>
                  </a:lnTo>
                  <a:lnTo>
                    <a:pt x="1028182" y="309984"/>
                  </a:lnTo>
                  <a:lnTo>
                    <a:pt x="1022438" y="263956"/>
                  </a:lnTo>
                  <a:lnTo>
                    <a:pt x="1028170" y="217974"/>
                  </a:lnTo>
                  <a:lnTo>
                    <a:pt x="1044519" y="177732"/>
                  </a:lnTo>
                  <a:lnTo>
                    <a:pt x="1070216" y="144398"/>
                  </a:lnTo>
                  <a:lnTo>
                    <a:pt x="1103989" y="119142"/>
                  </a:lnTo>
                  <a:lnTo>
                    <a:pt x="1144570" y="103132"/>
                  </a:lnTo>
                  <a:lnTo>
                    <a:pt x="1190688" y="97535"/>
                  </a:lnTo>
                  <a:close/>
                </a:path>
                <a:path w="1677034" h="431164">
                  <a:moveTo>
                    <a:pt x="811275" y="97535"/>
                  </a:moveTo>
                  <a:lnTo>
                    <a:pt x="856487" y="102929"/>
                  </a:lnTo>
                  <a:lnTo>
                    <a:pt x="896213" y="118533"/>
                  </a:lnTo>
                  <a:lnTo>
                    <a:pt x="929233" y="143484"/>
                  </a:lnTo>
                  <a:lnTo>
                    <a:pt x="954328" y="176919"/>
                  </a:lnTo>
                  <a:lnTo>
                    <a:pt x="970279" y="217974"/>
                  </a:lnTo>
                  <a:lnTo>
                    <a:pt x="975867" y="265785"/>
                  </a:lnTo>
                  <a:lnTo>
                    <a:pt x="975867" y="271881"/>
                  </a:lnTo>
                  <a:lnTo>
                    <a:pt x="975258" y="281025"/>
                  </a:lnTo>
                  <a:lnTo>
                    <a:pt x="974648" y="288340"/>
                  </a:lnTo>
                  <a:lnTo>
                    <a:pt x="719226" y="288340"/>
                  </a:lnTo>
                  <a:lnTo>
                    <a:pt x="731589" y="320592"/>
                  </a:lnTo>
                  <a:lnTo>
                    <a:pt x="754125" y="345186"/>
                  </a:lnTo>
                  <a:lnTo>
                    <a:pt x="785577" y="360864"/>
                  </a:lnTo>
                  <a:lnTo>
                    <a:pt x="824687" y="366369"/>
                  </a:lnTo>
                  <a:lnTo>
                    <a:pt x="850671" y="364188"/>
                  </a:lnTo>
                  <a:lnTo>
                    <a:pt x="873912" y="357606"/>
                  </a:lnTo>
                  <a:lnTo>
                    <a:pt x="894638" y="346567"/>
                  </a:lnTo>
                  <a:lnTo>
                    <a:pt x="913079" y="331012"/>
                  </a:lnTo>
                  <a:lnTo>
                    <a:pt x="953922" y="377951"/>
                  </a:lnTo>
                  <a:lnTo>
                    <a:pt x="928985" y="400897"/>
                  </a:lnTo>
                  <a:lnTo>
                    <a:pt x="898448" y="417499"/>
                  </a:lnTo>
                  <a:lnTo>
                    <a:pt x="862882" y="427586"/>
                  </a:lnTo>
                  <a:lnTo>
                    <a:pt x="822858" y="430987"/>
                  </a:lnTo>
                  <a:lnTo>
                    <a:pt x="771649" y="425345"/>
                  </a:lnTo>
                  <a:lnTo>
                    <a:pt x="727738" y="409222"/>
                  </a:lnTo>
                  <a:lnTo>
                    <a:pt x="692022" y="383819"/>
                  </a:lnTo>
                  <a:lnTo>
                    <a:pt x="665400" y="350339"/>
                  </a:lnTo>
                  <a:lnTo>
                    <a:pt x="648769" y="309984"/>
                  </a:lnTo>
                  <a:lnTo>
                    <a:pt x="643026" y="263956"/>
                  </a:lnTo>
                  <a:lnTo>
                    <a:pt x="648758" y="217974"/>
                  </a:lnTo>
                  <a:lnTo>
                    <a:pt x="665107" y="177732"/>
                  </a:lnTo>
                  <a:lnTo>
                    <a:pt x="690803" y="144398"/>
                  </a:lnTo>
                  <a:lnTo>
                    <a:pt x="724577" y="119142"/>
                  </a:lnTo>
                  <a:lnTo>
                    <a:pt x="765158" y="103132"/>
                  </a:lnTo>
                  <a:lnTo>
                    <a:pt x="811275" y="97535"/>
                  </a:lnTo>
                  <a:close/>
                </a:path>
                <a:path w="1677034" h="431164">
                  <a:moveTo>
                    <a:pt x="602627" y="97535"/>
                  </a:moveTo>
                  <a:lnTo>
                    <a:pt x="602627" y="170078"/>
                  </a:lnTo>
                  <a:lnTo>
                    <a:pt x="595922" y="168859"/>
                  </a:lnTo>
                  <a:lnTo>
                    <a:pt x="590435" y="168249"/>
                  </a:lnTo>
                  <a:lnTo>
                    <a:pt x="584949" y="168249"/>
                  </a:lnTo>
                  <a:lnTo>
                    <a:pt x="545753" y="174621"/>
                  </a:lnTo>
                  <a:lnTo>
                    <a:pt x="515988" y="193624"/>
                  </a:lnTo>
                  <a:lnTo>
                    <a:pt x="497081" y="225085"/>
                  </a:lnTo>
                  <a:lnTo>
                    <a:pt x="490461" y="268833"/>
                  </a:lnTo>
                  <a:lnTo>
                    <a:pt x="490461" y="426719"/>
                  </a:lnTo>
                  <a:lnTo>
                    <a:pt x="414261" y="426719"/>
                  </a:lnTo>
                  <a:lnTo>
                    <a:pt x="414261" y="101193"/>
                  </a:lnTo>
                  <a:lnTo>
                    <a:pt x="486803" y="101193"/>
                  </a:lnTo>
                  <a:lnTo>
                    <a:pt x="486803" y="148742"/>
                  </a:lnTo>
                  <a:lnTo>
                    <a:pt x="506529" y="126339"/>
                  </a:lnTo>
                  <a:lnTo>
                    <a:pt x="532599" y="110337"/>
                  </a:lnTo>
                  <a:lnTo>
                    <a:pt x="564727" y="100736"/>
                  </a:lnTo>
                  <a:lnTo>
                    <a:pt x="602627" y="97535"/>
                  </a:lnTo>
                  <a:close/>
                </a:path>
                <a:path w="1677034" h="431164">
                  <a:moveTo>
                    <a:pt x="0" y="0"/>
                  </a:moveTo>
                  <a:lnTo>
                    <a:pt x="362102" y="0"/>
                  </a:lnTo>
                  <a:lnTo>
                    <a:pt x="362102" y="67055"/>
                  </a:lnTo>
                  <a:lnTo>
                    <a:pt x="220675" y="67055"/>
                  </a:lnTo>
                  <a:lnTo>
                    <a:pt x="220675" y="426719"/>
                  </a:lnTo>
                  <a:lnTo>
                    <a:pt x="141427" y="426719"/>
                  </a:lnTo>
                  <a:lnTo>
                    <a:pt x="141427" y="67055"/>
                  </a:lnTo>
                  <a:lnTo>
                    <a:pt x="0" y="6705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73D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51846" y="3365501"/>
              <a:ext cx="4673600" cy="1485900"/>
            </a:xfrm>
            <a:custGeom>
              <a:avLst/>
              <a:gdLst/>
              <a:ahLst/>
              <a:cxnLst/>
              <a:rect l="l" t="t" r="r" b="b"/>
              <a:pathLst>
                <a:path w="4673600" h="1485900">
                  <a:moveTo>
                    <a:pt x="0" y="0"/>
                  </a:moveTo>
                  <a:lnTo>
                    <a:pt x="4673475" y="0"/>
                  </a:lnTo>
                  <a:lnTo>
                    <a:pt x="4673475" y="1485900"/>
                  </a:lnTo>
                  <a:lnTo>
                    <a:pt x="0" y="14859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4875509" y="2768152"/>
            <a:ext cx="551180" cy="517525"/>
            <a:chOff x="4875509" y="2768152"/>
            <a:chExt cx="551180" cy="517525"/>
          </a:xfrm>
        </p:grpSpPr>
        <p:sp>
          <p:nvSpPr>
            <p:cNvPr id="37" name="object 37"/>
            <p:cNvSpPr/>
            <p:nvPr/>
          </p:nvSpPr>
          <p:spPr>
            <a:xfrm>
              <a:off x="4881859" y="2774503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405766" y="0"/>
                  </a:moveTo>
                  <a:lnTo>
                    <a:pt x="87900" y="273141"/>
                  </a:lnTo>
                  <a:lnTo>
                    <a:pt x="21683" y="196082"/>
                  </a:lnTo>
                  <a:lnTo>
                    <a:pt x="0" y="482631"/>
                  </a:lnTo>
                  <a:lnTo>
                    <a:pt x="286548" y="504316"/>
                  </a:lnTo>
                  <a:lnTo>
                    <a:pt x="220332" y="427258"/>
                  </a:lnTo>
                  <a:lnTo>
                    <a:pt x="538198" y="154115"/>
                  </a:lnTo>
                  <a:lnTo>
                    <a:pt x="40576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81859" y="2774502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21683" y="196083"/>
                  </a:moveTo>
                  <a:lnTo>
                    <a:pt x="87900" y="273141"/>
                  </a:lnTo>
                  <a:lnTo>
                    <a:pt x="405765" y="0"/>
                  </a:lnTo>
                  <a:lnTo>
                    <a:pt x="538197" y="154116"/>
                  </a:lnTo>
                  <a:lnTo>
                    <a:pt x="220332" y="427258"/>
                  </a:lnTo>
                  <a:lnTo>
                    <a:pt x="286548" y="504316"/>
                  </a:lnTo>
                  <a:lnTo>
                    <a:pt x="0" y="482632"/>
                  </a:lnTo>
                  <a:lnTo>
                    <a:pt x="21683" y="196083"/>
                  </a:lnTo>
                  <a:close/>
                </a:path>
              </a:pathLst>
            </a:custGeom>
            <a:ln w="12699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765590" y="2768152"/>
            <a:ext cx="551180" cy="517525"/>
            <a:chOff x="6765590" y="2768152"/>
            <a:chExt cx="551180" cy="517525"/>
          </a:xfrm>
        </p:grpSpPr>
        <p:sp>
          <p:nvSpPr>
            <p:cNvPr id="40" name="object 40"/>
            <p:cNvSpPr/>
            <p:nvPr/>
          </p:nvSpPr>
          <p:spPr>
            <a:xfrm>
              <a:off x="6771940" y="2774503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132431" y="0"/>
                  </a:moveTo>
                  <a:lnTo>
                    <a:pt x="0" y="154115"/>
                  </a:lnTo>
                  <a:lnTo>
                    <a:pt x="317865" y="427258"/>
                  </a:lnTo>
                  <a:lnTo>
                    <a:pt x="251649" y="504316"/>
                  </a:lnTo>
                  <a:lnTo>
                    <a:pt x="538198" y="482631"/>
                  </a:lnTo>
                  <a:lnTo>
                    <a:pt x="516514" y="196082"/>
                  </a:lnTo>
                  <a:lnTo>
                    <a:pt x="450297" y="273141"/>
                  </a:lnTo>
                  <a:lnTo>
                    <a:pt x="132431" y="0"/>
                  </a:lnTo>
                  <a:close/>
                </a:path>
              </a:pathLst>
            </a:custGeom>
            <a:solidFill>
              <a:srgbClr val="3857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771940" y="2774502"/>
              <a:ext cx="538480" cy="504825"/>
            </a:xfrm>
            <a:custGeom>
              <a:avLst/>
              <a:gdLst/>
              <a:ahLst/>
              <a:cxnLst/>
              <a:rect l="l" t="t" r="r" b="b"/>
              <a:pathLst>
                <a:path w="538479" h="504825">
                  <a:moveTo>
                    <a:pt x="516514" y="196083"/>
                  </a:moveTo>
                  <a:lnTo>
                    <a:pt x="450297" y="273141"/>
                  </a:lnTo>
                  <a:lnTo>
                    <a:pt x="132432" y="0"/>
                  </a:lnTo>
                  <a:lnTo>
                    <a:pt x="0" y="154116"/>
                  </a:lnTo>
                  <a:lnTo>
                    <a:pt x="317865" y="427258"/>
                  </a:lnTo>
                  <a:lnTo>
                    <a:pt x="251649" y="504316"/>
                  </a:lnTo>
                  <a:lnTo>
                    <a:pt x="538197" y="482632"/>
                  </a:lnTo>
                  <a:lnTo>
                    <a:pt x="516514" y="196083"/>
                  </a:lnTo>
                  <a:close/>
                </a:path>
              </a:pathLst>
            </a:custGeom>
            <a:ln w="12699">
              <a:solidFill>
                <a:srgbClr val="673D1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84962" y="1329115"/>
            <a:ext cx="2219664" cy="189192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1" name="object 11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14100" y="2240832"/>
            <a:ext cx="5836285" cy="3443604"/>
            <a:chOff x="3314100" y="2240832"/>
            <a:chExt cx="5836285" cy="3443604"/>
          </a:xfrm>
        </p:grpSpPr>
        <p:sp>
          <p:nvSpPr>
            <p:cNvPr id="20" name="object 20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18718" y="3646662"/>
              <a:ext cx="0" cy="2031364"/>
            </a:xfrm>
            <a:custGeom>
              <a:avLst/>
              <a:gdLst/>
              <a:ahLst/>
              <a:cxnLst/>
              <a:rect l="l" t="t" r="r" b="b"/>
              <a:pathLst>
                <a:path h="2031364">
                  <a:moveTo>
                    <a:pt x="0" y="203081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89917" y="3624831"/>
              <a:ext cx="4054475" cy="0"/>
            </a:xfrm>
            <a:custGeom>
              <a:avLst/>
              <a:gdLst/>
              <a:ahLst/>
              <a:cxnLst/>
              <a:rect l="l" t="t" r="r" b="b"/>
              <a:pathLst>
                <a:path w="4054475">
                  <a:moveTo>
                    <a:pt x="0" y="0"/>
                  </a:moveTo>
                  <a:lnTo>
                    <a:pt x="4054083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20450" y="3082681"/>
              <a:ext cx="1755139" cy="0"/>
            </a:xfrm>
            <a:custGeom>
              <a:avLst/>
              <a:gdLst/>
              <a:ahLst/>
              <a:cxnLst/>
              <a:rect l="l" t="t" r="r" b="b"/>
              <a:pathLst>
                <a:path w="1755139">
                  <a:moveTo>
                    <a:pt x="0" y="0"/>
                  </a:moveTo>
                  <a:lnTo>
                    <a:pt x="1754584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69788" y="5755132"/>
            <a:ext cx="293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72529" y="2917444"/>
            <a:ext cx="4070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01898" y="3456940"/>
            <a:ext cx="348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latin typeface="Verdana"/>
                <a:cs typeface="Verdana"/>
              </a:rPr>
              <a:t>170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01188" y="3267964"/>
            <a:ext cx="638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63743" y="2771140"/>
            <a:ext cx="637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35815" y="5163820"/>
            <a:ext cx="657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571694" y="2181559"/>
            <a:ext cx="4734560" cy="3253740"/>
            <a:chOff x="3571694" y="2181559"/>
            <a:chExt cx="4734560" cy="3253740"/>
          </a:xfrm>
        </p:grpSpPr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6087" y="4248025"/>
              <a:ext cx="172116" cy="17211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904052" y="4320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603011" y="40195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603012" y="401967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0817" y="4558457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70504" y="4294234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2780" y="4180523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47411" y="4493760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59824" y="2586032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183882" y="320420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83893" y="320360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92582" y="4216400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516307" y="2937212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28398" y="2412983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477807" y="3712470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62323" y="2625392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356418" y="2359412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6998487" y="314451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998497" y="314406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850661" y="40347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850672" y="4034614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925602" y="338835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25609" y="338812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11099" y="3288348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069518" y="2710147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</p:grpSp>
      <p:sp>
        <p:nvSpPr>
          <p:cNvPr id="101" name="object 101"/>
          <p:cNvSpPr txBox="1"/>
          <p:nvPr/>
        </p:nvSpPr>
        <p:spPr>
          <a:xfrm>
            <a:off x="9231063" y="1311215"/>
            <a:ext cx="551815" cy="508000"/>
          </a:xfrm>
          <a:prstGeom prst="rect">
            <a:avLst/>
          </a:prstGeom>
          <a:solidFill>
            <a:srgbClr val="00B050"/>
          </a:solidFill>
          <a:ln w="12700">
            <a:solidFill>
              <a:srgbClr val="007033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395215" y="3386328"/>
            <a:ext cx="3474720" cy="670560"/>
            <a:chOff x="4395215" y="3386328"/>
            <a:chExt cx="3474720" cy="67056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5215" y="3386328"/>
              <a:ext cx="3474720" cy="67056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24152" y="3419468"/>
              <a:ext cx="3387090" cy="584200"/>
            </a:xfrm>
            <a:custGeom>
              <a:avLst/>
              <a:gdLst/>
              <a:ahLst/>
              <a:cxnLst/>
              <a:rect l="l" t="t" r="r" b="b"/>
              <a:pathLst>
                <a:path w="3387090" h="584200">
                  <a:moveTo>
                    <a:pt x="3325404" y="459320"/>
                  </a:moveTo>
                  <a:lnTo>
                    <a:pt x="3301579" y="463769"/>
                  </a:lnTo>
                  <a:lnTo>
                    <a:pt x="3282039" y="476367"/>
                  </a:lnTo>
                  <a:lnTo>
                    <a:pt x="3268820" y="495989"/>
                  </a:lnTo>
                  <a:lnTo>
                    <a:pt x="3263962" y="521512"/>
                  </a:lnTo>
                  <a:lnTo>
                    <a:pt x="3268820" y="546403"/>
                  </a:lnTo>
                  <a:lnTo>
                    <a:pt x="3282039" y="566096"/>
                  </a:lnTo>
                  <a:lnTo>
                    <a:pt x="3301579" y="579044"/>
                  </a:lnTo>
                  <a:lnTo>
                    <a:pt x="3325404" y="583704"/>
                  </a:lnTo>
                  <a:lnTo>
                    <a:pt x="3349230" y="579044"/>
                  </a:lnTo>
                  <a:lnTo>
                    <a:pt x="3368770" y="566096"/>
                  </a:lnTo>
                  <a:lnTo>
                    <a:pt x="3381988" y="546403"/>
                  </a:lnTo>
                  <a:lnTo>
                    <a:pt x="3386847" y="521512"/>
                  </a:lnTo>
                  <a:lnTo>
                    <a:pt x="3381988" y="495989"/>
                  </a:lnTo>
                  <a:lnTo>
                    <a:pt x="3368770" y="476367"/>
                  </a:lnTo>
                  <a:lnTo>
                    <a:pt x="3349230" y="463769"/>
                  </a:lnTo>
                  <a:lnTo>
                    <a:pt x="3325404" y="459320"/>
                  </a:lnTo>
                  <a:close/>
                </a:path>
                <a:path w="3387090" h="584200">
                  <a:moveTo>
                    <a:pt x="3138079" y="459320"/>
                  </a:moveTo>
                  <a:lnTo>
                    <a:pt x="3114254" y="463769"/>
                  </a:lnTo>
                  <a:lnTo>
                    <a:pt x="3094714" y="476367"/>
                  </a:lnTo>
                  <a:lnTo>
                    <a:pt x="3081495" y="495989"/>
                  </a:lnTo>
                  <a:lnTo>
                    <a:pt x="3076637" y="521512"/>
                  </a:lnTo>
                  <a:lnTo>
                    <a:pt x="3081495" y="546403"/>
                  </a:lnTo>
                  <a:lnTo>
                    <a:pt x="3094714" y="566096"/>
                  </a:lnTo>
                  <a:lnTo>
                    <a:pt x="3114254" y="579044"/>
                  </a:lnTo>
                  <a:lnTo>
                    <a:pt x="3138079" y="583704"/>
                  </a:lnTo>
                  <a:lnTo>
                    <a:pt x="3161905" y="579044"/>
                  </a:lnTo>
                  <a:lnTo>
                    <a:pt x="3181445" y="566096"/>
                  </a:lnTo>
                  <a:lnTo>
                    <a:pt x="3194663" y="546403"/>
                  </a:lnTo>
                  <a:lnTo>
                    <a:pt x="3199522" y="521512"/>
                  </a:lnTo>
                  <a:lnTo>
                    <a:pt x="3194663" y="495989"/>
                  </a:lnTo>
                  <a:lnTo>
                    <a:pt x="3181445" y="476367"/>
                  </a:lnTo>
                  <a:lnTo>
                    <a:pt x="3161905" y="463769"/>
                  </a:lnTo>
                  <a:lnTo>
                    <a:pt x="3138079" y="459320"/>
                  </a:lnTo>
                  <a:close/>
                </a:path>
                <a:path w="3387090" h="584200">
                  <a:moveTo>
                    <a:pt x="2951504" y="459320"/>
                  </a:moveTo>
                  <a:lnTo>
                    <a:pt x="2927678" y="463769"/>
                  </a:lnTo>
                  <a:lnTo>
                    <a:pt x="2908138" y="476367"/>
                  </a:lnTo>
                  <a:lnTo>
                    <a:pt x="2894920" y="495989"/>
                  </a:lnTo>
                  <a:lnTo>
                    <a:pt x="2890061" y="521512"/>
                  </a:lnTo>
                  <a:lnTo>
                    <a:pt x="2894920" y="546403"/>
                  </a:lnTo>
                  <a:lnTo>
                    <a:pt x="2908138" y="566096"/>
                  </a:lnTo>
                  <a:lnTo>
                    <a:pt x="2927678" y="579044"/>
                  </a:lnTo>
                  <a:lnTo>
                    <a:pt x="2951504" y="583704"/>
                  </a:lnTo>
                  <a:lnTo>
                    <a:pt x="2975329" y="579044"/>
                  </a:lnTo>
                  <a:lnTo>
                    <a:pt x="2994869" y="566096"/>
                  </a:lnTo>
                  <a:lnTo>
                    <a:pt x="3008087" y="546403"/>
                  </a:lnTo>
                  <a:lnTo>
                    <a:pt x="3012946" y="521512"/>
                  </a:lnTo>
                  <a:lnTo>
                    <a:pt x="3008087" y="495989"/>
                  </a:lnTo>
                  <a:lnTo>
                    <a:pt x="2994869" y="476367"/>
                  </a:lnTo>
                  <a:lnTo>
                    <a:pt x="2975329" y="463769"/>
                  </a:lnTo>
                  <a:lnTo>
                    <a:pt x="2951504" y="459320"/>
                  </a:lnTo>
                  <a:close/>
                </a:path>
                <a:path w="3387090" h="584200">
                  <a:moveTo>
                    <a:pt x="2579698" y="173837"/>
                  </a:moveTo>
                  <a:lnTo>
                    <a:pt x="2531922" y="178641"/>
                  </a:lnTo>
                  <a:lnTo>
                    <a:pt x="2488799" y="192633"/>
                  </a:lnTo>
                  <a:lnTo>
                    <a:pt x="2451313" y="215184"/>
                  </a:lnTo>
                  <a:lnTo>
                    <a:pt x="2420445" y="245665"/>
                  </a:lnTo>
                  <a:lnTo>
                    <a:pt x="2397179" y="283447"/>
                  </a:lnTo>
                  <a:lnTo>
                    <a:pt x="2382499" y="327900"/>
                  </a:lnTo>
                  <a:lnTo>
                    <a:pt x="2377387" y="378396"/>
                  </a:lnTo>
                  <a:lnTo>
                    <a:pt x="2382499" y="428933"/>
                  </a:lnTo>
                  <a:lnTo>
                    <a:pt x="2397179" y="473494"/>
                  </a:lnTo>
                  <a:lnTo>
                    <a:pt x="2420445" y="511422"/>
                  </a:lnTo>
                  <a:lnTo>
                    <a:pt x="2451313" y="542062"/>
                  </a:lnTo>
                  <a:lnTo>
                    <a:pt x="2488799" y="564760"/>
                  </a:lnTo>
                  <a:lnTo>
                    <a:pt x="2531922" y="578859"/>
                  </a:lnTo>
                  <a:lnTo>
                    <a:pt x="2579698" y="583704"/>
                  </a:lnTo>
                  <a:lnTo>
                    <a:pt x="2619072" y="580180"/>
                  </a:lnTo>
                  <a:lnTo>
                    <a:pt x="2654722" y="569561"/>
                  </a:lnTo>
                  <a:lnTo>
                    <a:pt x="2686017" y="551777"/>
                  </a:lnTo>
                  <a:lnTo>
                    <a:pt x="2712325" y="526757"/>
                  </a:lnTo>
                  <a:lnTo>
                    <a:pt x="2802241" y="526757"/>
                  </a:lnTo>
                  <a:lnTo>
                    <a:pt x="2802241" y="503529"/>
                  </a:lnTo>
                  <a:lnTo>
                    <a:pt x="2590938" y="503529"/>
                  </a:lnTo>
                  <a:lnTo>
                    <a:pt x="2543873" y="494725"/>
                  </a:lnTo>
                  <a:lnTo>
                    <a:pt x="2506080" y="469623"/>
                  </a:lnTo>
                  <a:lnTo>
                    <a:pt x="2480931" y="430191"/>
                  </a:lnTo>
                  <a:lnTo>
                    <a:pt x="2471799" y="378396"/>
                  </a:lnTo>
                  <a:lnTo>
                    <a:pt x="2480931" y="326601"/>
                  </a:lnTo>
                  <a:lnTo>
                    <a:pt x="2506080" y="287169"/>
                  </a:lnTo>
                  <a:lnTo>
                    <a:pt x="2543873" y="262067"/>
                  </a:lnTo>
                  <a:lnTo>
                    <a:pt x="2590938" y="253263"/>
                  </a:lnTo>
                  <a:lnTo>
                    <a:pt x="2802241" y="253263"/>
                  </a:lnTo>
                  <a:lnTo>
                    <a:pt x="2802241" y="227787"/>
                  </a:lnTo>
                  <a:lnTo>
                    <a:pt x="2708578" y="227787"/>
                  </a:lnTo>
                  <a:lnTo>
                    <a:pt x="2682434" y="203868"/>
                  </a:lnTo>
                  <a:lnTo>
                    <a:pt x="2651725" y="187044"/>
                  </a:lnTo>
                  <a:lnTo>
                    <a:pt x="2617222" y="177104"/>
                  </a:lnTo>
                  <a:lnTo>
                    <a:pt x="2579698" y="173837"/>
                  </a:lnTo>
                  <a:close/>
                </a:path>
                <a:path w="3387090" h="584200">
                  <a:moveTo>
                    <a:pt x="2802241" y="526757"/>
                  </a:moveTo>
                  <a:lnTo>
                    <a:pt x="2712325" y="526757"/>
                  </a:lnTo>
                  <a:lnTo>
                    <a:pt x="2712325" y="578459"/>
                  </a:lnTo>
                  <a:lnTo>
                    <a:pt x="2802241" y="578459"/>
                  </a:lnTo>
                  <a:lnTo>
                    <a:pt x="2802241" y="526757"/>
                  </a:lnTo>
                  <a:close/>
                </a:path>
                <a:path w="3387090" h="584200">
                  <a:moveTo>
                    <a:pt x="2802241" y="253263"/>
                  </a:moveTo>
                  <a:lnTo>
                    <a:pt x="2590938" y="253263"/>
                  </a:lnTo>
                  <a:lnTo>
                    <a:pt x="2638003" y="262067"/>
                  </a:lnTo>
                  <a:lnTo>
                    <a:pt x="2675796" y="287169"/>
                  </a:lnTo>
                  <a:lnTo>
                    <a:pt x="2700945" y="326601"/>
                  </a:lnTo>
                  <a:lnTo>
                    <a:pt x="2710077" y="378396"/>
                  </a:lnTo>
                  <a:lnTo>
                    <a:pt x="2700945" y="430191"/>
                  </a:lnTo>
                  <a:lnTo>
                    <a:pt x="2675796" y="469623"/>
                  </a:lnTo>
                  <a:lnTo>
                    <a:pt x="2638003" y="494725"/>
                  </a:lnTo>
                  <a:lnTo>
                    <a:pt x="2590938" y="503529"/>
                  </a:lnTo>
                  <a:lnTo>
                    <a:pt x="2802241" y="503529"/>
                  </a:lnTo>
                  <a:lnTo>
                    <a:pt x="2802241" y="253263"/>
                  </a:lnTo>
                  <a:close/>
                </a:path>
                <a:path w="3387090" h="584200">
                  <a:moveTo>
                    <a:pt x="2802241" y="22478"/>
                  </a:moveTo>
                  <a:lnTo>
                    <a:pt x="2708578" y="22478"/>
                  </a:lnTo>
                  <a:lnTo>
                    <a:pt x="2708578" y="227787"/>
                  </a:lnTo>
                  <a:lnTo>
                    <a:pt x="2802241" y="227787"/>
                  </a:lnTo>
                  <a:lnTo>
                    <a:pt x="2802241" y="22478"/>
                  </a:lnTo>
                  <a:close/>
                </a:path>
                <a:path w="3387090" h="584200">
                  <a:moveTo>
                    <a:pt x="709357" y="173837"/>
                  </a:moveTo>
                  <a:lnTo>
                    <a:pt x="660388" y="178916"/>
                  </a:lnTo>
                  <a:lnTo>
                    <a:pt x="616256" y="193550"/>
                  </a:lnTo>
                  <a:lnTo>
                    <a:pt x="577944" y="216836"/>
                  </a:lnTo>
                  <a:lnTo>
                    <a:pt x="546434" y="247867"/>
                  </a:lnTo>
                  <a:lnTo>
                    <a:pt x="522710" y="285741"/>
                  </a:lnTo>
                  <a:lnTo>
                    <a:pt x="507755" y="329552"/>
                  </a:lnTo>
                  <a:lnTo>
                    <a:pt x="502551" y="378396"/>
                  </a:lnTo>
                  <a:lnTo>
                    <a:pt x="507757" y="427282"/>
                  </a:lnTo>
                  <a:lnTo>
                    <a:pt x="522911" y="471200"/>
                  </a:lnTo>
                  <a:lnTo>
                    <a:pt x="547319" y="509220"/>
                  </a:lnTo>
                  <a:lnTo>
                    <a:pt x="580286" y="540411"/>
                  </a:lnTo>
                  <a:lnTo>
                    <a:pt x="621117" y="563842"/>
                  </a:lnTo>
                  <a:lnTo>
                    <a:pt x="669118" y="578584"/>
                  </a:lnTo>
                  <a:lnTo>
                    <a:pt x="723593" y="583704"/>
                  </a:lnTo>
                  <a:lnTo>
                    <a:pt x="772790" y="579525"/>
                  </a:lnTo>
                  <a:lnTo>
                    <a:pt x="816507" y="567126"/>
                  </a:lnTo>
                  <a:lnTo>
                    <a:pt x="854042" y="546719"/>
                  </a:lnTo>
                  <a:lnTo>
                    <a:pt x="884693" y="518515"/>
                  </a:lnTo>
                  <a:lnTo>
                    <a:pt x="872305" y="504278"/>
                  </a:lnTo>
                  <a:lnTo>
                    <a:pt x="725841" y="504278"/>
                  </a:lnTo>
                  <a:lnTo>
                    <a:pt x="677770" y="497511"/>
                  </a:lnTo>
                  <a:lnTo>
                    <a:pt x="639111" y="478240"/>
                  </a:lnTo>
                  <a:lnTo>
                    <a:pt x="611410" y="448011"/>
                  </a:lnTo>
                  <a:lnTo>
                    <a:pt x="596214" y="408368"/>
                  </a:lnTo>
                  <a:lnTo>
                    <a:pt x="910169" y="408368"/>
                  </a:lnTo>
                  <a:lnTo>
                    <a:pt x="910720" y="401296"/>
                  </a:lnTo>
                  <a:lnTo>
                    <a:pt x="911200" y="393944"/>
                  </a:lnTo>
                  <a:lnTo>
                    <a:pt x="911539" y="386872"/>
                  </a:lnTo>
                  <a:lnTo>
                    <a:pt x="911668" y="380644"/>
                  </a:lnTo>
                  <a:lnTo>
                    <a:pt x="908230" y="346176"/>
                  </a:lnTo>
                  <a:lnTo>
                    <a:pt x="595464" y="346176"/>
                  </a:lnTo>
                  <a:lnTo>
                    <a:pt x="608519" y="306299"/>
                  </a:lnTo>
                  <a:lnTo>
                    <a:pt x="633023" y="275555"/>
                  </a:lnTo>
                  <a:lnTo>
                    <a:pt x="667221" y="255768"/>
                  </a:lnTo>
                  <a:lnTo>
                    <a:pt x="709357" y="248767"/>
                  </a:lnTo>
                  <a:lnTo>
                    <a:pt x="870091" y="248767"/>
                  </a:lnTo>
                  <a:lnTo>
                    <a:pt x="868847" y="246714"/>
                  </a:lnTo>
                  <a:lnTo>
                    <a:pt x="838058" y="215833"/>
                  </a:lnTo>
                  <a:lnTo>
                    <a:pt x="800584" y="192948"/>
                  </a:lnTo>
                  <a:lnTo>
                    <a:pt x="757369" y="178726"/>
                  </a:lnTo>
                  <a:lnTo>
                    <a:pt x="709357" y="173837"/>
                  </a:lnTo>
                  <a:close/>
                </a:path>
                <a:path w="3387090" h="584200">
                  <a:moveTo>
                    <a:pt x="834491" y="460819"/>
                  </a:moveTo>
                  <a:lnTo>
                    <a:pt x="811825" y="479938"/>
                  </a:lnTo>
                  <a:lnTo>
                    <a:pt x="786348" y="493507"/>
                  </a:lnTo>
                  <a:lnTo>
                    <a:pt x="757780" y="501597"/>
                  </a:lnTo>
                  <a:lnTo>
                    <a:pt x="725841" y="504278"/>
                  </a:lnTo>
                  <a:lnTo>
                    <a:pt x="872305" y="504278"/>
                  </a:lnTo>
                  <a:lnTo>
                    <a:pt x="834491" y="460819"/>
                  </a:lnTo>
                  <a:close/>
                </a:path>
                <a:path w="3387090" h="584200">
                  <a:moveTo>
                    <a:pt x="870091" y="248767"/>
                  </a:moveTo>
                  <a:lnTo>
                    <a:pt x="709357" y="248767"/>
                  </a:lnTo>
                  <a:lnTo>
                    <a:pt x="751903" y="255874"/>
                  </a:lnTo>
                  <a:lnTo>
                    <a:pt x="786161" y="275836"/>
                  </a:lnTo>
                  <a:lnTo>
                    <a:pt x="810303" y="306615"/>
                  </a:lnTo>
                  <a:lnTo>
                    <a:pt x="822502" y="346176"/>
                  </a:lnTo>
                  <a:lnTo>
                    <a:pt x="908230" y="346176"/>
                  </a:lnTo>
                  <a:lnTo>
                    <a:pt x="906595" y="329788"/>
                  </a:lnTo>
                  <a:lnTo>
                    <a:pt x="892007" y="284921"/>
                  </a:lnTo>
                  <a:lnTo>
                    <a:pt x="870091" y="248767"/>
                  </a:lnTo>
                  <a:close/>
                </a:path>
                <a:path w="3387090" h="584200">
                  <a:moveTo>
                    <a:pt x="1776944" y="178333"/>
                  </a:moveTo>
                  <a:lnTo>
                    <a:pt x="1683282" y="178333"/>
                  </a:lnTo>
                  <a:lnTo>
                    <a:pt x="1683282" y="578459"/>
                  </a:lnTo>
                  <a:lnTo>
                    <a:pt x="1776944" y="578459"/>
                  </a:lnTo>
                  <a:lnTo>
                    <a:pt x="1776944" y="178333"/>
                  </a:lnTo>
                  <a:close/>
                </a:path>
                <a:path w="3387090" h="584200">
                  <a:moveTo>
                    <a:pt x="1029041" y="178333"/>
                  </a:moveTo>
                  <a:lnTo>
                    <a:pt x="940624" y="178333"/>
                  </a:lnTo>
                  <a:lnTo>
                    <a:pt x="1087488" y="578459"/>
                  </a:lnTo>
                  <a:lnTo>
                    <a:pt x="1177404" y="578459"/>
                  </a:lnTo>
                  <a:lnTo>
                    <a:pt x="1217312" y="473557"/>
                  </a:lnTo>
                  <a:lnTo>
                    <a:pt x="1134692" y="473557"/>
                  </a:lnTo>
                  <a:lnTo>
                    <a:pt x="1029041" y="178333"/>
                  </a:lnTo>
                  <a:close/>
                </a:path>
                <a:path w="3387090" h="584200">
                  <a:moveTo>
                    <a:pt x="1368747" y="302717"/>
                  </a:moveTo>
                  <a:lnTo>
                    <a:pt x="1282305" y="302717"/>
                  </a:lnTo>
                  <a:lnTo>
                    <a:pt x="1385708" y="578459"/>
                  </a:lnTo>
                  <a:lnTo>
                    <a:pt x="1475624" y="578459"/>
                  </a:lnTo>
                  <a:lnTo>
                    <a:pt x="1513771" y="475056"/>
                  </a:lnTo>
                  <a:lnTo>
                    <a:pt x="1431416" y="475056"/>
                  </a:lnTo>
                  <a:lnTo>
                    <a:pt x="1368747" y="302717"/>
                  </a:lnTo>
                  <a:close/>
                </a:path>
                <a:path w="3387090" h="584200">
                  <a:moveTo>
                    <a:pt x="1623236" y="178333"/>
                  </a:moveTo>
                  <a:lnTo>
                    <a:pt x="1540064" y="178333"/>
                  </a:lnTo>
                  <a:lnTo>
                    <a:pt x="1431416" y="475056"/>
                  </a:lnTo>
                  <a:lnTo>
                    <a:pt x="1513771" y="475056"/>
                  </a:lnTo>
                  <a:lnTo>
                    <a:pt x="1623236" y="178333"/>
                  </a:lnTo>
                  <a:close/>
                </a:path>
                <a:path w="3387090" h="584200">
                  <a:moveTo>
                    <a:pt x="1323516" y="178333"/>
                  </a:moveTo>
                  <a:lnTo>
                    <a:pt x="1244840" y="178333"/>
                  </a:lnTo>
                  <a:lnTo>
                    <a:pt x="1134692" y="473557"/>
                  </a:lnTo>
                  <a:lnTo>
                    <a:pt x="1217312" y="473557"/>
                  </a:lnTo>
                  <a:lnTo>
                    <a:pt x="1282305" y="302717"/>
                  </a:lnTo>
                  <a:lnTo>
                    <a:pt x="1368747" y="302717"/>
                  </a:lnTo>
                  <a:lnTo>
                    <a:pt x="1323516" y="178333"/>
                  </a:lnTo>
                  <a:close/>
                </a:path>
                <a:path w="3387090" h="584200">
                  <a:moveTo>
                    <a:pt x="1988348" y="178333"/>
                  </a:moveTo>
                  <a:lnTo>
                    <a:pt x="1899182" y="178333"/>
                  </a:lnTo>
                  <a:lnTo>
                    <a:pt x="1899182" y="578459"/>
                  </a:lnTo>
                  <a:lnTo>
                    <a:pt x="1992844" y="578459"/>
                  </a:lnTo>
                  <a:lnTo>
                    <a:pt x="1992844" y="376148"/>
                  </a:lnTo>
                  <a:lnTo>
                    <a:pt x="2000911" y="323475"/>
                  </a:lnTo>
                  <a:lnTo>
                    <a:pt x="2023659" y="285764"/>
                  </a:lnTo>
                  <a:lnTo>
                    <a:pt x="2058911" y="263086"/>
                  </a:lnTo>
                  <a:lnTo>
                    <a:pt x="2104490" y="255511"/>
                  </a:lnTo>
                  <a:lnTo>
                    <a:pt x="2273301" y="255511"/>
                  </a:lnTo>
                  <a:lnTo>
                    <a:pt x="2271306" y="250099"/>
                  </a:lnTo>
                  <a:lnTo>
                    <a:pt x="2256140" y="230035"/>
                  </a:lnTo>
                  <a:lnTo>
                    <a:pt x="1988348" y="230035"/>
                  </a:lnTo>
                  <a:lnTo>
                    <a:pt x="1988348" y="178333"/>
                  </a:lnTo>
                  <a:close/>
                </a:path>
                <a:path w="3387090" h="584200">
                  <a:moveTo>
                    <a:pt x="2273301" y="255511"/>
                  </a:moveTo>
                  <a:lnTo>
                    <a:pt x="2104490" y="255511"/>
                  </a:lnTo>
                  <a:lnTo>
                    <a:pt x="2144648" y="262009"/>
                  </a:lnTo>
                  <a:lnTo>
                    <a:pt x="2174549" y="281643"/>
                  </a:lnTo>
                  <a:lnTo>
                    <a:pt x="2193212" y="314624"/>
                  </a:lnTo>
                  <a:lnTo>
                    <a:pt x="2199651" y="361162"/>
                  </a:lnTo>
                  <a:lnTo>
                    <a:pt x="2199651" y="578459"/>
                  </a:lnTo>
                  <a:lnTo>
                    <a:pt x="2293313" y="578459"/>
                  </a:lnTo>
                  <a:lnTo>
                    <a:pt x="2293313" y="349173"/>
                  </a:lnTo>
                  <a:lnTo>
                    <a:pt x="2287597" y="294297"/>
                  </a:lnTo>
                  <a:lnTo>
                    <a:pt x="2273301" y="255511"/>
                  </a:lnTo>
                  <a:close/>
                </a:path>
                <a:path w="3387090" h="584200">
                  <a:moveTo>
                    <a:pt x="2126220" y="173837"/>
                  </a:moveTo>
                  <a:lnTo>
                    <a:pt x="2084341" y="177455"/>
                  </a:lnTo>
                  <a:lnTo>
                    <a:pt x="2046887" y="188167"/>
                  </a:lnTo>
                  <a:lnTo>
                    <a:pt x="2014632" y="205764"/>
                  </a:lnTo>
                  <a:lnTo>
                    <a:pt x="1988348" y="230035"/>
                  </a:lnTo>
                  <a:lnTo>
                    <a:pt x="2256140" y="230035"/>
                  </a:lnTo>
                  <a:lnTo>
                    <a:pt x="2245733" y="216266"/>
                  </a:lnTo>
                  <a:lnTo>
                    <a:pt x="2212167" y="192486"/>
                  </a:lnTo>
                  <a:lnTo>
                    <a:pt x="2171899" y="178447"/>
                  </a:lnTo>
                  <a:lnTo>
                    <a:pt x="2126220" y="173837"/>
                  </a:lnTo>
                  <a:close/>
                </a:path>
                <a:path w="3387090" h="584200">
                  <a:moveTo>
                    <a:pt x="215798" y="53949"/>
                  </a:moveTo>
                  <a:lnTo>
                    <a:pt x="0" y="53949"/>
                  </a:lnTo>
                  <a:lnTo>
                    <a:pt x="0" y="578459"/>
                  </a:lnTo>
                  <a:lnTo>
                    <a:pt x="97409" y="578459"/>
                  </a:lnTo>
                  <a:lnTo>
                    <a:pt x="97409" y="425602"/>
                  </a:lnTo>
                  <a:lnTo>
                    <a:pt x="229285" y="425602"/>
                  </a:lnTo>
                  <a:lnTo>
                    <a:pt x="236029" y="424853"/>
                  </a:lnTo>
                  <a:lnTo>
                    <a:pt x="340556" y="424853"/>
                  </a:lnTo>
                  <a:lnTo>
                    <a:pt x="327444" y="406120"/>
                  </a:lnTo>
                  <a:lnTo>
                    <a:pt x="374919" y="379719"/>
                  </a:lnTo>
                  <a:lnTo>
                    <a:pt x="407388" y="345427"/>
                  </a:lnTo>
                  <a:lnTo>
                    <a:pt x="97409" y="345427"/>
                  </a:lnTo>
                  <a:lnTo>
                    <a:pt x="97409" y="136372"/>
                  </a:lnTo>
                  <a:lnTo>
                    <a:pt x="407367" y="136372"/>
                  </a:lnTo>
                  <a:lnTo>
                    <a:pt x="394616" y="118332"/>
                  </a:lnTo>
                  <a:lnTo>
                    <a:pt x="361564" y="90813"/>
                  </a:lnTo>
                  <a:lnTo>
                    <a:pt x="320359" y="70622"/>
                  </a:lnTo>
                  <a:lnTo>
                    <a:pt x="271578" y="58189"/>
                  </a:lnTo>
                  <a:lnTo>
                    <a:pt x="215798" y="53949"/>
                  </a:lnTo>
                  <a:close/>
                </a:path>
                <a:path w="3387090" h="584200">
                  <a:moveTo>
                    <a:pt x="340556" y="424853"/>
                  </a:moveTo>
                  <a:lnTo>
                    <a:pt x="236029" y="424853"/>
                  </a:lnTo>
                  <a:lnTo>
                    <a:pt x="343179" y="578459"/>
                  </a:lnTo>
                  <a:lnTo>
                    <a:pt x="448081" y="578459"/>
                  </a:lnTo>
                  <a:lnTo>
                    <a:pt x="340556" y="424853"/>
                  </a:lnTo>
                  <a:close/>
                </a:path>
                <a:path w="3387090" h="584200">
                  <a:moveTo>
                    <a:pt x="407367" y="136372"/>
                  </a:moveTo>
                  <a:lnTo>
                    <a:pt x="211302" y="136372"/>
                  </a:lnTo>
                  <a:lnTo>
                    <a:pt x="267593" y="143373"/>
                  </a:lnTo>
                  <a:lnTo>
                    <a:pt x="308149" y="163722"/>
                  </a:lnTo>
                  <a:lnTo>
                    <a:pt x="332689" y="196433"/>
                  </a:lnTo>
                  <a:lnTo>
                    <a:pt x="340931" y="240525"/>
                  </a:lnTo>
                  <a:lnTo>
                    <a:pt x="332689" y="284733"/>
                  </a:lnTo>
                  <a:lnTo>
                    <a:pt x="308149" y="317703"/>
                  </a:lnTo>
                  <a:lnTo>
                    <a:pt x="267593" y="338308"/>
                  </a:lnTo>
                  <a:lnTo>
                    <a:pt x="211302" y="345427"/>
                  </a:lnTo>
                  <a:lnTo>
                    <a:pt x="407388" y="345427"/>
                  </a:lnTo>
                  <a:lnTo>
                    <a:pt x="409960" y="342711"/>
                  </a:lnTo>
                  <a:lnTo>
                    <a:pt x="431655" y="296008"/>
                  </a:lnTo>
                  <a:lnTo>
                    <a:pt x="439089" y="240525"/>
                  </a:lnTo>
                  <a:lnTo>
                    <a:pt x="433956" y="193620"/>
                  </a:lnTo>
                  <a:lnTo>
                    <a:pt x="418939" y="152745"/>
                  </a:lnTo>
                  <a:lnTo>
                    <a:pt x="407367" y="136372"/>
                  </a:lnTo>
                  <a:close/>
                </a:path>
                <a:path w="3387090" h="584200">
                  <a:moveTo>
                    <a:pt x="1730488" y="0"/>
                  </a:moveTo>
                  <a:lnTo>
                    <a:pt x="1706580" y="4355"/>
                  </a:lnTo>
                  <a:lnTo>
                    <a:pt x="1687590" y="16297"/>
                  </a:lnTo>
                  <a:lnTo>
                    <a:pt x="1675063" y="34139"/>
                  </a:lnTo>
                  <a:lnTo>
                    <a:pt x="1670544" y="56197"/>
                  </a:lnTo>
                  <a:lnTo>
                    <a:pt x="1675063" y="78255"/>
                  </a:lnTo>
                  <a:lnTo>
                    <a:pt x="1687590" y="96097"/>
                  </a:lnTo>
                  <a:lnTo>
                    <a:pt x="1706580" y="108039"/>
                  </a:lnTo>
                  <a:lnTo>
                    <a:pt x="1730488" y="112394"/>
                  </a:lnTo>
                  <a:lnTo>
                    <a:pt x="1754711" y="107899"/>
                  </a:lnTo>
                  <a:lnTo>
                    <a:pt x="1773666" y="95535"/>
                  </a:lnTo>
                  <a:lnTo>
                    <a:pt x="1786018" y="76990"/>
                  </a:lnTo>
                  <a:lnTo>
                    <a:pt x="1790432" y="53949"/>
                  </a:lnTo>
                  <a:lnTo>
                    <a:pt x="1785912" y="32559"/>
                  </a:lnTo>
                  <a:lnTo>
                    <a:pt x="1773385" y="15454"/>
                  </a:lnTo>
                  <a:lnTo>
                    <a:pt x="1754395" y="4109"/>
                  </a:lnTo>
                  <a:lnTo>
                    <a:pt x="1730488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4441" y="3872439"/>
              <a:ext cx="135585" cy="1370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1766" y="3872439"/>
              <a:ext cx="135585" cy="1370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7865" y="3872439"/>
              <a:ext cx="135585" cy="1370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95953" y="3672732"/>
              <a:ext cx="238760" cy="250825"/>
            </a:xfrm>
            <a:custGeom>
              <a:avLst/>
              <a:gdLst/>
              <a:ahLst/>
              <a:cxnLst/>
              <a:rect l="l" t="t" r="r" b="b"/>
              <a:pathLst>
                <a:path w="238759" h="250825">
                  <a:moveTo>
                    <a:pt x="119138" y="0"/>
                  </a:moveTo>
                  <a:lnTo>
                    <a:pt x="72073" y="8804"/>
                  </a:lnTo>
                  <a:lnTo>
                    <a:pt x="34280" y="33905"/>
                  </a:lnTo>
                  <a:lnTo>
                    <a:pt x="9132" y="73337"/>
                  </a:lnTo>
                  <a:lnTo>
                    <a:pt x="0" y="125133"/>
                  </a:lnTo>
                  <a:lnTo>
                    <a:pt x="9132" y="176928"/>
                  </a:lnTo>
                  <a:lnTo>
                    <a:pt x="34280" y="216360"/>
                  </a:lnTo>
                  <a:lnTo>
                    <a:pt x="72073" y="241461"/>
                  </a:lnTo>
                  <a:lnTo>
                    <a:pt x="119138" y="250266"/>
                  </a:lnTo>
                  <a:lnTo>
                    <a:pt x="166204" y="241461"/>
                  </a:lnTo>
                  <a:lnTo>
                    <a:pt x="203996" y="216360"/>
                  </a:lnTo>
                  <a:lnTo>
                    <a:pt x="229145" y="176928"/>
                  </a:lnTo>
                  <a:lnTo>
                    <a:pt x="238277" y="125133"/>
                  </a:lnTo>
                  <a:lnTo>
                    <a:pt x="229145" y="73337"/>
                  </a:lnTo>
                  <a:lnTo>
                    <a:pt x="203996" y="33905"/>
                  </a:lnTo>
                  <a:lnTo>
                    <a:pt x="166204" y="8804"/>
                  </a:lnTo>
                  <a:lnTo>
                    <a:pt x="119138" y="0"/>
                  </a:lnTo>
                  <a:close/>
                </a:path>
              </a:pathLst>
            </a:custGeom>
            <a:ln w="12699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13267" y="3661886"/>
              <a:ext cx="239738" cy="11010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424152" y="3441947"/>
              <a:ext cx="2802255" cy="561340"/>
            </a:xfrm>
            <a:custGeom>
              <a:avLst/>
              <a:gdLst/>
              <a:ahLst/>
              <a:cxnLst/>
              <a:rect l="l" t="t" r="r" b="b"/>
              <a:pathLst>
                <a:path w="2802254" h="561339">
                  <a:moveTo>
                    <a:pt x="1683283" y="155854"/>
                  </a:moveTo>
                  <a:lnTo>
                    <a:pt x="1776945" y="155854"/>
                  </a:lnTo>
                  <a:lnTo>
                    <a:pt x="1776945" y="555980"/>
                  </a:lnTo>
                  <a:lnTo>
                    <a:pt x="1683283" y="555980"/>
                  </a:lnTo>
                  <a:lnTo>
                    <a:pt x="1683283" y="155854"/>
                  </a:lnTo>
                  <a:close/>
                </a:path>
                <a:path w="2802254" h="561339">
                  <a:moveTo>
                    <a:pt x="940625" y="155854"/>
                  </a:moveTo>
                  <a:lnTo>
                    <a:pt x="1029042" y="155854"/>
                  </a:lnTo>
                  <a:lnTo>
                    <a:pt x="1134694" y="451078"/>
                  </a:lnTo>
                  <a:lnTo>
                    <a:pt x="1244841" y="155854"/>
                  </a:lnTo>
                  <a:lnTo>
                    <a:pt x="1323517" y="155854"/>
                  </a:lnTo>
                  <a:lnTo>
                    <a:pt x="1431416" y="452577"/>
                  </a:lnTo>
                  <a:lnTo>
                    <a:pt x="1540065" y="155854"/>
                  </a:lnTo>
                  <a:lnTo>
                    <a:pt x="1623237" y="155854"/>
                  </a:lnTo>
                  <a:lnTo>
                    <a:pt x="1475625" y="555980"/>
                  </a:lnTo>
                  <a:lnTo>
                    <a:pt x="1385709" y="555980"/>
                  </a:lnTo>
                  <a:lnTo>
                    <a:pt x="1282306" y="280238"/>
                  </a:lnTo>
                  <a:lnTo>
                    <a:pt x="1177404" y="555980"/>
                  </a:lnTo>
                  <a:lnTo>
                    <a:pt x="1087488" y="555980"/>
                  </a:lnTo>
                  <a:lnTo>
                    <a:pt x="940625" y="155854"/>
                  </a:lnTo>
                  <a:close/>
                </a:path>
                <a:path w="2802254" h="561339">
                  <a:moveTo>
                    <a:pt x="2126221" y="151358"/>
                  </a:moveTo>
                  <a:lnTo>
                    <a:pt x="2171900" y="155968"/>
                  </a:lnTo>
                  <a:lnTo>
                    <a:pt x="2212168" y="170007"/>
                  </a:lnTo>
                  <a:lnTo>
                    <a:pt x="2245734" y="193787"/>
                  </a:lnTo>
                  <a:lnTo>
                    <a:pt x="2271307" y="227620"/>
                  </a:lnTo>
                  <a:lnTo>
                    <a:pt x="2287598" y="271818"/>
                  </a:lnTo>
                  <a:lnTo>
                    <a:pt x="2293315" y="326694"/>
                  </a:lnTo>
                  <a:lnTo>
                    <a:pt x="2293315" y="555980"/>
                  </a:lnTo>
                  <a:lnTo>
                    <a:pt x="2199652" y="555980"/>
                  </a:lnTo>
                  <a:lnTo>
                    <a:pt x="2199652" y="338683"/>
                  </a:lnTo>
                  <a:lnTo>
                    <a:pt x="2193213" y="292145"/>
                  </a:lnTo>
                  <a:lnTo>
                    <a:pt x="2174551" y="259164"/>
                  </a:lnTo>
                  <a:lnTo>
                    <a:pt x="2144649" y="239530"/>
                  </a:lnTo>
                  <a:lnTo>
                    <a:pt x="2104491" y="233032"/>
                  </a:lnTo>
                  <a:lnTo>
                    <a:pt x="2058913" y="240607"/>
                  </a:lnTo>
                  <a:lnTo>
                    <a:pt x="2023660" y="263285"/>
                  </a:lnTo>
                  <a:lnTo>
                    <a:pt x="2000912" y="300996"/>
                  </a:lnTo>
                  <a:lnTo>
                    <a:pt x="1992845" y="353669"/>
                  </a:lnTo>
                  <a:lnTo>
                    <a:pt x="1992845" y="555980"/>
                  </a:lnTo>
                  <a:lnTo>
                    <a:pt x="1899183" y="555980"/>
                  </a:lnTo>
                  <a:lnTo>
                    <a:pt x="1899183" y="155854"/>
                  </a:lnTo>
                  <a:lnTo>
                    <a:pt x="1988350" y="155854"/>
                  </a:lnTo>
                  <a:lnTo>
                    <a:pt x="1988350" y="207556"/>
                  </a:lnTo>
                  <a:lnTo>
                    <a:pt x="2014634" y="183285"/>
                  </a:lnTo>
                  <a:lnTo>
                    <a:pt x="2046889" y="165688"/>
                  </a:lnTo>
                  <a:lnTo>
                    <a:pt x="2084342" y="154976"/>
                  </a:lnTo>
                  <a:lnTo>
                    <a:pt x="2126221" y="151358"/>
                  </a:lnTo>
                  <a:close/>
                </a:path>
                <a:path w="2802254" h="561339">
                  <a:moveTo>
                    <a:pt x="709358" y="151358"/>
                  </a:moveTo>
                  <a:lnTo>
                    <a:pt x="757370" y="156247"/>
                  </a:lnTo>
                  <a:lnTo>
                    <a:pt x="800585" y="170469"/>
                  </a:lnTo>
                  <a:lnTo>
                    <a:pt x="838058" y="193354"/>
                  </a:lnTo>
                  <a:lnTo>
                    <a:pt x="868847" y="224235"/>
                  </a:lnTo>
                  <a:lnTo>
                    <a:pt x="892008" y="262442"/>
                  </a:lnTo>
                  <a:lnTo>
                    <a:pt x="906596" y="307309"/>
                  </a:lnTo>
                  <a:lnTo>
                    <a:pt x="911669" y="358165"/>
                  </a:lnTo>
                  <a:lnTo>
                    <a:pt x="911540" y="364393"/>
                  </a:lnTo>
                  <a:lnTo>
                    <a:pt x="911201" y="371465"/>
                  </a:lnTo>
                  <a:lnTo>
                    <a:pt x="910721" y="378817"/>
                  </a:lnTo>
                  <a:lnTo>
                    <a:pt x="910170" y="385889"/>
                  </a:lnTo>
                  <a:lnTo>
                    <a:pt x="596214" y="385889"/>
                  </a:lnTo>
                  <a:lnTo>
                    <a:pt x="611410" y="425532"/>
                  </a:lnTo>
                  <a:lnTo>
                    <a:pt x="639111" y="455761"/>
                  </a:lnTo>
                  <a:lnTo>
                    <a:pt x="677770" y="475032"/>
                  </a:lnTo>
                  <a:lnTo>
                    <a:pt x="725843" y="481799"/>
                  </a:lnTo>
                  <a:lnTo>
                    <a:pt x="757781" y="479118"/>
                  </a:lnTo>
                  <a:lnTo>
                    <a:pt x="786349" y="471028"/>
                  </a:lnTo>
                  <a:lnTo>
                    <a:pt x="811825" y="457459"/>
                  </a:lnTo>
                  <a:lnTo>
                    <a:pt x="834491" y="438340"/>
                  </a:lnTo>
                  <a:lnTo>
                    <a:pt x="884694" y="496036"/>
                  </a:lnTo>
                  <a:lnTo>
                    <a:pt x="854043" y="524240"/>
                  </a:lnTo>
                  <a:lnTo>
                    <a:pt x="816508" y="544647"/>
                  </a:lnTo>
                  <a:lnTo>
                    <a:pt x="772791" y="557046"/>
                  </a:lnTo>
                  <a:lnTo>
                    <a:pt x="723595" y="561225"/>
                  </a:lnTo>
                  <a:lnTo>
                    <a:pt x="669119" y="556105"/>
                  </a:lnTo>
                  <a:lnTo>
                    <a:pt x="621117" y="541363"/>
                  </a:lnTo>
                  <a:lnTo>
                    <a:pt x="580286" y="517932"/>
                  </a:lnTo>
                  <a:lnTo>
                    <a:pt x="547319" y="486741"/>
                  </a:lnTo>
                  <a:lnTo>
                    <a:pt x="522911" y="448721"/>
                  </a:lnTo>
                  <a:lnTo>
                    <a:pt x="507757" y="404803"/>
                  </a:lnTo>
                  <a:lnTo>
                    <a:pt x="502551" y="355917"/>
                  </a:lnTo>
                  <a:lnTo>
                    <a:pt x="507755" y="307073"/>
                  </a:lnTo>
                  <a:lnTo>
                    <a:pt x="522710" y="263262"/>
                  </a:lnTo>
                  <a:lnTo>
                    <a:pt x="546434" y="225388"/>
                  </a:lnTo>
                  <a:lnTo>
                    <a:pt x="577944" y="194357"/>
                  </a:lnTo>
                  <a:lnTo>
                    <a:pt x="616257" y="171071"/>
                  </a:lnTo>
                  <a:lnTo>
                    <a:pt x="660389" y="156437"/>
                  </a:lnTo>
                  <a:lnTo>
                    <a:pt x="709358" y="151358"/>
                  </a:lnTo>
                  <a:close/>
                </a:path>
                <a:path w="2802254" h="561339">
                  <a:moveTo>
                    <a:pt x="97409" y="113893"/>
                  </a:moveTo>
                  <a:lnTo>
                    <a:pt x="97409" y="322948"/>
                  </a:lnTo>
                  <a:lnTo>
                    <a:pt x="211302" y="322948"/>
                  </a:lnTo>
                  <a:lnTo>
                    <a:pt x="267593" y="315829"/>
                  </a:lnTo>
                  <a:lnTo>
                    <a:pt x="308149" y="295224"/>
                  </a:lnTo>
                  <a:lnTo>
                    <a:pt x="332689" y="262255"/>
                  </a:lnTo>
                  <a:lnTo>
                    <a:pt x="340931" y="218046"/>
                  </a:lnTo>
                  <a:lnTo>
                    <a:pt x="332689" y="173954"/>
                  </a:lnTo>
                  <a:lnTo>
                    <a:pt x="308149" y="141243"/>
                  </a:lnTo>
                  <a:lnTo>
                    <a:pt x="267593" y="120894"/>
                  </a:lnTo>
                  <a:lnTo>
                    <a:pt x="211302" y="113893"/>
                  </a:lnTo>
                  <a:lnTo>
                    <a:pt x="97409" y="113893"/>
                  </a:lnTo>
                  <a:close/>
                </a:path>
                <a:path w="2802254" h="561339">
                  <a:moveTo>
                    <a:pt x="0" y="31470"/>
                  </a:moveTo>
                  <a:lnTo>
                    <a:pt x="215798" y="31470"/>
                  </a:lnTo>
                  <a:lnTo>
                    <a:pt x="271578" y="35710"/>
                  </a:lnTo>
                  <a:lnTo>
                    <a:pt x="320359" y="48143"/>
                  </a:lnTo>
                  <a:lnTo>
                    <a:pt x="361564" y="68334"/>
                  </a:lnTo>
                  <a:lnTo>
                    <a:pt x="394616" y="95853"/>
                  </a:lnTo>
                  <a:lnTo>
                    <a:pt x="418939" y="130266"/>
                  </a:lnTo>
                  <a:lnTo>
                    <a:pt x="433956" y="171141"/>
                  </a:lnTo>
                  <a:lnTo>
                    <a:pt x="439089" y="218046"/>
                  </a:lnTo>
                  <a:lnTo>
                    <a:pt x="431655" y="273529"/>
                  </a:lnTo>
                  <a:lnTo>
                    <a:pt x="409960" y="320232"/>
                  </a:lnTo>
                  <a:lnTo>
                    <a:pt x="374919" y="357240"/>
                  </a:lnTo>
                  <a:lnTo>
                    <a:pt x="327444" y="383641"/>
                  </a:lnTo>
                  <a:lnTo>
                    <a:pt x="448081" y="555980"/>
                  </a:lnTo>
                  <a:lnTo>
                    <a:pt x="343179" y="555980"/>
                  </a:lnTo>
                  <a:lnTo>
                    <a:pt x="236029" y="402374"/>
                  </a:lnTo>
                  <a:lnTo>
                    <a:pt x="229285" y="403123"/>
                  </a:lnTo>
                  <a:lnTo>
                    <a:pt x="222542" y="403123"/>
                  </a:lnTo>
                  <a:lnTo>
                    <a:pt x="215798" y="403123"/>
                  </a:lnTo>
                  <a:lnTo>
                    <a:pt x="97409" y="403123"/>
                  </a:lnTo>
                  <a:lnTo>
                    <a:pt x="97409" y="555980"/>
                  </a:lnTo>
                  <a:lnTo>
                    <a:pt x="0" y="555980"/>
                  </a:lnTo>
                  <a:lnTo>
                    <a:pt x="0" y="31470"/>
                  </a:lnTo>
                  <a:close/>
                </a:path>
                <a:path w="2802254" h="561339">
                  <a:moveTo>
                    <a:pt x="2708579" y="0"/>
                  </a:moveTo>
                  <a:lnTo>
                    <a:pt x="2802242" y="0"/>
                  </a:lnTo>
                  <a:lnTo>
                    <a:pt x="2802242" y="555980"/>
                  </a:lnTo>
                  <a:lnTo>
                    <a:pt x="2712326" y="555980"/>
                  </a:lnTo>
                  <a:lnTo>
                    <a:pt x="2712326" y="504278"/>
                  </a:lnTo>
                  <a:lnTo>
                    <a:pt x="2686018" y="529298"/>
                  </a:lnTo>
                  <a:lnTo>
                    <a:pt x="2654723" y="547082"/>
                  </a:lnTo>
                  <a:lnTo>
                    <a:pt x="2619073" y="557701"/>
                  </a:lnTo>
                  <a:lnTo>
                    <a:pt x="2579700" y="561225"/>
                  </a:lnTo>
                  <a:lnTo>
                    <a:pt x="2531924" y="556380"/>
                  </a:lnTo>
                  <a:lnTo>
                    <a:pt x="2488801" y="542281"/>
                  </a:lnTo>
                  <a:lnTo>
                    <a:pt x="2451314" y="519583"/>
                  </a:lnTo>
                  <a:lnTo>
                    <a:pt x="2420446" y="488943"/>
                  </a:lnTo>
                  <a:lnTo>
                    <a:pt x="2397181" y="451015"/>
                  </a:lnTo>
                  <a:lnTo>
                    <a:pt x="2382500" y="406454"/>
                  </a:lnTo>
                  <a:lnTo>
                    <a:pt x="2377389" y="355917"/>
                  </a:lnTo>
                  <a:lnTo>
                    <a:pt x="2382500" y="305421"/>
                  </a:lnTo>
                  <a:lnTo>
                    <a:pt x="2397181" y="260968"/>
                  </a:lnTo>
                  <a:lnTo>
                    <a:pt x="2420446" y="223186"/>
                  </a:lnTo>
                  <a:lnTo>
                    <a:pt x="2451314" y="192705"/>
                  </a:lnTo>
                  <a:lnTo>
                    <a:pt x="2488801" y="170154"/>
                  </a:lnTo>
                  <a:lnTo>
                    <a:pt x="2531924" y="156162"/>
                  </a:lnTo>
                  <a:lnTo>
                    <a:pt x="2579700" y="151358"/>
                  </a:lnTo>
                  <a:lnTo>
                    <a:pt x="2617223" y="154625"/>
                  </a:lnTo>
                  <a:lnTo>
                    <a:pt x="2651726" y="164565"/>
                  </a:lnTo>
                  <a:lnTo>
                    <a:pt x="2682436" y="181389"/>
                  </a:lnTo>
                  <a:lnTo>
                    <a:pt x="2708579" y="205308"/>
                  </a:lnTo>
                  <a:lnTo>
                    <a:pt x="2708579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8348" y="3413118"/>
              <a:ext cx="132587" cy="1250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181559"/>
            <a:ext cx="8790940" cy="4570730"/>
            <a:chOff x="3127076" y="2181559"/>
            <a:chExt cx="8790940" cy="45707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087" y="4248025"/>
              <a:ext cx="172116" cy="1721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04052" y="4320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03011" y="40195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03012" y="401967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0504" y="429423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2780" y="418052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9824" y="2586032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7543" y="319725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2582" y="4216400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16307" y="293721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28399" y="2412983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77808" y="3712470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62323" y="2625392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6418" y="2359412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92147" y="3137717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44322" y="4028264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9259" y="3381770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11100" y="3288348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069519" y="2710147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</p:grpSp>
      <p:grpSp>
        <p:nvGrpSpPr>
          <p:cNvPr id="78" name="object 78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79" name="object 7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81" name="object 81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535160" y="1474398"/>
            <a:ext cx="1116965" cy="415290"/>
            <a:chOff x="5535160" y="1474398"/>
            <a:chExt cx="1116965" cy="415290"/>
          </a:xfrm>
        </p:grpSpPr>
        <p:sp>
          <p:nvSpPr>
            <p:cNvPr id="14" name="object 14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772769" y="1533652"/>
            <a:ext cx="641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3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1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8" name="object 18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79916" y="3120725"/>
            <a:ext cx="5149850" cy="415290"/>
            <a:chOff x="3479916" y="3120725"/>
            <a:chExt cx="5149850" cy="415290"/>
          </a:xfrm>
        </p:grpSpPr>
        <p:sp>
          <p:nvSpPr>
            <p:cNvPr id="23" name="object 23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19113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181559"/>
            <a:ext cx="8790940" cy="4570730"/>
            <a:chOff x="3127076" y="2181559"/>
            <a:chExt cx="8790940" cy="45707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087" y="4248025"/>
              <a:ext cx="172116" cy="1721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04052" y="4320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03011" y="40195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03012" y="401967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0504" y="429423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2780" y="418052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9824" y="2586032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7543" y="319725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2582" y="4216400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16307" y="293721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28399" y="2412983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77808" y="3712470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62323" y="2625392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6418" y="2359412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89917" y="3624831"/>
              <a:ext cx="4054475" cy="0"/>
            </a:xfrm>
            <a:custGeom>
              <a:avLst/>
              <a:gdLst/>
              <a:ahLst/>
              <a:cxnLst/>
              <a:rect l="l" t="t" r="r" b="b"/>
              <a:pathLst>
                <a:path w="4054475">
                  <a:moveTo>
                    <a:pt x="0" y="0"/>
                  </a:moveTo>
                  <a:lnTo>
                    <a:pt x="4054083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92147" y="3137717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844322" y="4028264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9259" y="338177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11100" y="3288348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069519" y="2710147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</p:grpSp>
      <p:grpSp>
        <p:nvGrpSpPr>
          <p:cNvPr id="79" name="object 79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80" name="object 8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601898" y="3456940"/>
            <a:ext cx="348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latin typeface="Verdana"/>
                <a:cs typeface="Verdana"/>
              </a:rPr>
              <a:t>170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601188" y="3267964"/>
            <a:ext cx="638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4" name="object 14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79916" y="1474398"/>
            <a:ext cx="5149850" cy="2061845"/>
            <a:chOff x="3479916" y="1474398"/>
            <a:chExt cx="5149850" cy="2061845"/>
          </a:xfrm>
        </p:grpSpPr>
        <p:sp>
          <p:nvSpPr>
            <p:cNvPr id="19" name="object 19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519113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35160" y="1474398"/>
            <a:ext cx="6383020" cy="5277485"/>
            <a:chOff x="5535160" y="1474398"/>
            <a:chExt cx="6383020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8" name="object 18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79916" y="3120725"/>
            <a:ext cx="5668010" cy="1447800"/>
            <a:chOff x="3479916" y="3120725"/>
            <a:chExt cx="5668010" cy="1447800"/>
          </a:xfrm>
        </p:grpSpPr>
        <p:sp>
          <p:nvSpPr>
            <p:cNvPr id="23" name="object 23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506349" y="3120725"/>
            <a:ext cx="3158490" cy="1845945"/>
            <a:chOff x="6506349" y="3120725"/>
            <a:chExt cx="3158490" cy="1845945"/>
          </a:xfrm>
        </p:grpSpPr>
        <p:sp>
          <p:nvSpPr>
            <p:cNvPr id="29" name="object 29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03733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03733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181559"/>
            <a:ext cx="8790940" cy="4570730"/>
            <a:chOff x="3127076" y="2181559"/>
            <a:chExt cx="8790940" cy="45707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087" y="4248025"/>
              <a:ext cx="172116" cy="1721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04052" y="4320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03011" y="40195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03012" y="401967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0504" y="429423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2780" y="418052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9824" y="2586032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7543" y="319725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2582" y="4216400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16307" y="293721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28399" y="2412983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77808" y="3712470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62323" y="2625392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6418" y="2359412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89917" y="3624831"/>
              <a:ext cx="4054475" cy="0"/>
            </a:xfrm>
            <a:custGeom>
              <a:avLst/>
              <a:gdLst/>
              <a:ahLst/>
              <a:cxnLst/>
              <a:rect l="l" t="t" r="r" b="b"/>
              <a:pathLst>
                <a:path w="4054475">
                  <a:moveTo>
                    <a:pt x="0" y="0"/>
                  </a:moveTo>
                  <a:lnTo>
                    <a:pt x="4054083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320450" y="3082681"/>
              <a:ext cx="1755139" cy="0"/>
            </a:xfrm>
            <a:custGeom>
              <a:avLst/>
              <a:gdLst/>
              <a:ahLst/>
              <a:cxnLst/>
              <a:rect l="l" t="t" r="r" b="b"/>
              <a:pathLst>
                <a:path w="1755139">
                  <a:moveTo>
                    <a:pt x="0" y="0"/>
                  </a:moveTo>
                  <a:lnTo>
                    <a:pt x="1754584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75" name="object 7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572529" y="2917444"/>
            <a:ext cx="4070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601898" y="3456940"/>
            <a:ext cx="348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latin typeface="Verdana"/>
                <a:cs typeface="Verdana"/>
              </a:rPr>
              <a:t>170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8601188" y="3267964"/>
            <a:ext cx="638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363743" y="2771140"/>
            <a:ext cx="637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5844322" y="2710146"/>
            <a:ext cx="2397760" cy="1490345"/>
            <a:chOff x="5844322" y="2710146"/>
            <a:chExt cx="2397760" cy="1490345"/>
          </a:xfrm>
        </p:grpSpPr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992147" y="3137717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44322" y="4028264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9259" y="3381769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11099" y="328834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69518" y="2710146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</p:grpSp>
      <p:sp>
        <p:nvSpPr>
          <p:cNvPr id="90" name="object 90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9270"/>
            <a:chOff x="0" y="0"/>
            <a:chExt cx="1218755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7727949" cy="6019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556764"/>
            <a:ext cx="285940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75" dirty="0">
                <a:solidFill>
                  <a:srgbClr val="008CF5"/>
                </a:solidFill>
              </a:rPr>
              <a:t>Feature </a:t>
            </a:r>
            <a:r>
              <a:rPr sz="5400" spc="-10" dirty="0">
                <a:solidFill>
                  <a:srgbClr val="008CF5"/>
                </a:solidFill>
              </a:rPr>
              <a:t>Scaling</a:t>
            </a:r>
            <a:endParaRPr sz="5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00725" y="1882520"/>
            <a:ext cx="7917180" cy="4869180"/>
            <a:chOff x="4000725" y="1882520"/>
            <a:chExt cx="7917180" cy="486918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79916" y="3120725"/>
            <a:ext cx="5668010" cy="1447800"/>
            <a:chOff x="3479916" y="3120725"/>
            <a:chExt cx="5668010" cy="1447800"/>
          </a:xfrm>
        </p:grpSpPr>
        <p:sp>
          <p:nvSpPr>
            <p:cNvPr id="19" name="object 19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35160" y="1474398"/>
            <a:ext cx="4129404" cy="3491865"/>
            <a:chOff x="5535160" y="1474398"/>
            <a:chExt cx="4129404" cy="3491865"/>
          </a:xfrm>
        </p:grpSpPr>
        <p:sp>
          <p:nvSpPr>
            <p:cNvPr id="25" name="object 25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31" name="object 31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00725" y="1882520"/>
            <a:ext cx="7917180" cy="4869180"/>
            <a:chOff x="4000725" y="1882520"/>
            <a:chExt cx="7917180" cy="486918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19" name="object 19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991326" y="3537667"/>
            <a:ext cx="6673215" cy="1428750"/>
            <a:chOff x="2991326" y="3537667"/>
            <a:chExt cx="6673215" cy="1428750"/>
          </a:xfrm>
        </p:grpSpPr>
        <p:sp>
          <p:nvSpPr>
            <p:cNvPr id="24" name="object 24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444746" y="1474398"/>
            <a:ext cx="4207510" cy="3491865"/>
            <a:chOff x="2444746" y="1474398"/>
            <a:chExt cx="4207510" cy="3491865"/>
          </a:xfrm>
        </p:grpSpPr>
        <p:sp>
          <p:nvSpPr>
            <p:cNvPr id="31" name="object 31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479916" y="3120725"/>
            <a:ext cx="1116965" cy="415290"/>
            <a:chOff x="3479916" y="3120725"/>
            <a:chExt cx="1116965" cy="415290"/>
          </a:xfrm>
        </p:grpSpPr>
        <p:sp>
          <p:nvSpPr>
            <p:cNvPr id="37" name="object 37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637357" y="3179571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41" name="object 41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181559"/>
            <a:ext cx="8790940" cy="4570730"/>
            <a:chOff x="3127076" y="2181559"/>
            <a:chExt cx="8790940" cy="45707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6087" y="4248025"/>
              <a:ext cx="172116" cy="1721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04052" y="432053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03011" y="40195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06" y="160020"/>
                  </a:lnTo>
                  <a:lnTo>
                    <a:pt x="105206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03012" y="4019677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94441" y="4033686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0504" y="4294234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2780" y="418052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59824" y="2586032"/>
              <a:ext cx="172116" cy="1721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7543" y="3197250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292582" y="4216400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516307" y="2937212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28399" y="2412983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477808" y="3712470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62323" y="2625392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356418" y="2359412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718718" y="3646662"/>
              <a:ext cx="0" cy="2031364"/>
            </a:xfrm>
            <a:custGeom>
              <a:avLst/>
              <a:gdLst/>
              <a:ahLst/>
              <a:cxnLst/>
              <a:rect l="l" t="t" r="r" b="b"/>
              <a:pathLst>
                <a:path h="2031364">
                  <a:moveTo>
                    <a:pt x="0" y="203081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089917" y="3624831"/>
              <a:ext cx="4054475" cy="0"/>
            </a:xfrm>
            <a:custGeom>
              <a:avLst/>
              <a:gdLst/>
              <a:ahLst/>
              <a:cxnLst/>
              <a:rect l="l" t="t" r="r" b="b"/>
              <a:pathLst>
                <a:path w="4054475">
                  <a:moveTo>
                    <a:pt x="0" y="0"/>
                  </a:moveTo>
                  <a:lnTo>
                    <a:pt x="4054083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320450" y="3082681"/>
              <a:ext cx="1755139" cy="0"/>
            </a:xfrm>
            <a:custGeom>
              <a:avLst/>
              <a:gdLst/>
              <a:ahLst/>
              <a:cxnLst/>
              <a:rect l="l" t="t" r="r" b="b"/>
              <a:pathLst>
                <a:path w="1755139">
                  <a:moveTo>
                    <a:pt x="0" y="0"/>
                  </a:moveTo>
                  <a:lnTo>
                    <a:pt x="1754584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76" name="object 7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569788" y="5755132"/>
            <a:ext cx="293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572529" y="2917444"/>
            <a:ext cx="4070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601898" y="3456940"/>
            <a:ext cx="348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latin typeface="Verdana"/>
                <a:cs typeface="Verdana"/>
              </a:rPr>
              <a:t>170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601188" y="3267964"/>
            <a:ext cx="638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363743" y="2771140"/>
            <a:ext cx="637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5844322" y="2710146"/>
            <a:ext cx="2397760" cy="1490345"/>
            <a:chOff x="5844322" y="2710146"/>
            <a:chExt cx="2397760" cy="1490345"/>
          </a:xfrm>
        </p:grpSpPr>
        <p:pic>
          <p:nvPicPr>
            <p:cNvPr id="86" name="object 8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992147" y="3137717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844322" y="4028264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19259" y="3381769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11099" y="3288348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69518" y="2710146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6735815" y="5163820"/>
            <a:ext cx="657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00725" y="1882520"/>
            <a:ext cx="7917180" cy="4869180"/>
            <a:chOff x="4000725" y="1882520"/>
            <a:chExt cx="7917180" cy="486918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19" name="object 19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991326" y="3537667"/>
            <a:ext cx="6673215" cy="1428750"/>
            <a:chOff x="2991326" y="3537667"/>
            <a:chExt cx="6673215" cy="1428750"/>
          </a:xfrm>
        </p:grpSpPr>
        <p:sp>
          <p:nvSpPr>
            <p:cNvPr id="24" name="object 24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444746" y="1474398"/>
            <a:ext cx="4207510" cy="3491865"/>
            <a:chOff x="2444746" y="1474398"/>
            <a:chExt cx="4207510" cy="3491865"/>
          </a:xfrm>
        </p:grpSpPr>
        <p:sp>
          <p:nvSpPr>
            <p:cNvPr id="31" name="object 31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479916" y="3120725"/>
            <a:ext cx="1116965" cy="415290"/>
            <a:chOff x="3479916" y="3120725"/>
            <a:chExt cx="1116965" cy="415290"/>
          </a:xfrm>
        </p:grpSpPr>
        <p:sp>
          <p:nvSpPr>
            <p:cNvPr id="37" name="object 37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637357" y="3179571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41" name="object 41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35160" y="1474398"/>
            <a:ext cx="6383020" cy="5277485"/>
            <a:chOff x="5535160" y="1474398"/>
            <a:chExt cx="6383020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8" name="object 18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79916" y="3120725"/>
            <a:ext cx="1116965" cy="415290"/>
            <a:chOff x="3479916" y="3120725"/>
            <a:chExt cx="1116965" cy="415290"/>
          </a:xfrm>
        </p:grpSpPr>
        <p:sp>
          <p:nvSpPr>
            <p:cNvPr id="23" name="object 23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7357" y="3179571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27" name="object 27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32" name="object 3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991326" y="3537667"/>
            <a:ext cx="2094864" cy="1031240"/>
            <a:chOff x="2991326" y="3537667"/>
            <a:chExt cx="2094864" cy="1031240"/>
          </a:xfrm>
        </p:grpSpPr>
        <p:sp>
          <p:nvSpPr>
            <p:cNvPr id="36" name="object 36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506349" y="4551272"/>
            <a:ext cx="1116965" cy="415290"/>
            <a:chOff x="6506349" y="4551272"/>
            <a:chExt cx="1116965" cy="415290"/>
          </a:xfrm>
        </p:grpSpPr>
        <p:sp>
          <p:nvSpPr>
            <p:cNvPr id="41" name="object 41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722527" y="4612132"/>
            <a:ext cx="685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444746" y="4551272"/>
            <a:ext cx="7219950" cy="1231900"/>
            <a:chOff x="2444746" y="4551272"/>
            <a:chExt cx="7219950" cy="1231900"/>
          </a:xfrm>
        </p:grpSpPr>
        <p:sp>
          <p:nvSpPr>
            <p:cNvPr id="45" name="object 45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15813" y="4967377"/>
              <a:ext cx="543560" cy="808355"/>
            </a:xfrm>
            <a:custGeom>
              <a:avLst/>
              <a:gdLst/>
              <a:ahLst/>
              <a:cxnLst/>
              <a:rect l="l" t="t" r="r" b="b"/>
              <a:pathLst>
                <a:path w="543559" h="808354">
                  <a:moveTo>
                    <a:pt x="0" y="808007"/>
                  </a:moveTo>
                  <a:lnTo>
                    <a:pt x="543468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62154" y="4967377"/>
              <a:ext cx="637540" cy="809625"/>
            </a:xfrm>
            <a:custGeom>
              <a:avLst/>
              <a:gdLst/>
              <a:ahLst/>
              <a:cxnLst/>
              <a:rect l="l" t="t" r="r" b="b"/>
              <a:pathLst>
                <a:path w="637540" h="809625">
                  <a:moveTo>
                    <a:pt x="0" y="0"/>
                  </a:moveTo>
                  <a:lnTo>
                    <a:pt x="636917" y="80944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467452" y="5140960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05789" y="5140960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955694" y="5766160"/>
            <a:ext cx="2324100" cy="415290"/>
            <a:chOff x="5955694" y="5766160"/>
            <a:chExt cx="2324100" cy="415290"/>
          </a:xfrm>
        </p:grpSpPr>
        <p:sp>
          <p:nvSpPr>
            <p:cNvPr id="53" name="object 53"/>
            <p:cNvSpPr/>
            <p:nvPr/>
          </p:nvSpPr>
          <p:spPr>
            <a:xfrm>
              <a:off x="59620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693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181559"/>
            <a:ext cx="8790940" cy="4570730"/>
            <a:chOff x="3127076" y="2181559"/>
            <a:chExt cx="8790940" cy="457073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02427" y="4348403"/>
              <a:ext cx="160020" cy="65405"/>
            </a:xfrm>
            <a:custGeom>
              <a:avLst/>
              <a:gdLst/>
              <a:ahLst/>
              <a:cxnLst/>
              <a:rect l="l" t="t" r="r" b="b"/>
              <a:pathLst>
                <a:path w="160020" h="65404">
                  <a:moveTo>
                    <a:pt x="159423" y="0"/>
                  </a:moveTo>
                  <a:lnTo>
                    <a:pt x="0" y="0"/>
                  </a:lnTo>
                  <a:lnTo>
                    <a:pt x="0" y="11506"/>
                  </a:lnTo>
                  <a:lnTo>
                    <a:pt x="54203" y="11506"/>
                  </a:lnTo>
                  <a:lnTo>
                    <a:pt x="54203" y="64846"/>
                  </a:lnTo>
                  <a:lnTo>
                    <a:pt x="105219" y="64846"/>
                  </a:lnTo>
                  <a:lnTo>
                    <a:pt x="105219" y="11506"/>
                  </a:lnTo>
                  <a:lnTo>
                    <a:pt x="159423" y="11506"/>
                  </a:lnTo>
                  <a:lnTo>
                    <a:pt x="1594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602437" y="4254375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04052" y="4348403"/>
              <a:ext cx="160020" cy="132715"/>
            </a:xfrm>
            <a:custGeom>
              <a:avLst/>
              <a:gdLst/>
              <a:ahLst/>
              <a:cxnLst/>
              <a:rect l="l" t="t" r="r" b="b"/>
              <a:pathLst>
                <a:path w="160020" h="132714">
                  <a:moveTo>
                    <a:pt x="159410" y="26746"/>
                  </a:moveTo>
                  <a:lnTo>
                    <a:pt x="105219" y="26746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26746"/>
                  </a:lnTo>
                  <a:lnTo>
                    <a:pt x="0" y="26746"/>
                  </a:lnTo>
                  <a:lnTo>
                    <a:pt x="0" y="77546"/>
                  </a:lnTo>
                  <a:lnTo>
                    <a:pt x="54190" y="77546"/>
                  </a:lnTo>
                  <a:lnTo>
                    <a:pt x="54190" y="132156"/>
                  </a:lnTo>
                  <a:lnTo>
                    <a:pt x="105219" y="132156"/>
                  </a:lnTo>
                  <a:lnTo>
                    <a:pt x="105219" y="77546"/>
                  </a:lnTo>
                  <a:lnTo>
                    <a:pt x="159410" y="77546"/>
                  </a:lnTo>
                  <a:lnTo>
                    <a:pt x="159410" y="2674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04054" y="4320971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9054" y="3943141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0664" y="3807786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690679" y="383793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190" y="10414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10" y="104140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90680" y="38373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2431" y="3012001"/>
              <a:ext cx="172116" cy="172116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082601" y="447166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23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203" y="105410"/>
                  </a:lnTo>
                  <a:lnTo>
                    <a:pt x="54203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23" y="105410"/>
                  </a:lnTo>
                  <a:lnTo>
                    <a:pt x="159423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82610" y="447202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676853" y="4354829"/>
              <a:ext cx="160020" cy="105410"/>
            </a:xfrm>
            <a:custGeom>
              <a:avLst/>
              <a:gdLst/>
              <a:ahLst/>
              <a:cxnLst/>
              <a:rect l="l" t="t" r="r" b="b"/>
              <a:pathLst>
                <a:path w="160020" h="105410">
                  <a:moveTo>
                    <a:pt x="159410" y="0"/>
                  </a:moveTo>
                  <a:lnTo>
                    <a:pt x="0" y="0"/>
                  </a:lnTo>
                  <a:lnTo>
                    <a:pt x="0" y="50800"/>
                  </a:lnTo>
                  <a:lnTo>
                    <a:pt x="54190" y="50800"/>
                  </a:lnTo>
                  <a:lnTo>
                    <a:pt x="54190" y="105410"/>
                  </a:lnTo>
                  <a:lnTo>
                    <a:pt x="105206" y="105410"/>
                  </a:lnTo>
                  <a:lnTo>
                    <a:pt x="105206" y="50800"/>
                  </a:lnTo>
                  <a:lnTo>
                    <a:pt x="159410" y="50800"/>
                  </a:lnTo>
                  <a:lnTo>
                    <a:pt x="1594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76854" y="4300584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27130" y="3070975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51471" y="4266632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0841" y="3959971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93534" y="3206888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9234" y="3407214"/>
              <a:ext cx="172116" cy="17211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267234" y="436117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58750"/>
                  </a:lnTo>
                  <a:lnTo>
                    <a:pt x="105219" y="15875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67237" y="436109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71694" y="3520224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28110" y="4669829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1098" y="2662034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9058" y="4720911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47412" y="4493760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9195" y="4623155"/>
              <a:ext cx="172116" cy="1721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77543" y="3197250"/>
              <a:ext cx="172116" cy="17211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353131" y="4354742"/>
              <a:ext cx="51435" cy="28575"/>
            </a:xfrm>
            <a:custGeom>
              <a:avLst/>
              <a:gdLst/>
              <a:ahLst/>
              <a:cxnLst/>
              <a:rect l="l" t="t" r="r" b="b"/>
              <a:pathLst>
                <a:path w="51434" h="28575">
                  <a:moveTo>
                    <a:pt x="0" y="28027"/>
                  </a:moveTo>
                  <a:lnTo>
                    <a:pt x="51019" y="28027"/>
                  </a:lnTo>
                  <a:lnTo>
                    <a:pt x="51019" y="0"/>
                  </a:lnTo>
                  <a:lnTo>
                    <a:pt x="0" y="0"/>
                  </a:lnTo>
                  <a:lnTo>
                    <a:pt x="0" y="2802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98932" y="4222750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42483" y="4496163"/>
              <a:ext cx="172116" cy="17211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900439" y="3967210"/>
              <a:ext cx="172116" cy="17211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35612" y="5262949"/>
              <a:ext cx="172116" cy="17211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07242" y="5227006"/>
              <a:ext cx="172116" cy="17211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82107" y="3513220"/>
              <a:ext cx="172116" cy="17211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33563" y="5075440"/>
              <a:ext cx="172116" cy="17211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058827" y="3196589"/>
              <a:ext cx="160020" cy="158750"/>
            </a:xfrm>
            <a:custGeom>
              <a:avLst/>
              <a:gdLst/>
              <a:ahLst/>
              <a:cxnLst/>
              <a:rect l="l" t="t" r="r" b="b"/>
              <a:pathLst>
                <a:path w="160020" h="158750">
                  <a:moveTo>
                    <a:pt x="159423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203" y="0"/>
                  </a:lnTo>
                  <a:lnTo>
                    <a:pt x="54203" y="53340"/>
                  </a:lnTo>
                  <a:lnTo>
                    <a:pt x="0" y="53340"/>
                  </a:lnTo>
                  <a:lnTo>
                    <a:pt x="0" y="104140"/>
                  </a:lnTo>
                  <a:lnTo>
                    <a:pt x="54203" y="104140"/>
                  </a:lnTo>
                  <a:lnTo>
                    <a:pt x="54203" y="158750"/>
                  </a:lnTo>
                  <a:lnTo>
                    <a:pt x="105219" y="158750"/>
                  </a:lnTo>
                  <a:lnTo>
                    <a:pt x="105219" y="104140"/>
                  </a:lnTo>
                  <a:lnTo>
                    <a:pt x="159423" y="104140"/>
                  </a:lnTo>
                  <a:lnTo>
                    <a:pt x="159423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58835" y="319612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40338" y="3016605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04362" y="3197250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66658" y="2726272"/>
              <a:ext cx="172116" cy="17211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954357" y="3337559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159410" y="54610"/>
                  </a:moveTo>
                  <a:lnTo>
                    <a:pt x="105219" y="5461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4610"/>
                  </a:lnTo>
                  <a:lnTo>
                    <a:pt x="0" y="54610"/>
                  </a:lnTo>
                  <a:lnTo>
                    <a:pt x="0" y="105410"/>
                  </a:lnTo>
                  <a:lnTo>
                    <a:pt x="54190" y="105410"/>
                  </a:lnTo>
                  <a:lnTo>
                    <a:pt x="54190" y="160020"/>
                  </a:lnTo>
                  <a:lnTo>
                    <a:pt x="105219" y="160020"/>
                  </a:lnTo>
                  <a:lnTo>
                    <a:pt x="105219" y="105410"/>
                  </a:lnTo>
                  <a:lnTo>
                    <a:pt x="159410" y="105410"/>
                  </a:lnTo>
                  <a:lnTo>
                    <a:pt x="159410" y="5461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954360" y="3338148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20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900802" y="2634770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080011" y="2717708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41161" y="3257081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17875" y="218155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28399" y="2412983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477809" y="5063463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77808" y="3712470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283849" y="2843235"/>
              <a:ext cx="172116" cy="17211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222871" y="2788621"/>
              <a:ext cx="51435" cy="3175"/>
            </a:xfrm>
            <a:custGeom>
              <a:avLst/>
              <a:gdLst/>
              <a:ahLst/>
              <a:cxnLst/>
              <a:rect l="l" t="t" r="r" b="b"/>
              <a:pathLst>
                <a:path w="51435" h="3175">
                  <a:moveTo>
                    <a:pt x="0" y="2838"/>
                  </a:moveTo>
                  <a:lnTo>
                    <a:pt x="51020" y="2838"/>
                  </a:lnTo>
                  <a:lnTo>
                    <a:pt x="51020" y="0"/>
                  </a:lnTo>
                  <a:lnTo>
                    <a:pt x="0" y="0"/>
                  </a:lnTo>
                  <a:lnTo>
                    <a:pt x="0" y="28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168673" y="2631742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362767" y="2366009"/>
              <a:ext cx="160020" cy="84455"/>
            </a:xfrm>
            <a:custGeom>
              <a:avLst/>
              <a:gdLst/>
              <a:ahLst/>
              <a:cxnLst/>
              <a:rect l="l" t="t" r="r" b="b"/>
              <a:pathLst>
                <a:path w="160020" h="84455">
                  <a:moveTo>
                    <a:pt x="159410" y="53340"/>
                  </a:moveTo>
                  <a:lnTo>
                    <a:pt x="105219" y="53340"/>
                  </a:lnTo>
                  <a:lnTo>
                    <a:pt x="105219" y="0"/>
                  </a:lnTo>
                  <a:lnTo>
                    <a:pt x="54190" y="0"/>
                  </a:lnTo>
                  <a:lnTo>
                    <a:pt x="54190" y="53340"/>
                  </a:lnTo>
                  <a:lnTo>
                    <a:pt x="0" y="53340"/>
                  </a:lnTo>
                  <a:lnTo>
                    <a:pt x="0" y="84061"/>
                  </a:lnTo>
                  <a:lnTo>
                    <a:pt x="159410" y="84061"/>
                  </a:lnTo>
                  <a:lnTo>
                    <a:pt x="159410" y="5334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362768" y="2365762"/>
              <a:ext cx="160020" cy="160020"/>
            </a:xfrm>
            <a:custGeom>
              <a:avLst/>
              <a:gdLst/>
              <a:ahLst/>
              <a:cxnLst/>
              <a:rect l="l" t="t" r="r" b="b"/>
              <a:pathLst>
                <a:path w="160020" h="160019">
                  <a:moveTo>
                    <a:pt x="0" y="105218"/>
                  </a:moveTo>
                  <a:lnTo>
                    <a:pt x="0" y="54198"/>
                  </a:lnTo>
                  <a:lnTo>
                    <a:pt x="54198" y="54198"/>
                  </a:lnTo>
                  <a:lnTo>
                    <a:pt x="54198" y="0"/>
                  </a:lnTo>
                  <a:lnTo>
                    <a:pt x="105218" y="0"/>
                  </a:lnTo>
                  <a:lnTo>
                    <a:pt x="105218" y="54197"/>
                  </a:lnTo>
                  <a:lnTo>
                    <a:pt x="159416" y="54197"/>
                  </a:lnTo>
                  <a:lnTo>
                    <a:pt x="159416" y="105218"/>
                  </a:lnTo>
                  <a:lnTo>
                    <a:pt x="105218" y="105218"/>
                  </a:lnTo>
                  <a:lnTo>
                    <a:pt x="105218" y="159416"/>
                  </a:lnTo>
                  <a:lnTo>
                    <a:pt x="54197" y="159416"/>
                  </a:lnTo>
                  <a:lnTo>
                    <a:pt x="54198" y="105218"/>
                  </a:lnTo>
                  <a:lnTo>
                    <a:pt x="0" y="105218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57855" y="2773558"/>
              <a:ext cx="172116" cy="172116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084751" y="2247182"/>
              <a:ext cx="3175" cy="3403600"/>
            </a:xfrm>
            <a:custGeom>
              <a:avLst/>
              <a:gdLst/>
              <a:ahLst/>
              <a:cxnLst/>
              <a:rect l="l" t="t" r="r" b="b"/>
              <a:pathLst>
                <a:path w="3175" h="3403600">
                  <a:moveTo>
                    <a:pt x="2880" y="34031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718718" y="3646662"/>
              <a:ext cx="0" cy="2031364"/>
            </a:xfrm>
            <a:custGeom>
              <a:avLst/>
              <a:gdLst/>
              <a:ahLst/>
              <a:cxnLst/>
              <a:rect l="l" t="t" r="r" b="b"/>
              <a:pathLst>
                <a:path h="2031364">
                  <a:moveTo>
                    <a:pt x="0" y="203081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089917" y="3624831"/>
              <a:ext cx="4054475" cy="0"/>
            </a:xfrm>
            <a:custGeom>
              <a:avLst/>
              <a:gdLst/>
              <a:ahLst/>
              <a:cxnLst/>
              <a:rect l="l" t="t" r="r" b="b"/>
              <a:pathLst>
                <a:path w="4054475">
                  <a:moveTo>
                    <a:pt x="0" y="0"/>
                  </a:moveTo>
                  <a:lnTo>
                    <a:pt x="4054083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320450" y="3082681"/>
              <a:ext cx="1755139" cy="0"/>
            </a:xfrm>
            <a:custGeom>
              <a:avLst/>
              <a:gdLst/>
              <a:ahLst/>
              <a:cxnLst/>
              <a:rect l="l" t="t" r="r" b="b"/>
              <a:pathLst>
                <a:path w="1755139">
                  <a:moveTo>
                    <a:pt x="0" y="0"/>
                  </a:moveTo>
                  <a:lnTo>
                    <a:pt x="1754584" y="1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77" name="object 77"/>
          <p:cNvSpPr txBox="1"/>
          <p:nvPr/>
        </p:nvSpPr>
        <p:spPr>
          <a:xfrm>
            <a:off x="4947613" y="5755132"/>
            <a:ext cx="273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69788" y="5755132"/>
            <a:ext cx="293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572529" y="2917444"/>
            <a:ext cx="40703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601898" y="3456940"/>
            <a:ext cx="3486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latin typeface="Verdana"/>
                <a:cs typeface="Verdana"/>
              </a:rPr>
              <a:t>170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816678" y="1908555"/>
            <a:ext cx="595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601188" y="3267964"/>
            <a:ext cx="638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3363743" y="2771140"/>
            <a:ext cx="637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3696553" y="2443717"/>
            <a:ext cx="4545330" cy="1110615"/>
            <a:chOff x="3696553" y="2443717"/>
            <a:chExt cx="4545330" cy="1110615"/>
          </a:xfrm>
        </p:grpSpPr>
        <p:pic>
          <p:nvPicPr>
            <p:cNvPr id="85" name="object 8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992147" y="3137717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19259" y="3381770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11099" y="3288348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069518" y="2710147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7543" y="2900109"/>
              <a:ext cx="172116" cy="17211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3702903" y="2450067"/>
              <a:ext cx="1017269" cy="339090"/>
            </a:xfrm>
            <a:custGeom>
              <a:avLst/>
              <a:gdLst/>
              <a:ahLst/>
              <a:cxnLst/>
              <a:rect l="l" t="t" r="r" b="b"/>
              <a:pathLst>
                <a:path w="1017270" h="339089">
                  <a:moveTo>
                    <a:pt x="1017217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1017217" y="338554"/>
                  </a:lnTo>
                  <a:lnTo>
                    <a:pt x="1017217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702903" y="2450067"/>
              <a:ext cx="1017269" cy="339090"/>
            </a:xfrm>
            <a:custGeom>
              <a:avLst/>
              <a:gdLst/>
              <a:ahLst/>
              <a:cxnLst/>
              <a:rect l="l" t="t" r="r" b="b"/>
              <a:pathLst>
                <a:path w="1017270" h="339089">
                  <a:moveTo>
                    <a:pt x="0" y="0"/>
                  </a:moveTo>
                  <a:lnTo>
                    <a:pt x="1017219" y="0"/>
                  </a:lnTo>
                  <a:lnTo>
                    <a:pt x="1017219" y="33855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6735815" y="5163820"/>
            <a:ext cx="6572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5" dirty="0">
                <a:latin typeface="Verdana"/>
                <a:cs typeface="Verdana"/>
              </a:rPr>
              <a:t>Split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338660" y="5686247"/>
            <a:ext cx="55689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465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709253" y="2470632"/>
            <a:ext cx="1004569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96545">
              <a:lnSpc>
                <a:spcPct val="100000"/>
              </a:lnSpc>
              <a:spcBef>
                <a:spcPts val="114"/>
              </a:spcBef>
            </a:pPr>
            <a:r>
              <a:rPr sz="1550" spc="85" dirty="0">
                <a:solidFill>
                  <a:srgbClr val="FFFFFF"/>
                </a:solidFill>
                <a:latin typeface="Calibri"/>
                <a:cs typeface="Calibri"/>
              </a:rPr>
              <a:t>65.7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3719861" y="4010028"/>
            <a:ext cx="983615" cy="351790"/>
            <a:chOff x="3719861" y="4010028"/>
            <a:chExt cx="983615" cy="351790"/>
          </a:xfrm>
        </p:grpSpPr>
        <p:sp>
          <p:nvSpPr>
            <p:cNvPr id="96" name="object 96"/>
            <p:cNvSpPr/>
            <p:nvPr/>
          </p:nvSpPr>
          <p:spPr>
            <a:xfrm>
              <a:off x="3726211" y="4016378"/>
              <a:ext cx="970915" cy="339090"/>
            </a:xfrm>
            <a:custGeom>
              <a:avLst/>
              <a:gdLst/>
              <a:ahLst/>
              <a:cxnLst/>
              <a:rect l="l" t="t" r="r" b="b"/>
              <a:pathLst>
                <a:path w="970914" h="339089">
                  <a:moveTo>
                    <a:pt x="970600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970600" y="338554"/>
                  </a:lnTo>
                  <a:lnTo>
                    <a:pt x="970600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726211" y="4016378"/>
              <a:ext cx="970915" cy="339090"/>
            </a:xfrm>
            <a:custGeom>
              <a:avLst/>
              <a:gdLst/>
              <a:ahLst/>
              <a:cxnLst/>
              <a:rect l="l" t="t" r="r" b="b"/>
              <a:pathLst>
                <a:path w="970914" h="339089">
                  <a:moveTo>
                    <a:pt x="0" y="0"/>
                  </a:moveTo>
                  <a:lnTo>
                    <a:pt x="970600" y="0"/>
                  </a:lnTo>
                  <a:lnTo>
                    <a:pt x="970600" y="33855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3732561" y="4037304"/>
            <a:ext cx="95821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00660">
              <a:lnSpc>
                <a:spcPct val="100000"/>
              </a:lnSpc>
              <a:spcBef>
                <a:spcPts val="114"/>
              </a:spcBef>
            </a:pPr>
            <a:r>
              <a:rPr sz="1550" spc="145" dirty="0">
                <a:solidFill>
                  <a:srgbClr val="FFFFFF"/>
                </a:solidFill>
                <a:latin typeface="Calibri"/>
                <a:cs typeface="Calibri"/>
              </a:rPr>
              <a:t>300.5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534708" y="4003495"/>
            <a:ext cx="812165" cy="351790"/>
            <a:chOff x="5534708" y="4003495"/>
            <a:chExt cx="812165" cy="351790"/>
          </a:xfrm>
        </p:grpSpPr>
        <p:sp>
          <p:nvSpPr>
            <p:cNvPr id="100" name="object 100"/>
            <p:cNvSpPr/>
            <p:nvPr/>
          </p:nvSpPr>
          <p:spPr>
            <a:xfrm>
              <a:off x="5541058" y="4009845"/>
              <a:ext cx="799465" cy="339090"/>
            </a:xfrm>
            <a:custGeom>
              <a:avLst/>
              <a:gdLst/>
              <a:ahLst/>
              <a:cxnLst/>
              <a:rect l="l" t="t" r="r" b="b"/>
              <a:pathLst>
                <a:path w="799464" h="339089">
                  <a:moveTo>
                    <a:pt x="799059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799059" y="338554"/>
                  </a:lnTo>
                  <a:lnTo>
                    <a:pt x="79905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541058" y="4009845"/>
              <a:ext cx="799465" cy="339090"/>
            </a:xfrm>
            <a:custGeom>
              <a:avLst/>
              <a:gdLst/>
              <a:ahLst/>
              <a:cxnLst/>
              <a:rect l="l" t="t" r="r" b="b"/>
              <a:pathLst>
                <a:path w="799464" h="339089">
                  <a:moveTo>
                    <a:pt x="0" y="0"/>
                  </a:moveTo>
                  <a:lnTo>
                    <a:pt x="799059" y="0"/>
                  </a:lnTo>
                  <a:lnTo>
                    <a:pt x="799059" y="33855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5547408" y="4031208"/>
            <a:ext cx="78676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60020">
              <a:lnSpc>
                <a:spcPct val="100000"/>
              </a:lnSpc>
              <a:spcBef>
                <a:spcPts val="114"/>
              </a:spcBef>
            </a:pPr>
            <a:r>
              <a:rPr sz="1550" spc="15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550" spc="30" dirty="0">
                <a:solidFill>
                  <a:srgbClr val="FFFFFF"/>
                </a:solidFill>
                <a:latin typeface="Calibri"/>
                <a:cs typeface="Calibri"/>
              </a:rPr>
              <a:t>64.1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171609" y="2807075"/>
            <a:ext cx="957580" cy="339090"/>
          </a:xfrm>
          <a:prstGeom prst="rect">
            <a:avLst/>
          </a:prstGeom>
          <a:solidFill>
            <a:srgbClr val="00B050"/>
          </a:solidFill>
          <a:ln w="12700">
            <a:solidFill>
              <a:srgbClr val="007033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252729">
              <a:lnSpc>
                <a:spcPct val="100000"/>
              </a:lnSpc>
              <a:spcBef>
                <a:spcPts val="275"/>
              </a:spcBef>
            </a:pPr>
            <a:r>
              <a:rPr sz="1550" spc="65" dirty="0">
                <a:solidFill>
                  <a:srgbClr val="FFFFFF"/>
                </a:solidFill>
                <a:latin typeface="Calibri"/>
                <a:cs typeface="Calibri"/>
              </a:rPr>
              <a:t>1023</a:t>
            </a:r>
            <a:endParaRPr sz="1550">
              <a:latin typeface="Calibri"/>
              <a:cs typeface="Calibri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7160046" y="4009838"/>
            <a:ext cx="812165" cy="351790"/>
            <a:chOff x="7160046" y="4009838"/>
            <a:chExt cx="812165" cy="351790"/>
          </a:xfrm>
        </p:grpSpPr>
        <p:sp>
          <p:nvSpPr>
            <p:cNvPr id="105" name="object 105"/>
            <p:cNvSpPr/>
            <p:nvPr/>
          </p:nvSpPr>
          <p:spPr>
            <a:xfrm>
              <a:off x="7166396" y="4016188"/>
              <a:ext cx="799465" cy="339090"/>
            </a:xfrm>
            <a:custGeom>
              <a:avLst/>
              <a:gdLst/>
              <a:ahLst/>
              <a:cxnLst/>
              <a:rect l="l" t="t" r="r" b="b"/>
              <a:pathLst>
                <a:path w="799465" h="339089">
                  <a:moveTo>
                    <a:pt x="799059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799059" y="338554"/>
                  </a:lnTo>
                  <a:lnTo>
                    <a:pt x="79905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166396" y="4016188"/>
              <a:ext cx="799465" cy="339090"/>
            </a:xfrm>
            <a:custGeom>
              <a:avLst/>
              <a:gdLst/>
              <a:ahLst/>
              <a:cxnLst/>
              <a:rect l="l" t="t" r="r" b="b"/>
              <a:pathLst>
                <a:path w="799465" h="339089">
                  <a:moveTo>
                    <a:pt x="0" y="0"/>
                  </a:moveTo>
                  <a:lnTo>
                    <a:pt x="799059" y="0"/>
                  </a:lnTo>
                  <a:lnTo>
                    <a:pt x="799059" y="338554"/>
                  </a:lnTo>
                  <a:lnTo>
                    <a:pt x="0" y="3385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7172746" y="4037304"/>
            <a:ext cx="786765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114"/>
              </a:spcBef>
            </a:pPr>
            <a:r>
              <a:rPr sz="1550" spc="100" dirty="0">
                <a:solidFill>
                  <a:srgbClr val="FFFFFF"/>
                </a:solidFill>
                <a:latin typeface="Calibri"/>
                <a:cs typeface="Calibri"/>
              </a:rPr>
              <a:t>0.7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108" name="object 10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384962" y="1329115"/>
            <a:ext cx="2219664" cy="1891926"/>
          </a:xfrm>
          <a:prstGeom prst="rect">
            <a:avLst/>
          </a:prstGeom>
        </p:spPr>
      </p:pic>
      <p:sp>
        <p:nvSpPr>
          <p:cNvPr id="109" name="object 109"/>
          <p:cNvSpPr txBox="1"/>
          <p:nvPr/>
        </p:nvSpPr>
        <p:spPr>
          <a:xfrm>
            <a:off x="9231063" y="1311215"/>
            <a:ext cx="551815" cy="508000"/>
          </a:xfrm>
          <a:prstGeom prst="rect">
            <a:avLst/>
          </a:prstGeom>
          <a:solidFill>
            <a:srgbClr val="00B050"/>
          </a:solidFill>
          <a:ln w="12700">
            <a:solidFill>
              <a:srgbClr val="007033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2755779" y="1818736"/>
            <a:ext cx="551815" cy="508000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459"/>
              </a:spcBef>
            </a:pP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5535160" y="1474398"/>
            <a:ext cx="6383020" cy="5277485"/>
            <a:chOff x="5535160" y="1474398"/>
            <a:chExt cx="6383020" cy="527748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18" name="object 18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79916" y="3120725"/>
            <a:ext cx="1116965" cy="415290"/>
            <a:chOff x="3479916" y="3120725"/>
            <a:chExt cx="1116965" cy="415290"/>
          </a:xfrm>
        </p:grpSpPr>
        <p:sp>
          <p:nvSpPr>
            <p:cNvPr id="23" name="object 23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637357" y="3179571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052930" y="3537668"/>
            <a:ext cx="2094864" cy="1031240"/>
            <a:chOff x="7052930" y="3537668"/>
            <a:chExt cx="2094864" cy="1031240"/>
          </a:xfrm>
        </p:grpSpPr>
        <p:sp>
          <p:nvSpPr>
            <p:cNvPr id="27" name="object 27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32" name="object 3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991326" y="3537667"/>
            <a:ext cx="2094864" cy="1031240"/>
            <a:chOff x="2991326" y="3537667"/>
            <a:chExt cx="2094864" cy="1031240"/>
          </a:xfrm>
        </p:grpSpPr>
        <p:sp>
          <p:nvSpPr>
            <p:cNvPr id="36" name="object 36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506349" y="4551272"/>
            <a:ext cx="1116965" cy="415290"/>
            <a:chOff x="6506349" y="4551272"/>
            <a:chExt cx="1116965" cy="415290"/>
          </a:xfrm>
        </p:grpSpPr>
        <p:sp>
          <p:nvSpPr>
            <p:cNvPr id="41" name="object 41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722527" y="4612132"/>
            <a:ext cx="685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444746" y="4551272"/>
            <a:ext cx="7219950" cy="1231900"/>
            <a:chOff x="2444746" y="4551272"/>
            <a:chExt cx="7219950" cy="1231900"/>
          </a:xfrm>
        </p:grpSpPr>
        <p:sp>
          <p:nvSpPr>
            <p:cNvPr id="45" name="object 45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15813" y="4967377"/>
              <a:ext cx="543560" cy="808355"/>
            </a:xfrm>
            <a:custGeom>
              <a:avLst/>
              <a:gdLst/>
              <a:ahLst/>
              <a:cxnLst/>
              <a:rect l="l" t="t" r="r" b="b"/>
              <a:pathLst>
                <a:path w="543559" h="808354">
                  <a:moveTo>
                    <a:pt x="0" y="808007"/>
                  </a:moveTo>
                  <a:lnTo>
                    <a:pt x="543468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62154" y="4967377"/>
              <a:ext cx="637540" cy="809625"/>
            </a:xfrm>
            <a:custGeom>
              <a:avLst/>
              <a:gdLst/>
              <a:ahLst/>
              <a:cxnLst/>
              <a:rect l="l" t="t" r="r" b="b"/>
              <a:pathLst>
                <a:path w="637540" h="809625">
                  <a:moveTo>
                    <a:pt x="0" y="0"/>
                  </a:moveTo>
                  <a:lnTo>
                    <a:pt x="636917" y="80944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467452" y="5140960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305789" y="5140960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955694" y="5766160"/>
            <a:ext cx="2324100" cy="415290"/>
            <a:chOff x="5955694" y="5766160"/>
            <a:chExt cx="2324100" cy="415290"/>
          </a:xfrm>
        </p:grpSpPr>
        <p:sp>
          <p:nvSpPr>
            <p:cNvPr id="53" name="object 53"/>
            <p:cNvSpPr/>
            <p:nvPr/>
          </p:nvSpPr>
          <p:spPr>
            <a:xfrm>
              <a:off x="59620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693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052930" y="3537668"/>
            <a:ext cx="4865370" cy="3214370"/>
            <a:chOff x="7052930" y="3537668"/>
            <a:chExt cx="4865370" cy="3214370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059280" y="3544019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40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080073" y="3544018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4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29768" y="152400"/>
            <a:ext cx="7114540" cy="554990"/>
            <a:chOff x="429768" y="152400"/>
            <a:chExt cx="7114540" cy="554990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114032" cy="5547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049096" cy="48757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665805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11643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91326" y="3537667"/>
            <a:ext cx="2094864" cy="1031240"/>
            <a:chOff x="2991326" y="3537667"/>
            <a:chExt cx="2094864" cy="1031240"/>
          </a:xfrm>
        </p:grpSpPr>
        <p:sp>
          <p:nvSpPr>
            <p:cNvPr id="19" name="object 19"/>
            <p:cNvSpPr/>
            <p:nvPr/>
          </p:nvSpPr>
          <p:spPr>
            <a:xfrm>
              <a:off x="2997676" y="3544017"/>
              <a:ext cx="1018540" cy="1016635"/>
            </a:xfrm>
            <a:custGeom>
              <a:avLst/>
              <a:gdLst/>
              <a:ahLst/>
              <a:cxnLst/>
              <a:rect l="l" t="t" r="r" b="b"/>
              <a:pathLst>
                <a:path w="1018539" h="1016635">
                  <a:moveTo>
                    <a:pt x="0" y="1016477"/>
                  </a:moveTo>
                  <a:lnTo>
                    <a:pt x="1017920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18471" y="3544017"/>
              <a:ext cx="1061085" cy="1018540"/>
            </a:xfrm>
            <a:custGeom>
              <a:avLst/>
              <a:gdLst/>
              <a:ahLst/>
              <a:cxnLst/>
              <a:rect l="l" t="t" r="r" b="b"/>
              <a:pathLst>
                <a:path w="1061085" h="1018539">
                  <a:moveTo>
                    <a:pt x="0" y="0"/>
                  </a:moveTo>
                  <a:lnTo>
                    <a:pt x="1061049" y="1017916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604200" y="3757167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50038" y="3757167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547934" y="4551272"/>
            <a:ext cx="1116965" cy="415290"/>
            <a:chOff x="8547934" y="4551272"/>
            <a:chExt cx="1116965" cy="415290"/>
          </a:xfrm>
        </p:grpSpPr>
        <p:sp>
          <p:nvSpPr>
            <p:cNvPr id="24" name="object 24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554284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877617" y="4612132"/>
            <a:ext cx="4584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solidFill>
                  <a:srgbClr val="FFFFFF"/>
                </a:solidFill>
                <a:latin typeface="Verdana"/>
                <a:cs typeface="Verdana"/>
              </a:rPr>
              <a:t>1023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444746" y="4551272"/>
            <a:ext cx="1116965" cy="415290"/>
            <a:chOff x="2444746" y="4551272"/>
            <a:chExt cx="1116965" cy="415290"/>
          </a:xfrm>
        </p:grpSpPr>
        <p:sp>
          <p:nvSpPr>
            <p:cNvPr id="28" name="object 28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51096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723629" y="4612132"/>
            <a:ext cx="5600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FFFFFF"/>
                </a:solidFill>
                <a:latin typeface="Verdana"/>
                <a:cs typeface="Verdana"/>
              </a:rPr>
              <a:t>300.5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51028" y="4551272"/>
            <a:ext cx="1116965" cy="415290"/>
            <a:chOff x="4551028" y="4551272"/>
            <a:chExt cx="1116965" cy="415290"/>
          </a:xfrm>
        </p:grpSpPr>
        <p:sp>
          <p:nvSpPr>
            <p:cNvPr id="32" name="object 32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3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557378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899762" y="4612132"/>
            <a:ext cx="4203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FFFFF"/>
                </a:solidFill>
                <a:latin typeface="Verdana"/>
                <a:cs typeface="Verdana"/>
              </a:rPr>
              <a:t>65.7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509463" y="4961027"/>
            <a:ext cx="1196340" cy="822325"/>
            <a:chOff x="6509463" y="4961027"/>
            <a:chExt cx="1196340" cy="822325"/>
          </a:xfrm>
        </p:grpSpPr>
        <p:sp>
          <p:nvSpPr>
            <p:cNvPr id="36" name="object 36"/>
            <p:cNvSpPr/>
            <p:nvPr/>
          </p:nvSpPr>
          <p:spPr>
            <a:xfrm>
              <a:off x="6515813" y="4967378"/>
              <a:ext cx="543560" cy="808355"/>
            </a:xfrm>
            <a:custGeom>
              <a:avLst/>
              <a:gdLst/>
              <a:ahLst/>
              <a:cxnLst/>
              <a:rect l="l" t="t" r="r" b="b"/>
              <a:pathLst>
                <a:path w="543559" h="808354">
                  <a:moveTo>
                    <a:pt x="0" y="808007"/>
                  </a:moveTo>
                  <a:lnTo>
                    <a:pt x="543468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62155" y="4967377"/>
              <a:ext cx="637540" cy="809625"/>
            </a:xfrm>
            <a:custGeom>
              <a:avLst/>
              <a:gdLst/>
              <a:ahLst/>
              <a:cxnLst/>
              <a:rect l="l" t="t" r="r" b="b"/>
              <a:pathLst>
                <a:path w="637540" h="809625">
                  <a:moveTo>
                    <a:pt x="0" y="0"/>
                  </a:moveTo>
                  <a:lnTo>
                    <a:pt x="636917" y="80944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467452" y="5140960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05789" y="5140960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955694" y="5766160"/>
            <a:ext cx="1116965" cy="415290"/>
            <a:chOff x="5955694" y="5766160"/>
            <a:chExt cx="1116965" cy="415290"/>
          </a:xfrm>
        </p:grpSpPr>
        <p:sp>
          <p:nvSpPr>
            <p:cNvPr id="41" name="object 41"/>
            <p:cNvSpPr/>
            <p:nvPr/>
          </p:nvSpPr>
          <p:spPr>
            <a:xfrm>
              <a:off x="59620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4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6"/>
                  </a:lnTo>
                  <a:lnTo>
                    <a:pt x="1036826" y="402246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4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620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6278233" y="5825235"/>
            <a:ext cx="4724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600" spc="-175" dirty="0">
                <a:solidFill>
                  <a:srgbClr val="FFFFFF"/>
                </a:solidFill>
                <a:latin typeface="Verdana"/>
                <a:cs typeface="Verdana"/>
              </a:rPr>
              <a:t>64.1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162994" y="5766160"/>
            <a:ext cx="1116965" cy="415290"/>
            <a:chOff x="7162994" y="5766160"/>
            <a:chExt cx="1116965" cy="415290"/>
          </a:xfrm>
        </p:grpSpPr>
        <p:sp>
          <p:nvSpPr>
            <p:cNvPr id="45" name="object 45"/>
            <p:cNvSpPr/>
            <p:nvPr/>
          </p:nvSpPr>
          <p:spPr>
            <a:xfrm>
              <a:off x="71693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4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6"/>
                  </a:lnTo>
                  <a:lnTo>
                    <a:pt x="1036826" y="402246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4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69344" y="5772510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0070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562527" y="5825235"/>
            <a:ext cx="3181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FFFFF"/>
                </a:solidFill>
                <a:latin typeface="Verdana"/>
                <a:cs typeface="Verdana"/>
              </a:rPr>
              <a:t>0.7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535160" y="1474398"/>
            <a:ext cx="1116965" cy="415290"/>
            <a:chOff x="5535160" y="1474398"/>
            <a:chExt cx="1116965" cy="415290"/>
          </a:xfrm>
        </p:grpSpPr>
        <p:sp>
          <p:nvSpPr>
            <p:cNvPr id="49" name="object 49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3" y="0"/>
                  </a:lnTo>
                  <a:lnTo>
                    <a:pt x="40947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5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7" y="396978"/>
                  </a:lnTo>
                  <a:lnTo>
                    <a:pt x="67043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3" y="382610"/>
                  </a:lnTo>
                  <a:lnTo>
                    <a:pt x="1098601" y="361300"/>
                  </a:lnTo>
                  <a:lnTo>
                    <a:pt x="1103870" y="335205"/>
                  </a:lnTo>
                  <a:lnTo>
                    <a:pt x="1103870" y="67042"/>
                  </a:lnTo>
                  <a:lnTo>
                    <a:pt x="1098601" y="40946"/>
                  </a:lnTo>
                  <a:lnTo>
                    <a:pt x="1084233" y="19636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541510" y="1480748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778325" y="1533652"/>
            <a:ext cx="6305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114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000725" y="1882520"/>
            <a:ext cx="4097654" cy="1253490"/>
            <a:chOff x="4000725" y="1882520"/>
            <a:chExt cx="4097654" cy="1253490"/>
          </a:xfrm>
        </p:grpSpPr>
        <p:sp>
          <p:nvSpPr>
            <p:cNvPr id="53" name="object 53"/>
            <p:cNvSpPr/>
            <p:nvPr/>
          </p:nvSpPr>
          <p:spPr>
            <a:xfrm>
              <a:off x="4007075" y="1889197"/>
              <a:ext cx="2075180" cy="1232535"/>
            </a:xfrm>
            <a:custGeom>
              <a:avLst/>
              <a:gdLst/>
              <a:ahLst/>
              <a:cxnLst/>
              <a:rect l="l" t="t" r="r" b="b"/>
              <a:pathLst>
                <a:path w="2075179" h="1232535">
                  <a:moveTo>
                    <a:pt x="0" y="1232137"/>
                  </a:moveTo>
                  <a:lnTo>
                    <a:pt x="2074653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088810" y="1888870"/>
              <a:ext cx="2002789" cy="1240790"/>
            </a:xfrm>
            <a:custGeom>
              <a:avLst/>
              <a:gdLst/>
              <a:ahLst/>
              <a:cxnLst/>
              <a:rect l="l" t="t" r="r" b="b"/>
              <a:pathLst>
                <a:path w="2002790" h="1240789">
                  <a:moveTo>
                    <a:pt x="0" y="0"/>
                  </a:moveTo>
                  <a:lnTo>
                    <a:pt x="2002765" y="1240765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676118" y="2129535"/>
            <a:ext cx="4298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Verdana"/>
                <a:cs typeface="Verdana"/>
              </a:rPr>
              <a:t>Yes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055544" y="2129535"/>
            <a:ext cx="3663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No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479916" y="3120725"/>
            <a:ext cx="1116965" cy="415290"/>
            <a:chOff x="3479916" y="3120725"/>
            <a:chExt cx="1116965" cy="415290"/>
          </a:xfrm>
        </p:grpSpPr>
        <p:sp>
          <p:nvSpPr>
            <p:cNvPr id="58" name="object 58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5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5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486266" y="3127075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4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637357" y="3179571"/>
            <a:ext cx="8020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200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497384" y="3120725"/>
            <a:ext cx="1147445" cy="415290"/>
            <a:chOff x="7497384" y="3120725"/>
            <a:chExt cx="1147445" cy="415290"/>
          </a:xfrm>
        </p:grpSpPr>
        <p:sp>
          <p:nvSpPr>
            <p:cNvPr id="62" name="object 62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106758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6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67586" y="402247"/>
                  </a:lnTo>
                  <a:lnTo>
                    <a:pt x="1093682" y="396978"/>
                  </a:lnTo>
                  <a:lnTo>
                    <a:pt x="1114992" y="382610"/>
                  </a:lnTo>
                  <a:lnTo>
                    <a:pt x="1129359" y="361300"/>
                  </a:lnTo>
                  <a:lnTo>
                    <a:pt x="1134628" y="335203"/>
                  </a:lnTo>
                  <a:lnTo>
                    <a:pt x="1134628" y="67042"/>
                  </a:lnTo>
                  <a:lnTo>
                    <a:pt x="1129359" y="40946"/>
                  </a:lnTo>
                  <a:lnTo>
                    <a:pt x="1114992" y="19636"/>
                  </a:lnTo>
                  <a:lnTo>
                    <a:pt x="1093682" y="5268"/>
                  </a:lnTo>
                  <a:lnTo>
                    <a:pt x="106758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503734" y="3127075"/>
              <a:ext cx="1134745" cy="402590"/>
            </a:xfrm>
            <a:custGeom>
              <a:avLst/>
              <a:gdLst/>
              <a:ahLst/>
              <a:cxnLst/>
              <a:rect l="l" t="t" r="r" b="b"/>
              <a:pathLst>
                <a:path w="1134745" h="402589">
                  <a:moveTo>
                    <a:pt x="0" y="67043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67586" y="0"/>
                  </a:lnTo>
                  <a:lnTo>
                    <a:pt x="1093682" y="5268"/>
                  </a:lnTo>
                  <a:lnTo>
                    <a:pt x="1114992" y="19636"/>
                  </a:lnTo>
                  <a:lnTo>
                    <a:pt x="1129360" y="40946"/>
                  </a:lnTo>
                  <a:lnTo>
                    <a:pt x="1134629" y="67043"/>
                  </a:lnTo>
                  <a:lnTo>
                    <a:pt x="1134629" y="335204"/>
                  </a:lnTo>
                  <a:lnTo>
                    <a:pt x="1129360" y="361300"/>
                  </a:lnTo>
                  <a:lnTo>
                    <a:pt x="1114992" y="382610"/>
                  </a:lnTo>
                  <a:lnTo>
                    <a:pt x="1093682" y="396978"/>
                  </a:lnTo>
                  <a:lnTo>
                    <a:pt x="1067586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3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699573" y="3179571"/>
            <a:ext cx="7435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170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6506349" y="4551272"/>
            <a:ext cx="1116965" cy="415290"/>
            <a:chOff x="6506349" y="4551272"/>
            <a:chExt cx="1116965" cy="415290"/>
          </a:xfrm>
        </p:grpSpPr>
        <p:sp>
          <p:nvSpPr>
            <p:cNvPr id="66" name="object 66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1036826" y="0"/>
                  </a:moveTo>
                  <a:lnTo>
                    <a:pt x="67042" y="0"/>
                  </a:lnTo>
                  <a:lnTo>
                    <a:pt x="40946" y="5268"/>
                  </a:lnTo>
                  <a:lnTo>
                    <a:pt x="19636" y="19635"/>
                  </a:lnTo>
                  <a:lnTo>
                    <a:pt x="5268" y="40946"/>
                  </a:lnTo>
                  <a:lnTo>
                    <a:pt x="0" y="67042"/>
                  </a:lnTo>
                  <a:lnTo>
                    <a:pt x="0" y="335203"/>
                  </a:lnTo>
                  <a:lnTo>
                    <a:pt x="5268" y="361300"/>
                  </a:lnTo>
                  <a:lnTo>
                    <a:pt x="19636" y="382610"/>
                  </a:lnTo>
                  <a:lnTo>
                    <a:pt x="40946" y="396978"/>
                  </a:lnTo>
                  <a:lnTo>
                    <a:pt x="67042" y="402247"/>
                  </a:lnTo>
                  <a:lnTo>
                    <a:pt x="1036826" y="402247"/>
                  </a:lnTo>
                  <a:lnTo>
                    <a:pt x="1062922" y="396978"/>
                  </a:lnTo>
                  <a:lnTo>
                    <a:pt x="1084232" y="382610"/>
                  </a:lnTo>
                  <a:lnTo>
                    <a:pt x="1098600" y="361300"/>
                  </a:lnTo>
                  <a:lnTo>
                    <a:pt x="1103868" y="335203"/>
                  </a:lnTo>
                  <a:lnTo>
                    <a:pt x="1103868" y="67042"/>
                  </a:lnTo>
                  <a:lnTo>
                    <a:pt x="1098600" y="40946"/>
                  </a:lnTo>
                  <a:lnTo>
                    <a:pt x="1084232" y="19635"/>
                  </a:lnTo>
                  <a:lnTo>
                    <a:pt x="1062922" y="5268"/>
                  </a:lnTo>
                  <a:lnTo>
                    <a:pt x="10368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512699" y="4557622"/>
              <a:ext cx="1104265" cy="402590"/>
            </a:xfrm>
            <a:custGeom>
              <a:avLst/>
              <a:gdLst/>
              <a:ahLst/>
              <a:cxnLst/>
              <a:rect l="l" t="t" r="r" b="b"/>
              <a:pathLst>
                <a:path w="1104265" h="402589">
                  <a:moveTo>
                    <a:pt x="0" y="67042"/>
                  </a:moveTo>
                  <a:lnTo>
                    <a:pt x="5268" y="40946"/>
                  </a:lnTo>
                  <a:lnTo>
                    <a:pt x="19636" y="19636"/>
                  </a:lnTo>
                  <a:lnTo>
                    <a:pt x="40946" y="5268"/>
                  </a:lnTo>
                  <a:lnTo>
                    <a:pt x="67042" y="0"/>
                  </a:lnTo>
                  <a:lnTo>
                    <a:pt x="1036827" y="0"/>
                  </a:lnTo>
                  <a:lnTo>
                    <a:pt x="1062922" y="5268"/>
                  </a:lnTo>
                  <a:lnTo>
                    <a:pt x="1084232" y="19636"/>
                  </a:lnTo>
                  <a:lnTo>
                    <a:pt x="1098600" y="40946"/>
                  </a:lnTo>
                  <a:lnTo>
                    <a:pt x="1103869" y="67042"/>
                  </a:lnTo>
                  <a:lnTo>
                    <a:pt x="1103869" y="335204"/>
                  </a:lnTo>
                  <a:lnTo>
                    <a:pt x="1098600" y="361300"/>
                  </a:lnTo>
                  <a:lnTo>
                    <a:pt x="1084232" y="382610"/>
                  </a:lnTo>
                  <a:lnTo>
                    <a:pt x="1062922" y="396978"/>
                  </a:lnTo>
                  <a:lnTo>
                    <a:pt x="1036827" y="402247"/>
                  </a:lnTo>
                  <a:lnTo>
                    <a:pt x="67042" y="402247"/>
                  </a:lnTo>
                  <a:lnTo>
                    <a:pt x="40946" y="396978"/>
                  </a:lnTo>
                  <a:lnTo>
                    <a:pt x="19636" y="382610"/>
                  </a:lnTo>
                  <a:lnTo>
                    <a:pt x="5268" y="361300"/>
                  </a:lnTo>
                  <a:lnTo>
                    <a:pt x="0" y="335204"/>
                  </a:lnTo>
                  <a:lnTo>
                    <a:pt x="0" y="67042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6722527" y="4612132"/>
            <a:ext cx="685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9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409" dirty="0">
                <a:solidFill>
                  <a:srgbClr val="FFFFFF"/>
                </a:solidFill>
                <a:latin typeface="Verdana"/>
                <a:cs typeface="Verdana"/>
              </a:rPr>
              <a:t>&lt;</a:t>
            </a:r>
            <a:r>
              <a:rPr sz="16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Verdana"/>
                <a:cs typeface="Verdana"/>
              </a:rPr>
              <a:t>40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008888" y="2779776"/>
            <a:ext cx="10235565" cy="716280"/>
            <a:chOff x="1008888" y="2779776"/>
            <a:chExt cx="10235565" cy="716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8888" y="2779776"/>
              <a:ext cx="10235183" cy="7162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171" y="2790088"/>
              <a:ext cx="10165029" cy="645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696200" cy="554990"/>
            <a:chOff x="429768" y="152400"/>
            <a:chExt cx="769620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696200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631709" cy="48757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404872" y="3386328"/>
            <a:ext cx="7425055" cy="814069"/>
            <a:chOff x="2404872" y="3386328"/>
            <a:chExt cx="7425055" cy="814069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4872" y="3386328"/>
              <a:ext cx="7424928" cy="8138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25490" y="3413118"/>
              <a:ext cx="7352499" cy="741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0703" y="1318492"/>
            <a:ext cx="6150592" cy="4266788"/>
          </a:xfrm>
          <a:prstGeom prst="rect">
            <a:avLst/>
          </a:prstGeom>
        </p:spPr>
      </p:pic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006416" y="1258430"/>
          <a:ext cx="6156959" cy="4881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37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7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81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DAF1C"/>
                      </a:solidFill>
                      <a:prstDash val="solid"/>
                    </a:lnL>
                    <a:lnR w="38100">
                      <a:solidFill>
                        <a:srgbClr val="FDAF1C"/>
                      </a:solidFill>
                      <a:prstDash val="solid"/>
                    </a:lnR>
                    <a:lnT w="28575">
                      <a:solidFill>
                        <a:srgbClr val="FDAF1C"/>
                      </a:solidFill>
                      <a:prstDash val="solid"/>
                    </a:lnT>
                    <a:lnB w="28575">
                      <a:solidFill>
                        <a:srgbClr val="FDAF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DAF1C"/>
                      </a:solidFill>
                      <a:prstDash val="solid"/>
                    </a:lnL>
                    <a:lnR w="38100">
                      <a:solidFill>
                        <a:srgbClr val="FDAF1C"/>
                      </a:solidFill>
                      <a:prstDash val="solid"/>
                    </a:lnR>
                    <a:lnT w="28575">
                      <a:solidFill>
                        <a:srgbClr val="FDAF1C"/>
                      </a:solidFill>
                      <a:prstDash val="solid"/>
                    </a:lnT>
                    <a:lnB w="28575">
                      <a:solidFill>
                        <a:srgbClr val="FDAF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DAF1C"/>
                      </a:solidFill>
                      <a:prstDash val="solid"/>
                    </a:lnL>
                    <a:lnR w="38100">
                      <a:solidFill>
                        <a:srgbClr val="FDAF1C"/>
                      </a:solidFill>
                      <a:prstDash val="solid"/>
                    </a:lnR>
                    <a:lnT w="28575">
                      <a:solidFill>
                        <a:srgbClr val="FDAF1C"/>
                      </a:solidFill>
                      <a:prstDash val="solid"/>
                    </a:lnT>
                    <a:lnB w="28575">
                      <a:solidFill>
                        <a:srgbClr val="FDAF1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DAF1C"/>
                      </a:solidFill>
                      <a:prstDash val="solid"/>
                    </a:lnL>
                    <a:lnR w="28575">
                      <a:solidFill>
                        <a:srgbClr val="FDAF1C"/>
                      </a:solidFill>
                      <a:prstDash val="solid"/>
                    </a:lnR>
                    <a:lnT w="28575">
                      <a:solidFill>
                        <a:srgbClr val="FDAF1C"/>
                      </a:solidFill>
                      <a:prstDash val="solid"/>
                    </a:lnT>
                    <a:lnB w="28575">
                      <a:solidFill>
                        <a:srgbClr val="FDAF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object 6">
            <a:extLst>
              <a:ext uri="{FF2B5EF4-FFF2-40B4-BE49-F238E27FC236}">
                <a16:creationId xmlns:a16="http://schemas.microsoft.com/office/drawing/2014/main" id="{4570BFD4-41F1-4DF8-02D8-3BE93C05B477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52400"/>
            <a:ext cx="7696200" cy="554990"/>
            <a:chOff x="429768" y="152400"/>
            <a:chExt cx="7696200" cy="5549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7696200" cy="5547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7631709" cy="48757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5955" y="1250696"/>
            <a:ext cx="79051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75" spc="120" baseline="1355" dirty="0">
                <a:solidFill>
                  <a:srgbClr val="000000"/>
                </a:solidFill>
                <a:latin typeface="Verdana"/>
                <a:cs typeface="Verdana"/>
              </a:rPr>
              <a:t>STEP</a:t>
            </a:r>
            <a:r>
              <a:rPr sz="3075" spc="-22" baseline="1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075" spc="-765" baseline="1355" dirty="0">
                <a:solidFill>
                  <a:srgbClr val="000000"/>
                </a:solidFill>
                <a:latin typeface="Verdana"/>
                <a:cs typeface="Verdana"/>
              </a:rPr>
              <a:t>1:</a:t>
            </a:r>
            <a:r>
              <a:rPr sz="3075" spc="-97" baseline="1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70" dirty="0">
                <a:solidFill>
                  <a:srgbClr val="000000"/>
                </a:solidFill>
                <a:latin typeface="Verdana"/>
                <a:cs typeface="Verdana"/>
              </a:rPr>
              <a:t>Pick</a:t>
            </a:r>
            <a:r>
              <a:rPr sz="2100" spc="-1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00000"/>
                </a:solidFill>
                <a:latin typeface="Verdana"/>
                <a:cs typeface="Verdana"/>
              </a:rPr>
              <a:t>at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50" dirty="0">
                <a:solidFill>
                  <a:srgbClr val="000000"/>
                </a:solidFill>
                <a:latin typeface="Verdana"/>
                <a:cs typeface="Verdana"/>
              </a:rPr>
              <a:t>random</a:t>
            </a:r>
            <a:r>
              <a:rPr sz="2100" spc="-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21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data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points</a:t>
            </a:r>
            <a:r>
              <a:rPr sz="21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from</a:t>
            </a:r>
            <a:r>
              <a:rPr sz="2100" spc="-9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21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000000"/>
                </a:solidFill>
                <a:latin typeface="Verdana"/>
                <a:cs typeface="Verdana"/>
              </a:rPr>
              <a:t>Training</a:t>
            </a:r>
            <a:r>
              <a:rPr sz="2100" spc="-1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000000"/>
                </a:solidFill>
                <a:latin typeface="Verdana"/>
                <a:cs typeface="Verdana"/>
              </a:rPr>
              <a:t>set.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955" y="2317496"/>
            <a:ext cx="11943715" cy="3103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-30" baseline="1355" dirty="0">
                <a:latin typeface="Verdana"/>
                <a:cs typeface="Verdana"/>
              </a:rPr>
              <a:t> </a:t>
            </a:r>
            <a:r>
              <a:rPr sz="3075" spc="-442" baseline="1355" dirty="0">
                <a:latin typeface="Verdana"/>
                <a:cs typeface="Verdana"/>
              </a:rPr>
              <a:t>2:</a:t>
            </a:r>
            <a:r>
              <a:rPr sz="3075" spc="-104" baseline="1355" dirty="0">
                <a:latin typeface="Verdana"/>
                <a:cs typeface="Verdana"/>
              </a:rPr>
              <a:t> </a:t>
            </a:r>
            <a:r>
              <a:rPr sz="2100" spc="60" dirty="0">
                <a:latin typeface="Verdana"/>
                <a:cs typeface="Verdana"/>
              </a:rPr>
              <a:t>Build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Decision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-45" dirty="0">
                <a:latin typeface="Verdana"/>
                <a:cs typeface="Verdana"/>
              </a:rPr>
              <a:t>Tree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associated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to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these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K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data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points.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-37" baseline="1355" dirty="0">
                <a:latin typeface="Verdana"/>
                <a:cs typeface="Verdana"/>
              </a:rPr>
              <a:t> </a:t>
            </a:r>
            <a:r>
              <a:rPr sz="3075" spc="-434" baseline="1355" dirty="0">
                <a:latin typeface="Verdana"/>
                <a:cs typeface="Verdana"/>
              </a:rPr>
              <a:t>3:</a:t>
            </a:r>
            <a:r>
              <a:rPr sz="3075" spc="-37" baseline="135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Choose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the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75" dirty="0">
                <a:latin typeface="Verdana"/>
                <a:cs typeface="Verdana"/>
              </a:rPr>
              <a:t>number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Ntree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of</a:t>
            </a:r>
            <a:r>
              <a:rPr sz="2100" spc="-135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trees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you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want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to</a:t>
            </a:r>
            <a:r>
              <a:rPr sz="2100" spc="-114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build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and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repeat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STEPS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605" dirty="0">
                <a:latin typeface="Verdana"/>
                <a:cs typeface="Verdana"/>
              </a:rPr>
              <a:t>1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160" dirty="0">
                <a:latin typeface="Verdana"/>
                <a:cs typeface="Verdana"/>
              </a:rPr>
              <a:t>&amp;</a:t>
            </a:r>
            <a:r>
              <a:rPr sz="2100" spc="-120" dirty="0">
                <a:latin typeface="Verdana"/>
                <a:cs typeface="Verdana"/>
              </a:rPr>
              <a:t> </a:t>
            </a:r>
            <a:r>
              <a:rPr sz="2100" spc="-50" dirty="0">
                <a:latin typeface="Verdana"/>
                <a:cs typeface="Verdana"/>
              </a:rPr>
              <a:t>2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40"/>
              </a:spcBef>
            </a:pPr>
            <a:endParaRPr sz="2100">
              <a:latin typeface="Verdana"/>
              <a:cs typeface="Verdana"/>
            </a:endParaRPr>
          </a:p>
          <a:p>
            <a:pPr marL="12700" marR="5080" algn="just">
              <a:lnSpc>
                <a:spcPct val="101400"/>
              </a:lnSpc>
            </a:pPr>
            <a:r>
              <a:rPr sz="3075" spc="120" baseline="1355" dirty="0">
                <a:latin typeface="Verdana"/>
                <a:cs typeface="Verdana"/>
              </a:rPr>
              <a:t>STEP</a:t>
            </a:r>
            <a:r>
              <a:rPr sz="3075" spc="-112" baseline="1355" dirty="0">
                <a:latin typeface="Verdana"/>
                <a:cs typeface="Verdana"/>
              </a:rPr>
              <a:t> </a:t>
            </a:r>
            <a:r>
              <a:rPr sz="3075" spc="-292" baseline="1355" dirty="0">
                <a:latin typeface="Verdana"/>
                <a:cs typeface="Verdana"/>
              </a:rPr>
              <a:t>4:</a:t>
            </a:r>
            <a:r>
              <a:rPr sz="3075" spc="-179" baseline="1355" dirty="0">
                <a:latin typeface="Verdana"/>
                <a:cs typeface="Verdana"/>
              </a:rPr>
              <a:t> </a:t>
            </a:r>
            <a:r>
              <a:rPr sz="2100" spc="25" dirty="0">
                <a:latin typeface="Verdana"/>
                <a:cs typeface="Verdana"/>
              </a:rPr>
              <a:t>For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a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new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data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point,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make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30" dirty="0">
                <a:latin typeface="Verdana"/>
                <a:cs typeface="Verdana"/>
              </a:rPr>
              <a:t>each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one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of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-15" dirty="0">
                <a:latin typeface="Verdana"/>
                <a:cs typeface="Verdana"/>
              </a:rPr>
              <a:t>your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20" dirty="0">
                <a:latin typeface="Verdana"/>
                <a:cs typeface="Verdana"/>
              </a:rPr>
              <a:t>Ntree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25" dirty="0">
                <a:latin typeface="Verdana"/>
                <a:cs typeface="Verdana"/>
              </a:rPr>
              <a:t>trees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predict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the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value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of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Y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20" dirty="0">
                <a:latin typeface="Verdana"/>
                <a:cs typeface="Verdana"/>
              </a:rPr>
              <a:t>to</a:t>
            </a:r>
            <a:r>
              <a:rPr sz="2100" spc="15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for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the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data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point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30" dirty="0">
                <a:latin typeface="Verdana"/>
                <a:cs typeface="Verdana"/>
              </a:rPr>
              <a:t>in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question,</a:t>
            </a:r>
            <a:r>
              <a:rPr sz="2100" spc="-185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and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assign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the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65" dirty="0">
                <a:latin typeface="Verdana"/>
                <a:cs typeface="Verdana"/>
              </a:rPr>
              <a:t>new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data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50" dirty="0">
                <a:latin typeface="Verdana"/>
                <a:cs typeface="Verdana"/>
              </a:rPr>
              <a:t>point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the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average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across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all</a:t>
            </a:r>
            <a:r>
              <a:rPr sz="2100" spc="-175" dirty="0">
                <a:latin typeface="Verdana"/>
                <a:cs typeface="Verdana"/>
              </a:rPr>
              <a:t> </a:t>
            </a:r>
            <a:r>
              <a:rPr sz="2100" spc="-5" dirty="0">
                <a:latin typeface="Verdana"/>
                <a:cs typeface="Verdana"/>
              </a:rPr>
              <a:t>of</a:t>
            </a:r>
            <a:r>
              <a:rPr sz="2100" spc="-18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the</a:t>
            </a:r>
            <a:r>
              <a:rPr sz="2100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predicted</a:t>
            </a:r>
            <a:r>
              <a:rPr sz="2100" spc="-17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Y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values.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98450" y="1786149"/>
            <a:ext cx="345440" cy="440055"/>
            <a:chOff x="298450" y="1786149"/>
            <a:chExt cx="345440" cy="440055"/>
          </a:xfrm>
        </p:grpSpPr>
        <p:sp>
          <p:nvSpPr>
            <p:cNvPr id="16" name="object 16"/>
            <p:cNvSpPr/>
            <p:nvPr/>
          </p:nvSpPr>
          <p:spPr>
            <a:xfrm>
              <a:off x="304800" y="1792499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5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8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4800" y="1792499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5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94856" y="2833178"/>
            <a:ext cx="345440" cy="440055"/>
            <a:chOff x="294856" y="2833178"/>
            <a:chExt cx="345440" cy="440055"/>
          </a:xfrm>
        </p:grpSpPr>
        <p:sp>
          <p:nvSpPr>
            <p:cNvPr id="19" name="object 19"/>
            <p:cNvSpPr/>
            <p:nvPr/>
          </p:nvSpPr>
          <p:spPr>
            <a:xfrm>
              <a:off x="301206" y="2839528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7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1206" y="2839528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94856" y="3951542"/>
            <a:ext cx="345440" cy="440055"/>
            <a:chOff x="294856" y="3951542"/>
            <a:chExt cx="345440" cy="440055"/>
          </a:xfrm>
        </p:grpSpPr>
        <p:sp>
          <p:nvSpPr>
            <p:cNvPr id="22" name="object 22"/>
            <p:cNvSpPr/>
            <p:nvPr/>
          </p:nvSpPr>
          <p:spPr>
            <a:xfrm>
              <a:off x="301206" y="395789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8" y="426887"/>
                  </a:lnTo>
                  <a:lnTo>
                    <a:pt x="332316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1206" y="395789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40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95300" y="0"/>
            <a:ext cx="11692255" cy="6859270"/>
            <a:chOff x="495300" y="0"/>
            <a:chExt cx="11692255" cy="6859270"/>
          </a:xfrm>
        </p:grpSpPr>
        <p:sp>
          <p:nvSpPr>
            <p:cNvPr id="5" name="object 5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968244"/>
            <a:ext cx="49301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40" dirty="0"/>
              <a:t>Classification</a:t>
            </a:r>
            <a:endParaRPr sz="5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7300" y="179323"/>
            <a:ext cx="796670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500" spc="95" dirty="0">
                <a:solidFill>
                  <a:schemeClr val="tx2"/>
                </a:solidFill>
              </a:rPr>
              <a:t>Classification</a:t>
            </a:r>
            <a:r>
              <a:rPr sz="3500" spc="-125" dirty="0"/>
              <a:t>?</a:t>
            </a:r>
            <a:endParaRPr sz="3500" dirty="0"/>
          </a:p>
        </p:txBody>
      </p:sp>
      <p:sp>
        <p:nvSpPr>
          <p:cNvPr id="10" name="object 10"/>
          <p:cNvSpPr txBox="1"/>
          <p:nvPr/>
        </p:nvSpPr>
        <p:spPr>
          <a:xfrm>
            <a:off x="2685756" y="1197355"/>
            <a:ext cx="691324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7505" marR="5080" indent="-345440">
              <a:lnSpc>
                <a:spcPct val="101099"/>
              </a:lnSpc>
              <a:spcBef>
                <a:spcPts val="75"/>
              </a:spcBef>
            </a:pPr>
            <a:r>
              <a:rPr sz="1800" i="1" spc="-20" dirty="0">
                <a:latin typeface="Verdana"/>
                <a:cs typeface="Verdana"/>
              </a:rPr>
              <a:t>Classification:</a:t>
            </a:r>
            <a:r>
              <a:rPr sz="1800" i="1" spc="-80" dirty="0">
                <a:latin typeface="Verdana"/>
                <a:cs typeface="Verdana"/>
              </a:rPr>
              <a:t> </a:t>
            </a:r>
            <a:r>
              <a:rPr sz="1800" i="1" spc="135" dirty="0">
                <a:latin typeface="Verdana"/>
                <a:cs typeface="Verdana"/>
              </a:rPr>
              <a:t>a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spc="75" dirty="0">
                <a:latin typeface="Verdana"/>
                <a:cs typeface="Verdana"/>
              </a:rPr>
              <a:t>Machine</a:t>
            </a:r>
            <a:r>
              <a:rPr sz="1800" i="1" spc="-80" dirty="0">
                <a:latin typeface="Verdana"/>
                <a:cs typeface="Verdana"/>
              </a:rPr>
              <a:t> </a:t>
            </a:r>
            <a:r>
              <a:rPr sz="1800" i="1" spc="45" dirty="0">
                <a:latin typeface="Verdana"/>
                <a:cs typeface="Verdana"/>
              </a:rPr>
              <a:t>Learning</a:t>
            </a:r>
            <a:r>
              <a:rPr sz="1800" i="1" spc="-8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technique</a:t>
            </a:r>
            <a:r>
              <a:rPr sz="1800" i="1" spc="-8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to</a:t>
            </a:r>
            <a:r>
              <a:rPr sz="1800" i="1" spc="-8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identify</a:t>
            </a:r>
            <a:r>
              <a:rPr sz="1800" i="1" spc="-85" dirty="0">
                <a:latin typeface="Verdana"/>
                <a:cs typeface="Verdana"/>
              </a:rPr>
              <a:t> </a:t>
            </a:r>
            <a:r>
              <a:rPr sz="1800" i="1" spc="-25" dirty="0">
                <a:latin typeface="Verdana"/>
                <a:cs typeface="Verdana"/>
              </a:rPr>
              <a:t>the </a:t>
            </a:r>
            <a:r>
              <a:rPr sz="1800" i="1" u="sng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category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spc="-10" dirty="0">
                <a:latin typeface="Verdana"/>
                <a:cs typeface="Verdana"/>
              </a:rPr>
              <a:t>of</a:t>
            </a:r>
            <a:r>
              <a:rPr sz="1800" i="1" spc="-70" dirty="0">
                <a:latin typeface="Verdana"/>
                <a:cs typeface="Verdana"/>
              </a:rPr>
              <a:t> </a:t>
            </a:r>
            <a:r>
              <a:rPr sz="1800" i="1" spc="60" dirty="0">
                <a:latin typeface="Verdana"/>
                <a:cs typeface="Verdana"/>
              </a:rPr>
              <a:t>new</a:t>
            </a:r>
            <a:r>
              <a:rPr sz="1800" i="1" spc="-6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observations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spc="50" dirty="0">
                <a:latin typeface="Verdana"/>
                <a:cs typeface="Verdana"/>
              </a:rPr>
              <a:t>based</a:t>
            </a:r>
            <a:r>
              <a:rPr sz="1800" i="1" spc="-65" dirty="0">
                <a:latin typeface="Verdana"/>
                <a:cs typeface="Verdana"/>
              </a:rPr>
              <a:t> </a:t>
            </a:r>
            <a:r>
              <a:rPr sz="1800" i="1" spc="50" dirty="0">
                <a:latin typeface="Verdana"/>
                <a:cs typeface="Verdana"/>
              </a:rPr>
              <a:t>on</a:t>
            </a:r>
            <a:r>
              <a:rPr sz="1800" i="1" spc="-7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training</a:t>
            </a:r>
            <a:r>
              <a:rPr sz="1800" i="1" spc="-65" dirty="0">
                <a:latin typeface="Verdana"/>
                <a:cs typeface="Verdana"/>
              </a:rPr>
              <a:t> </a:t>
            </a:r>
            <a:r>
              <a:rPr sz="1800" i="1" spc="-10" dirty="0">
                <a:latin typeface="Verdana"/>
                <a:cs typeface="Verdana"/>
              </a:rPr>
              <a:t>data.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35434" y="2765122"/>
            <a:ext cx="884107" cy="884107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9215963" y="2193270"/>
            <a:ext cx="1550035" cy="1542415"/>
            <a:chOff x="9215963" y="2193270"/>
            <a:chExt cx="1550035" cy="154241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69769" y="3239947"/>
              <a:ext cx="495659" cy="4956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9769" y="2716084"/>
              <a:ext cx="495659" cy="4956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2866" y="2717204"/>
              <a:ext cx="495659" cy="4956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69769" y="2197785"/>
              <a:ext cx="495659" cy="4920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1424" y="3237759"/>
              <a:ext cx="495659" cy="4920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15963" y="3234261"/>
              <a:ext cx="495659" cy="4920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15963" y="2195315"/>
              <a:ext cx="495659" cy="4956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15963" y="2717204"/>
              <a:ext cx="495659" cy="4956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4551" y="2193270"/>
              <a:ext cx="495659" cy="495659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0709381" y="4275159"/>
            <a:ext cx="495934" cy="1536065"/>
            <a:chOff x="10709381" y="4275159"/>
            <a:chExt cx="495934" cy="1536065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9381" y="5315347"/>
              <a:ext cx="495659" cy="49565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9381" y="4797049"/>
              <a:ext cx="495659" cy="4920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9381" y="4275159"/>
              <a:ext cx="495658" cy="495659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8762420" y="4267481"/>
            <a:ext cx="1024890" cy="1543685"/>
            <a:chOff x="8762420" y="4267481"/>
            <a:chExt cx="1024890" cy="154368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62420" y="5315347"/>
              <a:ext cx="495659" cy="4956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1132" y="4791414"/>
              <a:ext cx="495659" cy="4956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4229" y="4791414"/>
              <a:ext cx="495659" cy="4956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91132" y="4271995"/>
              <a:ext cx="495659" cy="49206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89533" y="5318937"/>
              <a:ext cx="495659" cy="4920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65913" y="4267481"/>
              <a:ext cx="495659" cy="495659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12260" y="4186436"/>
            <a:ext cx="597802" cy="59780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89018" y="4192141"/>
            <a:ext cx="683795" cy="68379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435911" y="4192141"/>
            <a:ext cx="597802" cy="59780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62465" y="4206626"/>
            <a:ext cx="597802" cy="597802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579214" y="2243062"/>
            <a:ext cx="1551940" cy="1447800"/>
            <a:chOff x="1579214" y="2243062"/>
            <a:chExt cx="1551940" cy="1447800"/>
          </a:xfrm>
        </p:grpSpPr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9214" y="2243062"/>
              <a:ext cx="504756" cy="72327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2551" y="2243062"/>
              <a:ext cx="504756" cy="72327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25886" y="2243062"/>
              <a:ext cx="504756" cy="72327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9214" y="2967513"/>
              <a:ext cx="504756" cy="72327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02551" y="2967513"/>
              <a:ext cx="504756" cy="7232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25886" y="2967513"/>
              <a:ext cx="504756" cy="723277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067970" y="5949188"/>
            <a:ext cx="1022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Verdana"/>
                <a:cs typeface="Verdana"/>
              </a:rPr>
              <a:t>Likely</a:t>
            </a:r>
            <a:r>
              <a:rPr sz="1200" i="1" spc="-75" dirty="0">
                <a:latin typeface="Verdana"/>
                <a:cs typeface="Verdana"/>
              </a:rPr>
              <a:t> </a:t>
            </a:r>
            <a:r>
              <a:rPr sz="1200" i="1" dirty="0">
                <a:latin typeface="Verdana"/>
                <a:cs typeface="Verdana"/>
              </a:rPr>
              <a:t>to</a:t>
            </a:r>
            <a:r>
              <a:rPr sz="1200" i="1" spc="-75" dirty="0">
                <a:latin typeface="Verdana"/>
                <a:cs typeface="Verdana"/>
              </a:rPr>
              <a:t> </a:t>
            </a:r>
            <a:r>
              <a:rPr sz="1200" i="1" spc="-20" dirty="0">
                <a:latin typeface="Verdana"/>
                <a:cs typeface="Verdana"/>
              </a:rPr>
              <a:t>stay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687123" y="5949188"/>
            <a:ext cx="1111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latin typeface="Verdana"/>
                <a:cs typeface="Verdana"/>
              </a:rPr>
              <a:t>Likely</a:t>
            </a:r>
            <a:r>
              <a:rPr sz="1200" i="1" spc="-75" dirty="0">
                <a:latin typeface="Verdana"/>
                <a:cs typeface="Verdana"/>
              </a:rPr>
              <a:t> </a:t>
            </a:r>
            <a:r>
              <a:rPr sz="1200" i="1" dirty="0">
                <a:latin typeface="Verdana"/>
                <a:cs typeface="Verdana"/>
              </a:rPr>
              <a:t>to</a:t>
            </a:r>
            <a:r>
              <a:rPr sz="1200" i="1" spc="-75" dirty="0">
                <a:latin typeface="Verdana"/>
                <a:cs typeface="Verdana"/>
              </a:rPr>
              <a:t> </a:t>
            </a:r>
            <a:r>
              <a:rPr sz="1200" i="1" spc="-10" dirty="0">
                <a:latin typeface="Verdana"/>
                <a:cs typeface="Verdana"/>
              </a:rPr>
              <a:t>leave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55524" y="4252392"/>
            <a:ext cx="528166" cy="73497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03283" y="4252392"/>
            <a:ext cx="528166" cy="734978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55524" y="5088789"/>
            <a:ext cx="528166" cy="73497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03283" y="5088789"/>
            <a:ext cx="528166" cy="734978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74136" y="4263812"/>
            <a:ext cx="537224" cy="71213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74136" y="5117557"/>
            <a:ext cx="537224" cy="712134"/>
          </a:xfrm>
          <a:prstGeom prst="rect">
            <a:avLst/>
          </a:prstGeom>
        </p:spPr>
      </p:pic>
      <p:sp>
        <p:nvSpPr>
          <p:cNvPr id="52" name="object 52"/>
          <p:cNvSpPr txBox="1"/>
          <p:nvPr/>
        </p:nvSpPr>
        <p:spPr>
          <a:xfrm>
            <a:off x="9003238" y="5949188"/>
            <a:ext cx="425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0" dirty="0">
                <a:latin typeface="Verdana"/>
                <a:cs typeface="Verdana"/>
              </a:rPr>
              <a:t>Dogs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785251" y="5949188"/>
            <a:ext cx="374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0" dirty="0">
                <a:latin typeface="Verdana"/>
                <a:cs typeface="Verdana"/>
              </a:rPr>
              <a:t>Cats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9270"/>
            <a:chOff x="0" y="0"/>
            <a:chExt cx="1218755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7727949" cy="6019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556764"/>
            <a:ext cx="409892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solidFill>
                  <a:srgbClr val="008CF5"/>
                </a:solidFill>
              </a:rPr>
              <a:t>Logistic </a:t>
            </a:r>
            <a:r>
              <a:rPr sz="5400" spc="-105" dirty="0">
                <a:solidFill>
                  <a:srgbClr val="008CF5"/>
                </a:solidFill>
              </a:rPr>
              <a:t>Regression</a:t>
            </a:r>
            <a:endParaRPr sz="54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35" dirty="0"/>
              <a:t>Logistic</a:t>
            </a:r>
            <a:r>
              <a:rPr sz="3500" spc="-140" dirty="0"/>
              <a:t> </a:t>
            </a:r>
            <a:r>
              <a:rPr sz="3500" spc="-90" dirty="0"/>
              <a:t>Regression</a:t>
            </a:r>
            <a:endParaRPr sz="3500" dirty="0"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36" y="2328336"/>
            <a:ext cx="1665939" cy="15705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6999" y="2725740"/>
            <a:ext cx="1095654" cy="109565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466440" y="2592324"/>
            <a:ext cx="7493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" dirty="0">
                <a:latin typeface="Cambria Math"/>
                <a:cs typeface="Cambria Math"/>
              </a:rPr>
              <a:t>~</a:t>
            </a:r>
            <a:endParaRPr sz="8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1109" y="4002532"/>
            <a:ext cx="1783714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Verdana"/>
                <a:cs typeface="Verdana"/>
              </a:rPr>
              <a:t>Will</a:t>
            </a:r>
            <a:r>
              <a:rPr sz="1600" spc="-10" dirty="0">
                <a:latin typeface="Verdana"/>
                <a:cs typeface="Verdana"/>
              </a:rPr>
              <a:t> purchase </a:t>
            </a:r>
            <a:r>
              <a:rPr sz="1600" dirty="0">
                <a:latin typeface="Verdana"/>
                <a:cs typeface="Verdana"/>
              </a:rPr>
              <a:t>health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insurance: </a:t>
            </a:r>
            <a:r>
              <a:rPr sz="1600" spc="-20" dirty="0">
                <a:latin typeface="Verdana"/>
                <a:cs typeface="Verdana"/>
              </a:rPr>
              <a:t>Yes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04" dirty="0">
                <a:latin typeface="Verdana"/>
                <a:cs typeface="Verdana"/>
              </a:rPr>
              <a:t>/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No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61856" y="4002532"/>
            <a:ext cx="434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49589" y="1754164"/>
            <a:ext cx="5128895" cy="3746500"/>
            <a:chOff x="6049589" y="1754164"/>
            <a:chExt cx="5128895" cy="3746500"/>
          </a:xfrm>
        </p:grpSpPr>
        <p:sp>
          <p:nvSpPr>
            <p:cNvPr id="18" name="object 18"/>
            <p:cNvSpPr/>
            <p:nvPr/>
          </p:nvSpPr>
          <p:spPr>
            <a:xfrm>
              <a:off x="8662354" y="3684644"/>
              <a:ext cx="76200" cy="1705610"/>
            </a:xfrm>
            <a:custGeom>
              <a:avLst/>
              <a:gdLst/>
              <a:ahLst/>
              <a:cxnLst/>
              <a:rect l="l" t="t" r="r" b="b"/>
              <a:pathLst>
                <a:path w="76200" h="1705610">
                  <a:moveTo>
                    <a:pt x="44448" y="1654799"/>
                  </a:moveTo>
                  <a:lnTo>
                    <a:pt x="31748" y="1654799"/>
                  </a:lnTo>
                  <a:lnTo>
                    <a:pt x="31748" y="1705599"/>
                  </a:lnTo>
                  <a:lnTo>
                    <a:pt x="44448" y="1705599"/>
                  </a:lnTo>
                  <a:lnTo>
                    <a:pt x="44448" y="1654799"/>
                  </a:lnTo>
                  <a:close/>
                </a:path>
                <a:path w="76200" h="1705610">
                  <a:moveTo>
                    <a:pt x="44448" y="1565899"/>
                  </a:moveTo>
                  <a:lnTo>
                    <a:pt x="31748" y="1565899"/>
                  </a:lnTo>
                  <a:lnTo>
                    <a:pt x="31748" y="1616699"/>
                  </a:lnTo>
                  <a:lnTo>
                    <a:pt x="44448" y="1616699"/>
                  </a:lnTo>
                  <a:lnTo>
                    <a:pt x="44448" y="1565899"/>
                  </a:lnTo>
                  <a:close/>
                </a:path>
                <a:path w="76200" h="1705610">
                  <a:moveTo>
                    <a:pt x="44448" y="1476999"/>
                  </a:moveTo>
                  <a:lnTo>
                    <a:pt x="31748" y="1476999"/>
                  </a:lnTo>
                  <a:lnTo>
                    <a:pt x="31748" y="1527799"/>
                  </a:lnTo>
                  <a:lnTo>
                    <a:pt x="44448" y="1527799"/>
                  </a:lnTo>
                  <a:lnTo>
                    <a:pt x="44448" y="1476999"/>
                  </a:lnTo>
                  <a:close/>
                </a:path>
                <a:path w="76200" h="1705610">
                  <a:moveTo>
                    <a:pt x="44448" y="1388099"/>
                  </a:moveTo>
                  <a:lnTo>
                    <a:pt x="31748" y="1388099"/>
                  </a:lnTo>
                  <a:lnTo>
                    <a:pt x="31748" y="1438899"/>
                  </a:lnTo>
                  <a:lnTo>
                    <a:pt x="44448" y="1438899"/>
                  </a:lnTo>
                  <a:lnTo>
                    <a:pt x="44448" y="1388099"/>
                  </a:lnTo>
                  <a:close/>
                </a:path>
                <a:path w="76200" h="1705610">
                  <a:moveTo>
                    <a:pt x="44448" y="1299199"/>
                  </a:moveTo>
                  <a:lnTo>
                    <a:pt x="31748" y="1299199"/>
                  </a:lnTo>
                  <a:lnTo>
                    <a:pt x="31748" y="1349999"/>
                  </a:lnTo>
                  <a:lnTo>
                    <a:pt x="44448" y="1349999"/>
                  </a:lnTo>
                  <a:lnTo>
                    <a:pt x="44448" y="1299199"/>
                  </a:lnTo>
                  <a:close/>
                </a:path>
                <a:path w="76200" h="1705610">
                  <a:moveTo>
                    <a:pt x="44448" y="1210299"/>
                  </a:moveTo>
                  <a:lnTo>
                    <a:pt x="31748" y="1210299"/>
                  </a:lnTo>
                  <a:lnTo>
                    <a:pt x="31748" y="1261099"/>
                  </a:lnTo>
                  <a:lnTo>
                    <a:pt x="44448" y="1261099"/>
                  </a:lnTo>
                  <a:lnTo>
                    <a:pt x="44448" y="1210299"/>
                  </a:lnTo>
                  <a:close/>
                </a:path>
                <a:path w="76200" h="1705610">
                  <a:moveTo>
                    <a:pt x="44448" y="1121399"/>
                  </a:moveTo>
                  <a:lnTo>
                    <a:pt x="31748" y="1121399"/>
                  </a:lnTo>
                  <a:lnTo>
                    <a:pt x="31748" y="1172199"/>
                  </a:lnTo>
                  <a:lnTo>
                    <a:pt x="44448" y="1172199"/>
                  </a:lnTo>
                  <a:lnTo>
                    <a:pt x="44448" y="1121399"/>
                  </a:lnTo>
                  <a:close/>
                </a:path>
                <a:path w="76200" h="1705610">
                  <a:moveTo>
                    <a:pt x="44448" y="1032499"/>
                  </a:moveTo>
                  <a:lnTo>
                    <a:pt x="31748" y="1032499"/>
                  </a:lnTo>
                  <a:lnTo>
                    <a:pt x="31748" y="1083299"/>
                  </a:lnTo>
                  <a:lnTo>
                    <a:pt x="44448" y="1083299"/>
                  </a:lnTo>
                  <a:lnTo>
                    <a:pt x="44448" y="1032499"/>
                  </a:lnTo>
                  <a:close/>
                </a:path>
                <a:path w="76200" h="1705610">
                  <a:moveTo>
                    <a:pt x="44448" y="943599"/>
                  </a:moveTo>
                  <a:lnTo>
                    <a:pt x="31748" y="943599"/>
                  </a:lnTo>
                  <a:lnTo>
                    <a:pt x="31748" y="994399"/>
                  </a:lnTo>
                  <a:lnTo>
                    <a:pt x="44448" y="994399"/>
                  </a:lnTo>
                  <a:lnTo>
                    <a:pt x="44448" y="943599"/>
                  </a:lnTo>
                  <a:close/>
                </a:path>
                <a:path w="76200" h="1705610">
                  <a:moveTo>
                    <a:pt x="44448" y="854699"/>
                  </a:moveTo>
                  <a:lnTo>
                    <a:pt x="31748" y="854699"/>
                  </a:lnTo>
                  <a:lnTo>
                    <a:pt x="31748" y="905499"/>
                  </a:lnTo>
                  <a:lnTo>
                    <a:pt x="44448" y="905499"/>
                  </a:lnTo>
                  <a:lnTo>
                    <a:pt x="44448" y="854699"/>
                  </a:lnTo>
                  <a:close/>
                </a:path>
                <a:path w="76200" h="1705610">
                  <a:moveTo>
                    <a:pt x="44448" y="765799"/>
                  </a:moveTo>
                  <a:lnTo>
                    <a:pt x="31748" y="765799"/>
                  </a:lnTo>
                  <a:lnTo>
                    <a:pt x="31748" y="816599"/>
                  </a:lnTo>
                  <a:lnTo>
                    <a:pt x="44448" y="816599"/>
                  </a:lnTo>
                  <a:lnTo>
                    <a:pt x="44448" y="765799"/>
                  </a:lnTo>
                  <a:close/>
                </a:path>
                <a:path w="76200" h="1705610">
                  <a:moveTo>
                    <a:pt x="44450" y="676899"/>
                  </a:moveTo>
                  <a:lnTo>
                    <a:pt x="31750" y="676899"/>
                  </a:lnTo>
                  <a:lnTo>
                    <a:pt x="31748" y="727699"/>
                  </a:lnTo>
                  <a:lnTo>
                    <a:pt x="44448" y="727699"/>
                  </a:lnTo>
                  <a:lnTo>
                    <a:pt x="44450" y="676899"/>
                  </a:lnTo>
                  <a:close/>
                </a:path>
                <a:path w="76200" h="1705610">
                  <a:moveTo>
                    <a:pt x="44450" y="587999"/>
                  </a:moveTo>
                  <a:lnTo>
                    <a:pt x="31750" y="587999"/>
                  </a:lnTo>
                  <a:lnTo>
                    <a:pt x="31750" y="638799"/>
                  </a:lnTo>
                  <a:lnTo>
                    <a:pt x="44450" y="638799"/>
                  </a:lnTo>
                  <a:lnTo>
                    <a:pt x="44450" y="587999"/>
                  </a:lnTo>
                  <a:close/>
                </a:path>
                <a:path w="76200" h="1705610">
                  <a:moveTo>
                    <a:pt x="44450" y="499099"/>
                  </a:moveTo>
                  <a:lnTo>
                    <a:pt x="31750" y="499099"/>
                  </a:lnTo>
                  <a:lnTo>
                    <a:pt x="31750" y="549899"/>
                  </a:lnTo>
                  <a:lnTo>
                    <a:pt x="44450" y="549899"/>
                  </a:lnTo>
                  <a:lnTo>
                    <a:pt x="44450" y="499099"/>
                  </a:lnTo>
                  <a:close/>
                </a:path>
                <a:path w="76200" h="1705610">
                  <a:moveTo>
                    <a:pt x="44450" y="410199"/>
                  </a:moveTo>
                  <a:lnTo>
                    <a:pt x="31750" y="410199"/>
                  </a:lnTo>
                  <a:lnTo>
                    <a:pt x="31750" y="460999"/>
                  </a:lnTo>
                  <a:lnTo>
                    <a:pt x="44450" y="460999"/>
                  </a:lnTo>
                  <a:lnTo>
                    <a:pt x="44450" y="410199"/>
                  </a:lnTo>
                  <a:close/>
                </a:path>
                <a:path w="76200" h="1705610">
                  <a:moveTo>
                    <a:pt x="44450" y="321299"/>
                  </a:moveTo>
                  <a:lnTo>
                    <a:pt x="31750" y="321299"/>
                  </a:lnTo>
                  <a:lnTo>
                    <a:pt x="31750" y="372099"/>
                  </a:lnTo>
                  <a:lnTo>
                    <a:pt x="44450" y="372099"/>
                  </a:lnTo>
                  <a:lnTo>
                    <a:pt x="44450" y="321299"/>
                  </a:lnTo>
                  <a:close/>
                </a:path>
                <a:path w="76200" h="1705610">
                  <a:moveTo>
                    <a:pt x="44450" y="232399"/>
                  </a:moveTo>
                  <a:lnTo>
                    <a:pt x="31750" y="232399"/>
                  </a:lnTo>
                  <a:lnTo>
                    <a:pt x="31750" y="283199"/>
                  </a:lnTo>
                  <a:lnTo>
                    <a:pt x="44450" y="283199"/>
                  </a:lnTo>
                  <a:lnTo>
                    <a:pt x="44450" y="232399"/>
                  </a:lnTo>
                  <a:close/>
                </a:path>
                <a:path w="76200" h="1705610">
                  <a:moveTo>
                    <a:pt x="44450" y="143499"/>
                  </a:moveTo>
                  <a:lnTo>
                    <a:pt x="31750" y="143499"/>
                  </a:lnTo>
                  <a:lnTo>
                    <a:pt x="31750" y="194299"/>
                  </a:lnTo>
                  <a:lnTo>
                    <a:pt x="44450" y="194299"/>
                  </a:lnTo>
                  <a:lnTo>
                    <a:pt x="44450" y="143499"/>
                  </a:lnTo>
                  <a:close/>
                </a:path>
                <a:path w="76200" h="1705610">
                  <a:moveTo>
                    <a:pt x="44450" y="63501"/>
                  </a:moveTo>
                  <a:lnTo>
                    <a:pt x="31750" y="63501"/>
                  </a:lnTo>
                  <a:lnTo>
                    <a:pt x="31750" y="105399"/>
                  </a:lnTo>
                  <a:lnTo>
                    <a:pt x="44450" y="105399"/>
                  </a:lnTo>
                  <a:lnTo>
                    <a:pt x="44450" y="63501"/>
                  </a:lnTo>
                  <a:close/>
                </a:path>
                <a:path w="76200" h="170561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1"/>
                  </a:lnTo>
                  <a:lnTo>
                    <a:pt x="69850" y="63501"/>
                  </a:lnTo>
                  <a:lnTo>
                    <a:pt x="38100" y="0"/>
                  </a:lnTo>
                  <a:close/>
                </a:path>
                <a:path w="76200" h="1705610">
                  <a:moveTo>
                    <a:pt x="69850" y="63501"/>
                  </a:moveTo>
                  <a:lnTo>
                    <a:pt x="44450" y="63501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1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49581" y="1754174"/>
              <a:ext cx="5128895" cy="3746500"/>
            </a:xfrm>
            <a:custGeom>
              <a:avLst/>
              <a:gdLst/>
              <a:ahLst/>
              <a:cxnLst/>
              <a:rect l="l" t="t" r="r" b="b"/>
              <a:pathLst>
                <a:path w="5128895" h="3746500">
                  <a:moveTo>
                    <a:pt x="5128412" y="3646944"/>
                  </a:moveTo>
                  <a:lnTo>
                    <a:pt x="5109362" y="3637419"/>
                  </a:lnTo>
                  <a:lnTo>
                    <a:pt x="5052212" y="3608844"/>
                  </a:lnTo>
                  <a:lnTo>
                    <a:pt x="5052212" y="3637419"/>
                  </a:lnTo>
                  <a:lnTo>
                    <a:pt x="47625" y="3637419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487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3746423"/>
                  </a:lnTo>
                  <a:lnTo>
                    <a:pt x="47625" y="3746423"/>
                  </a:lnTo>
                  <a:lnTo>
                    <a:pt x="47625" y="3656469"/>
                  </a:lnTo>
                  <a:lnTo>
                    <a:pt x="5052212" y="3656469"/>
                  </a:lnTo>
                  <a:lnTo>
                    <a:pt x="5052212" y="3685044"/>
                  </a:lnTo>
                  <a:lnTo>
                    <a:pt x="5109362" y="3656469"/>
                  </a:lnTo>
                  <a:lnTo>
                    <a:pt x="5128412" y="3646944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2381" y="2997127"/>
              <a:ext cx="118242" cy="1182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8227" y="2997126"/>
              <a:ext cx="118240" cy="11824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758252" y="1239011"/>
            <a:ext cx="141795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75" dirty="0">
                <a:latin typeface="Calibri"/>
                <a:cs typeface="Calibri"/>
              </a:rPr>
              <a:t>[yes/no]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120" dirty="0">
                <a:latin typeface="Calibri"/>
                <a:cs typeface="Calibri"/>
              </a:rPr>
              <a:t>(Took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200" dirty="0">
                <a:latin typeface="Calibri"/>
                <a:cs typeface="Calibri"/>
              </a:rPr>
              <a:t>up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offer?)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40340" y="5454396"/>
            <a:ext cx="676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3195" marR="30480" indent="-12573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50" dirty="0">
                <a:latin typeface="Calibri"/>
                <a:cs typeface="Calibri"/>
              </a:rPr>
              <a:t>[yrs] </a:t>
            </a:r>
            <a:r>
              <a:rPr sz="1400" spc="125" dirty="0">
                <a:latin typeface="Calibri"/>
                <a:cs typeface="Calibri"/>
              </a:rPr>
              <a:t>(Age)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87687" y="2967103"/>
            <a:ext cx="5090795" cy="2629535"/>
            <a:chOff x="6087687" y="2967103"/>
            <a:chExt cx="5090795" cy="2629535"/>
          </a:xfrm>
        </p:grpSpPr>
        <p:sp>
          <p:nvSpPr>
            <p:cNvPr id="25" name="object 25"/>
            <p:cNvSpPr/>
            <p:nvPr/>
          </p:nvSpPr>
          <p:spPr>
            <a:xfrm>
              <a:off x="9384651" y="2997126"/>
              <a:ext cx="118745" cy="118745"/>
            </a:xfrm>
            <a:custGeom>
              <a:avLst/>
              <a:gdLst/>
              <a:ahLst/>
              <a:cxnLst/>
              <a:rect l="l" t="t" r="r" b="b"/>
              <a:pathLst>
                <a:path w="118745" h="118744">
                  <a:moveTo>
                    <a:pt x="59121" y="0"/>
                  </a:moveTo>
                  <a:lnTo>
                    <a:pt x="36108" y="4646"/>
                  </a:lnTo>
                  <a:lnTo>
                    <a:pt x="17316" y="17316"/>
                  </a:lnTo>
                  <a:lnTo>
                    <a:pt x="4646" y="36108"/>
                  </a:lnTo>
                  <a:lnTo>
                    <a:pt x="0" y="59121"/>
                  </a:lnTo>
                  <a:lnTo>
                    <a:pt x="4646" y="82133"/>
                  </a:lnTo>
                  <a:lnTo>
                    <a:pt x="17316" y="100925"/>
                  </a:lnTo>
                  <a:lnTo>
                    <a:pt x="36108" y="113596"/>
                  </a:lnTo>
                  <a:lnTo>
                    <a:pt x="59121" y="118242"/>
                  </a:lnTo>
                  <a:lnTo>
                    <a:pt x="82133" y="113596"/>
                  </a:lnTo>
                  <a:lnTo>
                    <a:pt x="100925" y="100925"/>
                  </a:lnTo>
                  <a:lnTo>
                    <a:pt x="113596" y="82133"/>
                  </a:lnTo>
                  <a:lnTo>
                    <a:pt x="118242" y="59121"/>
                  </a:lnTo>
                  <a:lnTo>
                    <a:pt x="113596" y="36108"/>
                  </a:lnTo>
                  <a:lnTo>
                    <a:pt x="100925" y="17316"/>
                  </a:lnTo>
                  <a:lnTo>
                    <a:pt x="82133" y="4646"/>
                  </a:lnTo>
                  <a:lnTo>
                    <a:pt x="59121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8747" y="2997125"/>
              <a:ext cx="255280" cy="11824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497613" y="2997126"/>
              <a:ext cx="118745" cy="118745"/>
            </a:xfrm>
            <a:custGeom>
              <a:avLst/>
              <a:gdLst/>
              <a:ahLst/>
              <a:cxnLst/>
              <a:rect l="l" t="t" r="r" b="b"/>
              <a:pathLst>
                <a:path w="118745" h="118744">
                  <a:moveTo>
                    <a:pt x="59121" y="0"/>
                  </a:moveTo>
                  <a:lnTo>
                    <a:pt x="36108" y="4646"/>
                  </a:lnTo>
                  <a:lnTo>
                    <a:pt x="17316" y="17316"/>
                  </a:lnTo>
                  <a:lnTo>
                    <a:pt x="4646" y="36108"/>
                  </a:lnTo>
                  <a:lnTo>
                    <a:pt x="0" y="59121"/>
                  </a:lnTo>
                  <a:lnTo>
                    <a:pt x="4646" y="82133"/>
                  </a:lnTo>
                  <a:lnTo>
                    <a:pt x="17316" y="100925"/>
                  </a:lnTo>
                  <a:lnTo>
                    <a:pt x="36108" y="113596"/>
                  </a:lnTo>
                  <a:lnTo>
                    <a:pt x="59121" y="118242"/>
                  </a:lnTo>
                  <a:lnTo>
                    <a:pt x="82133" y="113596"/>
                  </a:lnTo>
                  <a:lnTo>
                    <a:pt x="100925" y="100925"/>
                  </a:lnTo>
                  <a:lnTo>
                    <a:pt x="113596" y="82133"/>
                  </a:lnTo>
                  <a:lnTo>
                    <a:pt x="118242" y="59121"/>
                  </a:lnTo>
                  <a:lnTo>
                    <a:pt x="113596" y="36108"/>
                  </a:lnTo>
                  <a:lnTo>
                    <a:pt x="100925" y="17316"/>
                  </a:lnTo>
                  <a:lnTo>
                    <a:pt x="82133" y="4646"/>
                  </a:lnTo>
                  <a:lnTo>
                    <a:pt x="59121" y="0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80185" y="5341998"/>
              <a:ext cx="118745" cy="118745"/>
            </a:xfrm>
            <a:custGeom>
              <a:avLst/>
              <a:gdLst/>
              <a:ahLst/>
              <a:cxnLst/>
              <a:rect l="l" t="t" r="r" b="b"/>
              <a:pathLst>
                <a:path w="118745" h="118745">
                  <a:moveTo>
                    <a:pt x="59121" y="0"/>
                  </a:moveTo>
                  <a:lnTo>
                    <a:pt x="36108" y="4646"/>
                  </a:lnTo>
                  <a:lnTo>
                    <a:pt x="17316" y="17316"/>
                  </a:lnTo>
                  <a:lnTo>
                    <a:pt x="4646" y="36108"/>
                  </a:lnTo>
                  <a:lnTo>
                    <a:pt x="0" y="59121"/>
                  </a:lnTo>
                  <a:lnTo>
                    <a:pt x="4646" y="82132"/>
                  </a:lnTo>
                  <a:lnTo>
                    <a:pt x="17316" y="100924"/>
                  </a:lnTo>
                  <a:lnTo>
                    <a:pt x="36108" y="113594"/>
                  </a:lnTo>
                  <a:lnTo>
                    <a:pt x="59121" y="118240"/>
                  </a:lnTo>
                  <a:lnTo>
                    <a:pt x="82133" y="113594"/>
                  </a:lnTo>
                  <a:lnTo>
                    <a:pt x="100925" y="100924"/>
                  </a:lnTo>
                  <a:lnTo>
                    <a:pt x="113596" y="82132"/>
                  </a:lnTo>
                  <a:lnTo>
                    <a:pt x="118242" y="59121"/>
                  </a:lnTo>
                  <a:lnTo>
                    <a:pt x="113596" y="36108"/>
                  </a:lnTo>
                  <a:lnTo>
                    <a:pt x="100925" y="17316"/>
                  </a:lnTo>
                  <a:lnTo>
                    <a:pt x="82133" y="4646"/>
                  </a:lnTo>
                  <a:lnTo>
                    <a:pt x="5912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1320" y="5341996"/>
              <a:ext cx="118242" cy="1182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2455" y="5341996"/>
              <a:ext cx="118242" cy="11824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7909" y="5341993"/>
              <a:ext cx="367395" cy="11824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5299" y="2997127"/>
              <a:ext cx="118242" cy="11824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3342" y="2997126"/>
              <a:ext cx="118242" cy="11824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2639" y="2997127"/>
              <a:ext cx="118240" cy="1182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8224" y="5341998"/>
              <a:ext cx="118242" cy="11824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747981" y="5341996"/>
              <a:ext cx="118745" cy="118745"/>
            </a:xfrm>
            <a:custGeom>
              <a:avLst/>
              <a:gdLst/>
              <a:ahLst/>
              <a:cxnLst/>
              <a:rect l="l" t="t" r="r" b="b"/>
              <a:pathLst>
                <a:path w="118745" h="118745">
                  <a:moveTo>
                    <a:pt x="59121" y="0"/>
                  </a:moveTo>
                  <a:lnTo>
                    <a:pt x="36108" y="4646"/>
                  </a:lnTo>
                  <a:lnTo>
                    <a:pt x="17316" y="17316"/>
                  </a:lnTo>
                  <a:lnTo>
                    <a:pt x="4646" y="36108"/>
                  </a:lnTo>
                  <a:lnTo>
                    <a:pt x="0" y="59121"/>
                  </a:lnTo>
                  <a:lnTo>
                    <a:pt x="4646" y="82133"/>
                  </a:lnTo>
                  <a:lnTo>
                    <a:pt x="17316" y="100925"/>
                  </a:lnTo>
                  <a:lnTo>
                    <a:pt x="36108" y="113596"/>
                  </a:lnTo>
                  <a:lnTo>
                    <a:pt x="59121" y="118242"/>
                  </a:lnTo>
                  <a:lnTo>
                    <a:pt x="82133" y="113596"/>
                  </a:lnTo>
                  <a:lnTo>
                    <a:pt x="100925" y="100925"/>
                  </a:lnTo>
                  <a:lnTo>
                    <a:pt x="113596" y="82133"/>
                  </a:lnTo>
                  <a:lnTo>
                    <a:pt x="118242" y="59121"/>
                  </a:lnTo>
                  <a:lnTo>
                    <a:pt x="113596" y="36108"/>
                  </a:lnTo>
                  <a:lnTo>
                    <a:pt x="100925" y="17316"/>
                  </a:lnTo>
                  <a:lnTo>
                    <a:pt x="82133" y="4646"/>
                  </a:lnTo>
                  <a:lnTo>
                    <a:pt x="5912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9371" y="5341993"/>
              <a:ext cx="118242" cy="11824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7057" y="5341994"/>
              <a:ext cx="118242" cy="118242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181271" y="5401112"/>
              <a:ext cx="0" cy="128270"/>
            </a:xfrm>
            <a:custGeom>
              <a:avLst/>
              <a:gdLst/>
              <a:ahLst/>
              <a:cxnLst/>
              <a:rect l="l" t="t" r="r" b="b"/>
              <a:pathLst>
                <a:path h="128270">
                  <a:moveTo>
                    <a:pt x="0" y="127831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087687" y="3056619"/>
              <a:ext cx="5090795" cy="0"/>
            </a:xfrm>
            <a:custGeom>
              <a:avLst/>
              <a:gdLst/>
              <a:ahLst/>
              <a:cxnLst/>
              <a:rect l="l" t="t" r="r" b="b"/>
              <a:pathLst>
                <a:path w="5090795">
                  <a:moveTo>
                    <a:pt x="0" y="0"/>
                  </a:moveTo>
                  <a:lnTo>
                    <a:pt x="5090317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09726" y="3158196"/>
              <a:ext cx="3771900" cy="2148840"/>
            </a:xfrm>
            <a:custGeom>
              <a:avLst/>
              <a:gdLst/>
              <a:ahLst/>
              <a:cxnLst/>
              <a:rect l="l" t="t" r="r" b="b"/>
              <a:pathLst>
                <a:path w="3771900" h="2148840">
                  <a:moveTo>
                    <a:pt x="0" y="2148451"/>
                  </a:moveTo>
                  <a:lnTo>
                    <a:pt x="778254" y="2136448"/>
                  </a:lnTo>
                  <a:lnTo>
                    <a:pt x="842195" y="2129796"/>
                  </a:lnTo>
                  <a:lnTo>
                    <a:pt x="900562" y="2121910"/>
                  </a:lnTo>
                  <a:lnTo>
                    <a:pt x="953972" y="2112887"/>
                  </a:lnTo>
                  <a:lnTo>
                    <a:pt x="1003038" y="2102828"/>
                  </a:lnTo>
                  <a:lnTo>
                    <a:pt x="1048379" y="2091830"/>
                  </a:lnTo>
                  <a:lnTo>
                    <a:pt x="1090610" y="2079992"/>
                  </a:lnTo>
                  <a:lnTo>
                    <a:pt x="1130345" y="2067413"/>
                  </a:lnTo>
                  <a:lnTo>
                    <a:pt x="1168203" y="2054192"/>
                  </a:lnTo>
                  <a:lnTo>
                    <a:pt x="1204798" y="2040428"/>
                  </a:lnTo>
                  <a:lnTo>
                    <a:pt x="1254859" y="2017895"/>
                  </a:lnTo>
                  <a:lnTo>
                    <a:pt x="1297645" y="1992862"/>
                  </a:lnTo>
                  <a:lnTo>
                    <a:pt x="1334819" y="1966162"/>
                  </a:lnTo>
                  <a:lnTo>
                    <a:pt x="1368043" y="1938629"/>
                  </a:lnTo>
                  <a:lnTo>
                    <a:pt x="1398981" y="1911095"/>
                  </a:lnTo>
                  <a:lnTo>
                    <a:pt x="1429295" y="1884396"/>
                  </a:lnTo>
                  <a:lnTo>
                    <a:pt x="1470628" y="1847356"/>
                  </a:lnTo>
                  <a:lnTo>
                    <a:pt x="1505530" y="1811630"/>
                  </a:lnTo>
                  <a:lnTo>
                    <a:pt x="1537859" y="1773278"/>
                  </a:lnTo>
                  <a:lnTo>
                    <a:pt x="1571476" y="1728363"/>
                  </a:lnTo>
                  <a:lnTo>
                    <a:pt x="1610277" y="1673684"/>
                  </a:lnTo>
                  <a:lnTo>
                    <a:pt x="1649079" y="1609671"/>
                  </a:lnTo>
                  <a:lnTo>
                    <a:pt x="1676535" y="1559160"/>
                  </a:lnTo>
                  <a:lnTo>
                    <a:pt x="1713657" y="1488312"/>
                  </a:lnTo>
                  <a:lnTo>
                    <a:pt x="1748057" y="1420496"/>
                  </a:lnTo>
                  <a:lnTo>
                    <a:pt x="1767914" y="1380524"/>
                  </a:lnTo>
                  <a:lnTo>
                    <a:pt x="1789220" y="1337260"/>
                  </a:lnTo>
                  <a:lnTo>
                    <a:pt x="1811732" y="1291271"/>
                  </a:lnTo>
                  <a:lnTo>
                    <a:pt x="1835208" y="1243119"/>
                  </a:lnTo>
                  <a:lnTo>
                    <a:pt x="1859407" y="1193370"/>
                  </a:lnTo>
                  <a:lnTo>
                    <a:pt x="1884085" y="1142587"/>
                  </a:lnTo>
                  <a:lnTo>
                    <a:pt x="1909000" y="1091335"/>
                  </a:lnTo>
                  <a:lnTo>
                    <a:pt x="1933912" y="1040178"/>
                  </a:lnTo>
                  <a:lnTo>
                    <a:pt x="1958576" y="989681"/>
                  </a:lnTo>
                  <a:lnTo>
                    <a:pt x="1982751" y="940408"/>
                  </a:lnTo>
                  <a:lnTo>
                    <a:pt x="2006195" y="892923"/>
                  </a:lnTo>
                  <a:lnTo>
                    <a:pt x="2028666" y="847791"/>
                  </a:lnTo>
                  <a:lnTo>
                    <a:pt x="2049922" y="805576"/>
                  </a:lnTo>
                  <a:lnTo>
                    <a:pt x="2069720" y="766842"/>
                  </a:lnTo>
                  <a:lnTo>
                    <a:pt x="2087818" y="732153"/>
                  </a:lnTo>
                  <a:lnTo>
                    <a:pt x="2121836" y="668132"/>
                  </a:lnTo>
                  <a:lnTo>
                    <a:pt x="2151600" y="613066"/>
                  </a:lnTo>
                  <a:lnTo>
                    <a:pt x="2178121" y="565407"/>
                  </a:lnTo>
                  <a:lnTo>
                    <a:pt x="2202405" y="523609"/>
                  </a:lnTo>
                  <a:lnTo>
                    <a:pt x="2225461" y="486125"/>
                  </a:lnTo>
                  <a:lnTo>
                    <a:pt x="2248298" y="451407"/>
                  </a:lnTo>
                  <a:lnTo>
                    <a:pt x="2271924" y="417908"/>
                  </a:lnTo>
                  <a:lnTo>
                    <a:pt x="2297348" y="384080"/>
                  </a:lnTo>
                  <a:lnTo>
                    <a:pt x="2332564" y="340627"/>
                  </a:lnTo>
                  <a:lnTo>
                    <a:pt x="2367468" y="301841"/>
                  </a:lnTo>
                  <a:lnTo>
                    <a:pt x="2402581" y="267056"/>
                  </a:lnTo>
                  <a:lnTo>
                    <a:pt x="2438421" y="235605"/>
                  </a:lnTo>
                  <a:lnTo>
                    <a:pt x="2475508" y="206821"/>
                  </a:lnTo>
                  <a:lnTo>
                    <a:pt x="2514362" y="180037"/>
                  </a:lnTo>
                  <a:lnTo>
                    <a:pt x="2554636" y="155782"/>
                  </a:lnTo>
                  <a:lnTo>
                    <a:pt x="2595846" y="134694"/>
                  </a:lnTo>
                  <a:lnTo>
                    <a:pt x="2638303" y="116274"/>
                  </a:lnTo>
                  <a:lnTo>
                    <a:pt x="2682319" y="100021"/>
                  </a:lnTo>
                  <a:lnTo>
                    <a:pt x="2728205" y="85434"/>
                  </a:lnTo>
                  <a:lnTo>
                    <a:pt x="2776275" y="72015"/>
                  </a:lnTo>
                  <a:lnTo>
                    <a:pt x="2816832" y="61797"/>
                  </a:lnTo>
                  <a:lnTo>
                    <a:pt x="2855623" y="53224"/>
                  </a:lnTo>
                  <a:lnTo>
                    <a:pt x="2895002" y="45980"/>
                  </a:lnTo>
                  <a:lnTo>
                    <a:pt x="2937327" y="39751"/>
                  </a:lnTo>
                  <a:lnTo>
                    <a:pt x="2984954" y="34222"/>
                  </a:lnTo>
                  <a:lnTo>
                    <a:pt x="3040238" y="29078"/>
                  </a:lnTo>
                  <a:lnTo>
                    <a:pt x="3105537" y="24005"/>
                  </a:lnTo>
                  <a:lnTo>
                    <a:pt x="3145272" y="21339"/>
                  </a:lnTo>
                  <a:lnTo>
                    <a:pt x="3187766" y="18869"/>
                  </a:lnTo>
                  <a:lnTo>
                    <a:pt x="3232790" y="16580"/>
                  </a:lnTo>
                  <a:lnTo>
                    <a:pt x="3280113" y="14455"/>
                  </a:lnTo>
                  <a:lnTo>
                    <a:pt x="3329505" y="12477"/>
                  </a:lnTo>
                  <a:lnTo>
                    <a:pt x="3380736" y="10631"/>
                  </a:lnTo>
                  <a:lnTo>
                    <a:pt x="3433577" y="8899"/>
                  </a:lnTo>
                  <a:lnTo>
                    <a:pt x="3487797" y="7265"/>
                  </a:lnTo>
                  <a:lnTo>
                    <a:pt x="3543166" y="5714"/>
                  </a:lnTo>
                  <a:lnTo>
                    <a:pt x="3599456" y="4228"/>
                  </a:lnTo>
                  <a:lnTo>
                    <a:pt x="3656435" y="2791"/>
                  </a:lnTo>
                  <a:lnTo>
                    <a:pt x="3713874" y="1387"/>
                  </a:lnTo>
                  <a:lnTo>
                    <a:pt x="3771543" y="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09726" y="5396319"/>
              <a:ext cx="0" cy="128270"/>
            </a:xfrm>
            <a:custGeom>
              <a:avLst/>
              <a:gdLst/>
              <a:ahLst/>
              <a:cxnLst/>
              <a:rect l="l" t="t" r="r" b="b"/>
              <a:pathLst>
                <a:path h="128270">
                  <a:moveTo>
                    <a:pt x="0" y="127831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5390" y="5438508"/>
              <a:ext cx="158103" cy="1581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09557" y="3450343"/>
              <a:ext cx="189768" cy="18976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1463" y="4223968"/>
              <a:ext cx="76200" cy="19920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0562" y="4223965"/>
              <a:ext cx="76200" cy="199208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8530" y="4223966"/>
              <a:ext cx="76200" cy="19920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81463" y="3969283"/>
              <a:ext cx="76200" cy="19920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10562" y="3969283"/>
              <a:ext cx="76200" cy="19920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48530" y="3969283"/>
              <a:ext cx="76200" cy="19920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662353" y="3130962"/>
              <a:ext cx="76200" cy="344170"/>
            </a:xfrm>
            <a:custGeom>
              <a:avLst/>
              <a:gdLst/>
              <a:ahLst/>
              <a:cxnLst/>
              <a:rect l="l" t="t" r="r" b="b"/>
              <a:pathLst>
                <a:path w="76200" h="344170">
                  <a:moveTo>
                    <a:pt x="44448" y="293208"/>
                  </a:moveTo>
                  <a:lnTo>
                    <a:pt x="31748" y="293208"/>
                  </a:lnTo>
                  <a:lnTo>
                    <a:pt x="31748" y="344008"/>
                  </a:lnTo>
                  <a:lnTo>
                    <a:pt x="44448" y="344008"/>
                  </a:lnTo>
                  <a:lnTo>
                    <a:pt x="44448" y="293208"/>
                  </a:lnTo>
                  <a:close/>
                </a:path>
                <a:path w="76200" h="344170">
                  <a:moveTo>
                    <a:pt x="44448" y="204308"/>
                  </a:moveTo>
                  <a:lnTo>
                    <a:pt x="31748" y="204308"/>
                  </a:lnTo>
                  <a:lnTo>
                    <a:pt x="31748" y="255108"/>
                  </a:lnTo>
                  <a:lnTo>
                    <a:pt x="44448" y="255108"/>
                  </a:lnTo>
                  <a:lnTo>
                    <a:pt x="44448" y="204308"/>
                  </a:lnTo>
                  <a:close/>
                </a:path>
                <a:path w="76200" h="344170">
                  <a:moveTo>
                    <a:pt x="44450" y="115408"/>
                  </a:moveTo>
                  <a:lnTo>
                    <a:pt x="31750" y="115408"/>
                  </a:lnTo>
                  <a:lnTo>
                    <a:pt x="31748" y="166208"/>
                  </a:lnTo>
                  <a:lnTo>
                    <a:pt x="44448" y="166208"/>
                  </a:lnTo>
                  <a:lnTo>
                    <a:pt x="44450" y="115408"/>
                  </a:lnTo>
                  <a:close/>
                </a:path>
                <a:path w="76200" h="34417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77308"/>
                  </a:lnTo>
                  <a:lnTo>
                    <a:pt x="44450" y="77308"/>
                  </a:lnTo>
                  <a:lnTo>
                    <a:pt x="44450" y="63500"/>
                  </a:lnTo>
                  <a:close/>
                </a:path>
                <a:path w="76200" h="34417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34417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09557" y="2967103"/>
              <a:ext cx="189768" cy="189768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8078248" y="4877112"/>
              <a:ext cx="76200" cy="513715"/>
            </a:xfrm>
            <a:custGeom>
              <a:avLst/>
              <a:gdLst/>
              <a:ahLst/>
              <a:cxnLst/>
              <a:rect l="l" t="t" r="r" b="b"/>
              <a:pathLst>
                <a:path w="76200" h="513714">
                  <a:moveTo>
                    <a:pt x="44448" y="462332"/>
                  </a:moveTo>
                  <a:lnTo>
                    <a:pt x="31748" y="462332"/>
                  </a:lnTo>
                  <a:lnTo>
                    <a:pt x="31748" y="513132"/>
                  </a:lnTo>
                  <a:lnTo>
                    <a:pt x="44448" y="513132"/>
                  </a:lnTo>
                  <a:lnTo>
                    <a:pt x="44448" y="462332"/>
                  </a:lnTo>
                  <a:close/>
                </a:path>
                <a:path w="76200" h="513714">
                  <a:moveTo>
                    <a:pt x="44448" y="373432"/>
                  </a:moveTo>
                  <a:lnTo>
                    <a:pt x="31748" y="373432"/>
                  </a:lnTo>
                  <a:lnTo>
                    <a:pt x="31748" y="424232"/>
                  </a:lnTo>
                  <a:lnTo>
                    <a:pt x="44448" y="424232"/>
                  </a:lnTo>
                  <a:lnTo>
                    <a:pt x="44448" y="373432"/>
                  </a:lnTo>
                  <a:close/>
                </a:path>
                <a:path w="76200" h="513714">
                  <a:moveTo>
                    <a:pt x="44448" y="284532"/>
                  </a:moveTo>
                  <a:lnTo>
                    <a:pt x="31748" y="284532"/>
                  </a:lnTo>
                  <a:lnTo>
                    <a:pt x="31748" y="335332"/>
                  </a:lnTo>
                  <a:lnTo>
                    <a:pt x="44448" y="335332"/>
                  </a:lnTo>
                  <a:lnTo>
                    <a:pt x="44448" y="284532"/>
                  </a:lnTo>
                  <a:close/>
                </a:path>
                <a:path w="76200" h="513714">
                  <a:moveTo>
                    <a:pt x="44448" y="195632"/>
                  </a:moveTo>
                  <a:lnTo>
                    <a:pt x="31748" y="195632"/>
                  </a:lnTo>
                  <a:lnTo>
                    <a:pt x="31748" y="246432"/>
                  </a:lnTo>
                  <a:lnTo>
                    <a:pt x="44448" y="246432"/>
                  </a:lnTo>
                  <a:lnTo>
                    <a:pt x="44448" y="195632"/>
                  </a:lnTo>
                  <a:close/>
                </a:path>
                <a:path w="76200" h="513714">
                  <a:moveTo>
                    <a:pt x="44448" y="106732"/>
                  </a:moveTo>
                  <a:lnTo>
                    <a:pt x="31748" y="106732"/>
                  </a:lnTo>
                  <a:lnTo>
                    <a:pt x="31748" y="157532"/>
                  </a:lnTo>
                  <a:lnTo>
                    <a:pt x="44448" y="157532"/>
                  </a:lnTo>
                  <a:lnTo>
                    <a:pt x="44448" y="106732"/>
                  </a:lnTo>
                  <a:close/>
                </a:path>
                <a:path w="76200" h="513714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72416" y="68632"/>
                  </a:lnTo>
                  <a:lnTo>
                    <a:pt x="31750" y="68632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513714">
                  <a:moveTo>
                    <a:pt x="44450" y="63500"/>
                  </a:moveTo>
                  <a:lnTo>
                    <a:pt x="31750" y="63500"/>
                  </a:lnTo>
                  <a:lnTo>
                    <a:pt x="31750" y="68632"/>
                  </a:lnTo>
                  <a:lnTo>
                    <a:pt x="44450" y="68632"/>
                  </a:lnTo>
                  <a:lnTo>
                    <a:pt x="44450" y="63500"/>
                  </a:lnTo>
                  <a:close/>
                </a:path>
                <a:path w="76200" h="513714">
                  <a:moveTo>
                    <a:pt x="69850" y="63500"/>
                  </a:moveTo>
                  <a:lnTo>
                    <a:pt x="44450" y="63500"/>
                  </a:lnTo>
                  <a:lnTo>
                    <a:pt x="44450" y="68632"/>
                  </a:lnTo>
                  <a:lnTo>
                    <a:pt x="72416" y="68632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68036" y="5444858"/>
              <a:ext cx="145415" cy="145415"/>
            </a:xfrm>
            <a:custGeom>
              <a:avLst/>
              <a:gdLst/>
              <a:ahLst/>
              <a:cxnLst/>
              <a:rect l="l" t="t" r="r" b="b"/>
              <a:pathLst>
                <a:path w="145415" h="145414">
                  <a:moveTo>
                    <a:pt x="0" y="72701"/>
                  </a:moveTo>
                  <a:lnTo>
                    <a:pt x="5713" y="44402"/>
                  </a:lnTo>
                  <a:lnTo>
                    <a:pt x="21293" y="21293"/>
                  </a:lnTo>
                  <a:lnTo>
                    <a:pt x="44402" y="5713"/>
                  </a:lnTo>
                  <a:lnTo>
                    <a:pt x="72701" y="0"/>
                  </a:lnTo>
                  <a:lnTo>
                    <a:pt x="101000" y="5713"/>
                  </a:lnTo>
                  <a:lnTo>
                    <a:pt x="124109" y="21293"/>
                  </a:lnTo>
                  <a:lnTo>
                    <a:pt x="139689" y="44402"/>
                  </a:lnTo>
                  <a:lnTo>
                    <a:pt x="145403" y="72701"/>
                  </a:lnTo>
                  <a:lnTo>
                    <a:pt x="139689" y="101000"/>
                  </a:lnTo>
                  <a:lnTo>
                    <a:pt x="124109" y="124109"/>
                  </a:lnTo>
                  <a:lnTo>
                    <a:pt x="101000" y="139689"/>
                  </a:lnTo>
                  <a:lnTo>
                    <a:pt x="72701" y="145403"/>
                  </a:lnTo>
                  <a:lnTo>
                    <a:pt x="44402" y="139689"/>
                  </a:lnTo>
                  <a:lnTo>
                    <a:pt x="21293" y="124109"/>
                  </a:lnTo>
                  <a:lnTo>
                    <a:pt x="5713" y="101000"/>
                  </a:lnTo>
                  <a:lnTo>
                    <a:pt x="0" y="72701"/>
                  </a:lnTo>
                  <a:close/>
                </a:path>
              </a:pathLst>
            </a:custGeom>
            <a:ln w="1270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0951" y="4560287"/>
              <a:ext cx="189768" cy="18976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8047301" y="5314724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142958" y="0"/>
                  </a:moveTo>
                  <a:lnTo>
                    <a:pt x="88534" y="54424"/>
                  </a:lnTo>
                  <a:lnTo>
                    <a:pt x="34109" y="0"/>
                  </a:lnTo>
                  <a:lnTo>
                    <a:pt x="0" y="34109"/>
                  </a:lnTo>
                  <a:lnTo>
                    <a:pt x="54424" y="88534"/>
                  </a:lnTo>
                  <a:lnTo>
                    <a:pt x="0" y="142958"/>
                  </a:lnTo>
                  <a:lnTo>
                    <a:pt x="34109" y="177068"/>
                  </a:lnTo>
                  <a:lnTo>
                    <a:pt x="88534" y="122643"/>
                  </a:lnTo>
                  <a:lnTo>
                    <a:pt x="142958" y="177068"/>
                  </a:lnTo>
                  <a:lnTo>
                    <a:pt x="177068" y="142958"/>
                  </a:lnTo>
                  <a:lnTo>
                    <a:pt x="122643" y="88534"/>
                  </a:lnTo>
                  <a:lnTo>
                    <a:pt x="177068" y="34109"/>
                  </a:lnTo>
                  <a:lnTo>
                    <a:pt x="1429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47301" y="5314723"/>
              <a:ext cx="177165" cy="177165"/>
            </a:xfrm>
            <a:custGeom>
              <a:avLst/>
              <a:gdLst/>
              <a:ahLst/>
              <a:cxnLst/>
              <a:rect l="l" t="t" r="r" b="b"/>
              <a:pathLst>
                <a:path w="177165" h="177164">
                  <a:moveTo>
                    <a:pt x="34109" y="0"/>
                  </a:moveTo>
                  <a:lnTo>
                    <a:pt x="88534" y="54424"/>
                  </a:lnTo>
                  <a:lnTo>
                    <a:pt x="142958" y="0"/>
                  </a:lnTo>
                  <a:lnTo>
                    <a:pt x="177068" y="34109"/>
                  </a:lnTo>
                  <a:lnTo>
                    <a:pt x="122644" y="88534"/>
                  </a:lnTo>
                  <a:lnTo>
                    <a:pt x="177068" y="142958"/>
                  </a:lnTo>
                  <a:lnTo>
                    <a:pt x="142958" y="177068"/>
                  </a:lnTo>
                  <a:lnTo>
                    <a:pt x="88534" y="122644"/>
                  </a:lnTo>
                  <a:lnTo>
                    <a:pt x="34109" y="177068"/>
                  </a:lnTo>
                  <a:lnTo>
                    <a:pt x="0" y="142958"/>
                  </a:lnTo>
                  <a:lnTo>
                    <a:pt x="54424" y="88534"/>
                  </a:lnTo>
                  <a:lnTo>
                    <a:pt x="0" y="34109"/>
                  </a:lnTo>
                  <a:lnTo>
                    <a:pt x="34109" y="0"/>
                  </a:lnTo>
                  <a:close/>
                </a:path>
              </a:pathLst>
            </a:custGeom>
            <a:ln w="12700">
              <a:solidFill>
                <a:srgbClr val="FDAF1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137769" y="4779943"/>
              <a:ext cx="76200" cy="354330"/>
            </a:xfrm>
            <a:custGeom>
              <a:avLst/>
              <a:gdLst/>
              <a:ahLst/>
              <a:cxnLst/>
              <a:rect l="l" t="t" r="r" b="b"/>
              <a:pathLst>
                <a:path w="76200" h="354329">
                  <a:moveTo>
                    <a:pt x="44448" y="0"/>
                  </a:moveTo>
                  <a:lnTo>
                    <a:pt x="31748" y="0"/>
                  </a:lnTo>
                  <a:lnTo>
                    <a:pt x="31748" y="50799"/>
                  </a:lnTo>
                  <a:lnTo>
                    <a:pt x="44448" y="50799"/>
                  </a:lnTo>
                  <a:lnTo>
                    <a:pt x="44448" y="0"/>
                  </a:lnTo>
                  <a:close/>
                </a:path>
                <a:path w="76200" h="354329">
                  <a:moveTo>
                    <a:pt x="44448" y="88899"/>
                  </a:moveTo>
                  <a:lnTo>
                    <a:pt x="31748" y="88899"/>
                  </a:lnTo>
                  <a:lnTo>
                    <a:pt x="31750" y="139699"/>
                  </a:lnTo>
                  <a:lnTo>
                    <a:pt x="44450" y="139699"/>
                  </a:lnTo>
                  <a:lnTo>
                    <a:pt x="44448" y="88899"/>
                  </a:lnTo>
                  <a:close/>
                </a:path>
                <a:path w="76200" h="354329">
                  <a:moveTo>
                    <a:pt x="44450" y="177799"/>
                  </a:moveTo>
                  <a:lnTo>
                    <a:pt x="31750" y="177799"/>
                  </a:lnTo>
                  <a:lnTo>
                    <a:pt x="31750" y="228599"/>
                  </a:lnTo>
                  <a:lnTo>
                    <a:pt x="44450" y="228599"/>
                  </a:lnTo>
                  <a:lnTo>
                    <a:pt x="44450" y="177799"/>
                  </a:lnTo>
                  <a:close/>
                </a:path>
                <a:path w="76200" h="354329">
                  <a:moveTo>
                    <a:pt x="31750" y="277534"/>
                  </a:moveTo>
                  <a:lnTo>
                    <a:pt x="0" y="277534"/>
                  </a:lnTo>
                  <a:lnTo>
                    <a:pt x="38100" y="353734"/>
                  </a:lnTo>
                  <a:lnTo>
                    <a:pt x="69850" y="290234"/>
                  </a:lnTo>
                  <a:lnTo>
                    <a:pt x="31750" y="290234"/>
                  </a:lnTo>
                  <a:lnTo>
                    <a:pt x="31750" y="277534"/>
                  </a:lnTo>
                  <a:close/>
                </a:path>
                <a:path w="76200" h="354329">
                  <a:moveTo>
                    <a:pt x="44450" y="266699"/>
                  </a:moveTo>
                  <a:lnTo>
                    <a:pt x="31750" y="266699"/>
                  </a:lnTo>
                  <a:lnTo>
                    <a:pt x="31750" y="290234"/>
                  </a:lnTo>
                  <a:lnTo>
                    <a:pt x="44450" y="290234"/>
                  </a:lnTo>
                  <a:lnTo>
                    <a:pt x="44450" y="266699"/>
                  </a:lnTo>
                  <a:close/>
                </a:path>
                <a:path w="76200" h="354329">
                  <a:moveTo>
                    <a:pt x="76200" y="277534"/>
                  </a:moveTo>
                  <a:lnTo>
                    <a:pt x="44450" y="277534"/>
                  </a:lnTo>
                  <a:lnTo>
                    <a:pt x="44450" y="290234"/>
                  </a:lnTo>
                  <a:lnTo>
                    <a:pt x="69850" y="290234"/>
                  </a:lnTo>
                  <a:lnTo>
                    <a:pt x="76200" y="277534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5553643" y="2918459"/>
            <a:ext cx="379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008CF5"/>
                </a:solidFill>
                <a:latin typeface="Arial Black"/>
                <a:cs typeface="Arial Black"/>
              </a:rPr>
              <a:t>YES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612381" y="5262372"/>
            <a:ext cx="318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C00000"/>
                </a:solidFill>
                <a:latin typeface="Arial Black"/>
                <a:cs typeface="Arial Black"/>
              </a:rPr>
              <a:t>NO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312232" y="5588508"/>
            <a:ext cx="213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80" dirty="0">
                <a:solidFill>
                  <a:srgbClr val="008CF5"/>
                </a:solidFill>
                <a:latin typeface="Arial Black"/>
                <a:cs typeface="Arial Black"/>
              </a:rPr>
              <a:t>18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088820" y="5588508"/>
            <a:ext cx="25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60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205513" y="3429000"/>
            <a:ext cx="2876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60" dirty="0">
                <a:solidFill>
                  <a:srgbClr val="008CF5"/>
                </a:solidFill>
                <a:latin typeface="Arial Black"/>
                <a:cs typeface="Arial Black"/>
              </a:rPr>
              <a:t>81%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074987" y="3896867"/>
            <a:ext cx="5116195" cy="8318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5102860" algn="l"/>
              </a:tabLst>
            </a:pPr>
            <a:r>
              <a:rPr sz="1400" u="heavy" spc="355" dirty="0">
                <a:solidFill>
                  <a:srgbClr val="008CF5"/>
                </a:solidFill>
                <a:uFill>
                  <a:solidFill>
                    <a:srgbClr val="FDAF1C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heavy" spc="-100" dirty="0">
                <a:solidFill>
                  <a:srgbClr val="008CF5"/>
                </a:solidFill>
                <a:uFill>
                  <a:solidFill>
                    <a:srgbClr val="FDAF1C"/>
                  </a:solidFill>
                </a:uFill>
                <a:latin typeface="Arial Black"/>
                <a:cs typeface="Arial Black"/>
              </a:rPr>
              <a:t>≥</a:t>
            </a:r>
            <a:r>
              <a:rPr sz="1400" u="heavy" spc="-65" dirty="0">
                <a:solidFill>
                  <a:srgbClr val="008CF5"/>
                </a:solidFill>
                <a:uFill>
                  <a:solidFill>
                    <a:srgbClr val="FDAF1C"/>
                  </a:solidFill>
                </a:uFill>
                <a:latin typeface="Arial Black"/>
                <a:cs typeface="Arial Black"/>
              </a:rPr>
              <a:t> </a:t>
            </a:r>
            <a:r>
              <a:rPr sz="1400" u="heavy" spc="-25" dirty="0">
                <a:solidFill>
                  <a:srgbClr val="008CF5"/>
                </a:solidFill>
                <a:uFill>
                  <a:solidFill>
                    <a:srgbClr val="FDAF1C"/>
                  </a:solidFill>
                </a:uFill>
                <a:latin typeface="Arial Black"/>
                <a:cs typeface="Arial Black"/>
              </a:rPr>
              <a:t>50%</a:t>
            </a:r>
            <a:r>
              <a:rPr sz="1400" u="heavy" dirty="0">
                <a:solidFill>
                  <a:srgbClr val="008CF5"/>
                </a:solidFill>
                <a:uFill>
                  <a:solidFill>
                    <a:srgbClr val="FDAF1C"/>
                  </a:solidFill>
                </a:uFill>
                <a:latin typeface="Arial Black"/>
                <a:cs typeface="Arial Black"/>
              </a:rPr>
              <a:t>	</a:t>
            </a:r>
            <a:endParaRPr sz="1400">
              <a:latin typeface="Arial Black"/>
              <a:cs typeface="Arial Black"/>
            </a:endParaRPr>
          </a:p>
          <a:p>
            <a:pPr marL="102235">
              <a:lnSpc>
                <a:spcPct val="100000"/>
              </a:lnSpc>
              <a:spcBef>
                <a:spcPts val="290"/>
              </a:spcBef>
            </a:pPr>
            <a:r>
              <a:rPr sz="1400" spc="-100" dirty="0">
                <a:solidFill>
                  <a:srgbClr val="C00000"/>
                </a:solidFill>
                <a:latin typeface="Arial Black"/>
                <a:cs typeface="Arial Black"/>
              </a:rPr>
              <a:t>&lt;</a:t>
            </a:r>
            <a:r>
              <a:rPr sz="1400" spc="-6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1400" spc="-25" dirty="0">
                <a:solidFill>
                  <a:srgbClr val="C00000"/>
                </a:solidFill>
                <a:latin typeface="Arial Black"/>
                <a:cs typeface="Arial Black"/>
              </a:rPr>
              <a:t>50%</a:t>
            </a:r>
            <a:endParaRPr sz="1400">
              <a:latin typeface="Arial Black"/>
              <a:cs typeface="Arial Black"/>
            </a:endParaRPr>
          </a:p>
          <a:p>
            <a:pPr marL="1600835">
              <a:lnSpc>
                <a:spcPct val="100000"/>
              </a:lnSpc>
              <a:spcBef>
                <a:spcPts val="1090"/>
              </a:spcBef>
            </a:pPr>
            <a:r>
              <a:rPr sz="1100" spc="-25" dirty="0">
                <a:solidFill>
                  <a:srgbClr val="C00000"/>
                </a:solidFill>
                <a:latin typeface="Arial Black"/>
                <a:cs typeface="Arial Black"/>
              </a:rPr>
              <a:t>42%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169767" y="5114544"/>
            <a:ext cx="24637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FDAF1C"/>
                </a:solidFill>
                <a:latin typeface="Arial Black"/>
                <a:cs typeface="Arial Black"/>
              </a:rPr>
              <a:t>NO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571700" y="2718815"/>
            <a:ext cx="29400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95" dirty="0">
                <a:solidFill>
                  <a:srgbClr val="FDAF1C"/>
                </a:solidFill>
                <a:latin typeface="Arial Black"/>
                <a:cs typeface="Arial Black"/>
              </a:rPr>
              <a:t>YES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05362" y="5588508"/>
            <a:ext cx="8426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1980" algn="l"/>
              </a:tabLst>
            </a:pP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35</a:t>
            </a:r>
            <a:r>
              <a:rPr sz="1400" dirty="0">
                <a:solidFill>
                  <a:srgbClr val="008CF5"/>
                </a:solidFill>
                <a:latin typeface="Arial Black"/>
                <a:cs typeface="Arial Black"/>
              </a:rPr>
              <a:t>	</a:t>
            </a: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45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36703" y="1194308"/>
            <a:ext cx="469836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algn="ctr">
              <a:lnSpc>
                <a:spcPct val="99400"/>
              </a:lnSpc>
              <a:spcBef>
                <a:spcPts val="110"/>
              </a:spcBef>
            </a:pPr>
            <a:r>
              <a:rPr sz="1800" i="1" dirty="0">
                <a:latin typeface="Verdana"/>
                <a:cs typeface="Verdana"/>
              </a:rPr>
              <a:t>Logistic</a:t>
            </a:r>
            <a:r>
              <a:rPr sz="1800" i="1" spc="-55" dirty="0">
                <a:latin typeface="Verdana"/>
                <a:cs typeface="Verdana"/>
              </a:rPr>
              <a:t> </a:t>
            </a:r>
            <a:r>
              <a:rPr sz="1800" i="1" spc="-50" dirty="0">
                <a:latin typeface="Verdana"/>
                <a:cs typeface="Verdana"/>
              </a:rPr>
              <a:t>regression: </a:t>
            </a:r>
            <a:r>
              <a:rPr sz="1800" i="1" dirty="0">
                <a:latin typeface="Verdana"/>
                <a:cs typeface="Verdana"/>
              </a:rPr>
              <a:t>predict</a:t>
            </a:r>
            <a:r>
              <a:rPr sz="1800" i="1" spc="-60" dirty="0">
                <a:latin typeface="Verdana"/>
                <a:cs typeface="Verdana"/>
              </a:rPr>
              <a:t> </a:t>
            </a:r>
            <a:r>
              <a:rPr sz="1800" i="1" spc="135" dirty="0">
                <a:latin typeface="Verdana"/>
                <a:cs typeface="Verdana"/>
              </a:rPr>
              <a:t>a</a:t>
            </a:r>
            <a:r>
              <a:rPr sz="1800" i="1" spc="-50" dirty="0">
                <a:latin typeface="Verdana"/>
                <a:cs typeface="Verdana"/>
              </a:rPr>
              <a:t> </a:t>
            </a:r>
            <a:r>
              <a:rPr sz="1800" i="1" u="sng" spc="-10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categorical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dependent</a:t>
            </a:r>
            <a:r>
              <a:rPr sz="1800" i="1" spc="-20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variable</a:t>
            </a:r>
            <a:r>
              <a:rPr sz="1800" i="1" spc="-15" dirty="0">
                <a:latin typeface="Verdana"/>
                <a:cs typeface="Verdana"/>
              </a:rPr>
              <a:t> </a:t>
            </a:r>
            <a:r>
              <a:rPr sz="1800" i="1" dirty="0">
                <a:latin typeface="Verdana"/>
                <a:cs typeface="Verdana"/>
              </a:rPr>
              <a:t>from</a:t>
            </a:r>
            <a:r>
              <a:rPr sz="1800" i="1" spc="-15" dirty="0">
                <a:latin typeface="Verdana"/>
                <a:cs typeface="Verdana"/>
              </a:rPr>
              <a:t> </a:t>
            </a:r>
            <a:r>
              <a:rPr sz="1800" i="1" spc="135" dirty="0">
                <a:latin typeface="Verdana"/>
                <a:cs typeface="Verdana"/>
              </a:rPr>
              <a:t>a</a:t>
            </a:r>
            <a:r>
              <a:rPr sz="1800" i="1" spc="-5" dirty="0">
                <a:latin typeface="Verdana"/>
                <a:cs typeface="Verdana"/>
              </a:rPr>
              <a:t> </a:t>
            </a:r>
            <a:r>
              <a:rPr sz="1800" i="1" spc="55" dirty="0">
                <a:latin typeface="Verdana"/>
                <a:cs typeface="Verdana"/>
              </a:rPr>
              <a:t>number</a:t>
            </a:r>
            <a:r>
              <a:rPr sz="1800" i="1" spc="-10" dirty="0">
                <a:latin typeface="Verdana"/>
                <a:cs typeface="Verdana"/>
              </a:rPr>
              <a:t> </a:t>
            </a:r>
            <a:r>
              <a:rPr sz="1800" i="1" spc="-25" dirty="0">
                <a:latin typeface="Verdana"/>
                <a:cs typeface="Verdana"/>
              </a:rPr>
              <a:t>of </a:t>
            </a:r>
            <a:r>
              <a:rPr sz="1800" i="1" spc="35" dirty="0">
                <a:latin typeface="Verdana"/>
                <a:cs typeface="Verdana"/>
              </a:rPr>
              <a:t>independent</a:t>
            </a:r>
            <a:r>
              <a:rPr sz="1800" i="1" spc="-60" dirty="0">
                <a:latin typeface="Verdana"/>
                <a:cs typeface="Verdana"/>
              </a:rPr>
              <a:t> </a:t>
            </a:r>
            <a:r>
              <a:rPr sz="1800" i="1" spc="-10" dirty="0">
                <a:latin typeface="Verdana"/>
                <a:cs typeface="Verdana"/>
              </a:rPr>
              <a:t>variables.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76C2AC-E3A0-C14F-3157-4E43CDAFC9BB}"/>
              </a:ext>
            </a:extLst>
          </p:cNvPr>
          <p:cNvGrpSpPr/>
          <p:nvPr/>
        </p:nvGrpSpPr>
        <p:grpSpPr>
          <a:xfrm>
            <a:off x="1229591" y="4795011"/>
            <a:ext cx="3652942" cy="958088"/>
            <a:chOff x="1229591" y="4795011"/>
            <a:chExt cx="3652942" cy="958088"/>
          </a:xfrm>
        </p:grpSpPr>
        <p:sp>
          <p:nvSpPr>
            <p:cNvPr id="7" name="object 7"/>
            <p:cNvSpPr txBox="1"/>
            <p:nvPr/>
          </p:nvSpPr>
          <p:spPr>
            <a:xfrm>
              <a:off x="1229591" y="5063235"/>
              <a:ext cx="32131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25" dirty="0">
                  <a:latin typeface="Cambria Math"/>
                  <a:cs typeface="Cambria Math"/>
                </a:rPr>
                <a:t>ln</a:t>
              </a:r>
              <a:endParaRPr sz="2800">
                <a:latin typeface="Cambria Math"/>
                <a:cs typeface="Cambria Math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894055" y="4795011"/>
              <a:ext cx="22415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50" dirty="0">
                  <a:latin typeface="Cambria Math"/>
                  <a:cs typeface="Cambria Math"/>
                </a:rPr>
                <a:t>𝑝</a:t>
              </a:r>
              <a:endParaRPr sz="2800">
                <a:latin typeface="Cambria Math"/>
                <a:cs typeface="Cambria Math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584111" y="5300979"/>
              <a:ext cx="843915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mbria Math"/>
                  <a:cs typeface="Cambria Math"/>
                </a:rPr>
                <a:t>1</a:t>
              </a:r>
              <a:r>
                <a:rPr sz="2800" spc="5" dirty="0">
                  <a:latin typeface="Cambria Math"/>
                  <a:cs typeface="Cambria Math"/>
                </a:rPr>
                <a:t> </a:t>
              </a:r>
              <a:r>
                <a:rPr sz="2800" dirty="0">
                  <a:latin typeface="Cambria Math"/>
                  <a:cs typeface="Cambria Math"/>
                </a:rPr>
                <a:t>− </a:t>
              </a:r>
              <a:r>
                <a:rPr sz="2800" spc="-50" dirty="0">
                  <a:latin typeface="Cambria Math"/>
                  <a:cs typeface="Cambria Math"/>
                </a:rPr>
                <a:t>𝑝</a:t>
              </a:r>
              <a:endParaRPr sz="2800" dirty="0">
                <a:latin typeface="Cambria Math"/>
                <a:cs typeface="Cambria Math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2480223" y="5063235"/>
              <a:ext cx="2402310" cy="44371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  <a:tabLst>
                  <a:tab pos="1252220" algn="l"/>
                </a:tabLst>
              </a:pPr>
              <a:r>
                <a:rPr sz="2800" dirty="0">
                  <a:latin typeface="Cambria Math"/>
                  <a:cs typeface="Cambria Math"/>
                </a:rPr>
                <a:t>=</a:t>
              </a:r>
              <a:r>
                <a:rPr sz="2800" spc="155" dirty="0">
                  <a:latin typeface="Cambria Math"/>
                  <a:cs typeface="Cambria Math"/>
                </a:rPr>
                <a:t> </a:t>
              </a:r>
              <a:r>
                <a:rPr sz="2800" spc="235" dirty="0">
                  <a:latin typeface="Cambria Math"/>
                  <a:cs typeface="Cambria Math"/>
                </a:rPr>
                <a:t>𝑏</a:t>
              </a:r>
              <a:r>
                <a:rPr lang="en-CA" sz="3000" spc="352" baseline="-16666" dirty="0">
                  <a:latin typeface="Cambria Math"/>
                  <a:cs typeface="Cambria Math"/>
                </a:rPr>
                <a:t>0</a:t>
              </a:r>
              <a:r>
                <a:rPr sz="3000" spc="487" baseline="-16666" dirty="0">
                  <a:latin typeface="Cambria Math"/>
                  <a:cs typeface="Cambria Math"/>
                </a:rPr>
                <a:t> </a:t>
              </a:r>
              <a:r>
                <a:rPr sz="2800" spc="-60" dirty="0">
                  <a:latin typeface="Cambria Math"/>
                  <a:cs typeface="Cambria Math"/>
                </a:rPr>
                <a:t>+</a:t>
              </a:r>
              <a:r>
                <a:rPr sz="2800" dirty="0">
                  <a:latin typeface="Cambria Math"/>
                  <a:cs typeface="Cambria Math"/>
                </a:rPr>
                <a:t>	</a:t>
              </a:r>
              <a:r>
                <a:rPr sz="2800" spc="105" dirty="0">
                  <a:latin typeface="Cambria Math"/>
                  <a:cs typeface="Cambria Math"/>
                </a:rPr>
                <a:t>𝑏</a:t>
              </a:r>
              <a:r>
                <a:rPr lang="en-CA" sz="3000" spc="157" baseline="-16666" dirty="0">
                  <a:latin typeface="Cambria Math"/>
                  <a:cs typeface="Cambria Math"/>
                </a:rPr>
                <a:t>1</a:t>
              </a:r>
              <a:r>
                <a:rPr sz="2800" spc="105" dirty="0">
                  <a:latin typeface="Cambria Math"/>
                  <a:cs typeface="Cambria Math"/>
                </a:rPr>
                <a:t>𝑋</a:t>
              </a:r>
              <a:r>
                <a:rPr lang="en-CA" sz="3000" spc="157" baseline="-16666" dirty="0">
                  <a:latin typeface="Cambria Math"/>
                  <a:cs typeface="Cambria Math"/>
                </a:rPr>
                <a:t>1</a:t>
              </a:r>
              <a:endParaRPr sz="3000" baseline="-16666" dirty="0">
                <a:latin typeface="Cambria Math"/>
                <a:cs typeface="Cambria Math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79A8D43-FE45-1256-FE83-2B29D0B12D3B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00" y="5314723"/>
              <a:ext cx="7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12607" y="5660135"/>
            <a:ext cx="4276344" cy="11978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7300" y="179832"/>
            <a:ext cx="457644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35" dirty="0">
                <a:solidFill>
                  <a:srgbClr val="FFFFFF"/>
                </a:solidFill>
                <a:latin typeface="Arial Black"/>
                <a:cs typeface="Arial Black"/>
              </a:rPr>
              <a:t>Logistic</a:t>
            </a:r>
            <a:r>
              <a:rPr sz="3500" spc="-1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3500" spc="-90" dirty="0">
                <a:solidFill>
                  <a:srgbClr val="FFFFFF"/>
                </a:solidFill>
                <a:latin typeface="Arial Black"/>
                <a:cs typeface="Arial Black"/>
              </a:rPr>
              <a:t>Regression</a:t>
            </a:r>
            <a:endParaRPr sz="3500">
              <a:latin typeface="Arial Black"/>
              <a:cs typeface="Arial Black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5113" y="1738236"/>
            <a:ext cx="1665939" cy="15705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7377" y="2031126"/>
            <a:ext cx="1095654" cy="109565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246817" y="1860804"/>
            <a:ext cx="7493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50" dirty="0">
                <a:latin typeface="Cambria Math"/>
                <a:cs typeface="Cambria Math"/>
              </a:rPr>
              <a:t>~</a:t>
            </a:r>
            <a:endParaRPr sz="8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1486" y="3493516"/>
            <a:ext cx="1783714" cy="75120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Verdana"/>
                <a:cs typeface="Verdana"/>
              </a:rPr>
              <a:t>Will</a:t>
            </a:r>
            <a:r>
              <a:rPr sz="1600" spc="-10" dirty="0">
                <a:latin typeface="Verdana"/>
                <a:cs typeface="Verdana"/>
              </a:rPr>
              <a:t> purchase </a:t>
            </a:r>
            <a:r>
              <a:rPr sz="1600" dirty="0">
                <a:latin typeface="Verdana"/>
                <a:cs typeface="Verdana"/>
              </a:rPr>
              <a:t>health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insurance: </a:t>
            </a:r>
            <a:r>
              <a:rPr sz="1600" spc="-20" dirty="0">
                <a:latin typeface="Verdana"/>
                <a:cs typeface="Verdana"/>
              </a:rPr>
              <a:t>Yes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04" dirty="0">
                <a:latin typeface="Verdana"/>
                <a:cs typeface="Verdana"/>
              </a:rPr>
              <a:t>/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20" dirty="0">
                <a:latin typeface="Verdana"/>
                <a:cs typeface="Verdana"/>
              </a:rPr>
              <a:t>No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87635" y="3493516"/>
            <a:ext cx="434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6731" y="2036007"/>
            <a:ext cx="1095654" cy="109565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211639" y="3493516"/>
            <a:ext cx="805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Income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86086" y="2036007"/>
            <a:ext cx="1095654" cy="109565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697339" y="3493516"/>
            <a:ext cx="10731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35255">
              <a:lnSpc>
                <a:spcPts val="1900"/>
              </a:lnSpc>
              <a:spcBef>
                <a:spcPts val="180"/>
              </a:spcBef>
            </a:pPr>
            <a:r>
              <a:rPr sz="1600" spc="-10" dirty="0">
                <a:latin typeface="Verdana"/>
                <a:cs typeface="Verdana"/>
              </a:rPr>
              <a:t>Level</a:t>
            </a:r>
            <a:r>
              <a:rPr sz="1600" spc="-145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of </a:t>
            </a:r>
            <a:r>
              <a:rPr sz="1600" spc="-10" dirty="0">
                <a:latin typeface="Verdana"/>
                <a:cs typeface="Verdana"/>
              </a:rPr>
              <a:t>Education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398938" y="2020948"/>
            <a:ext cx="1095654" cy="109565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461784" y="3493516"/>
            <a:ext cx="97091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8275" marR="5080" indent="-155575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Verdana"/>
                <a:cs typeface="Verdana"/>
              </a:rPr>
              <a:t>Family</a:t>
            </a:r>
            <a:r>
              <a:rPr sz="1600" spc="-9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or </a:t>
            </a:r>
            <a:r>
              <a:rPr sz="1600" spc="-10" dirty="0">
                <a:latin typeface="Verdana"/>
                <a:cs typeface="Verdana"/>
              </a:rPr>
              <a:t>Single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91FA48E5-9603-AD40-63D1-A54ECF6420C5}"/>
              </a:ext>
            </a:extLst>
          </p:cNvPr>
          <p:cNvSpPr txBox="1">
            <a:spLocks/>
          </p:cNvSpPr>
          <p:nvPr/>
        </p:nvSpPr>
        <p:spPr>
          <a:xfrm>
            <a:off x="347300" y="1793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z="3500" spc="-135"/>
              <a:t>Logistic</a:t>
            </a:r>
            <a:r>
              <a:rPr lang="en-CA" sz="3500" spc="-140"/>
              <a:t> </a:t>
            </a:r>
            <a:r>
              <a:rPr lang="en-CA" sz="3500" spc="-90"/>
              <a:t>Regression</a:t>
            </a:r>
            <a:endParaRPr lang="en-CA" sz="35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D3919B-7294-82E0-F950-470AAA8E09A9}"/>
              </a:ext>
            </a:extLst>
          </p:cNvPr>
          <p:cNvGrpSpPr/>
          <p:nvPr/>
        </p:nvGrpSpPr>
        <p:grpSpPr>
          <a:xfrm>
            <a:off x="2522599" y="4432228"/>
            <a:ext cx="7899313" cy="955269"/>
            <a:chOff x="1503359" y="4797830"/>
            <a:chExt cx="2873816" cy="955269"/>
          </a:xfrm>
        </p:grpSpPr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4E5D1BDF-2624-0CF5-E71F-C9D466B79A81}"/>
                </a:ext>
              </a:extLst>
            </p:cNvPr>
            <p:cNvSpPr txBox="1"/>
            <p:nvPr/>
          </p:nvSpPr>
          <p:spPr>
            <a:xfrm>
              <a:off x="1503359" y="4985337"/>
              <a:ext cx="321310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25" dirty="0">
                  <a:latin typeface="Cambria Math"/>
                  <a:cs typeface="Cambria Math"/>
                </a:rPr>
                <a:t>ln</a:t>
              </a:r>
              <a:endParaRPr sz="2800" dirty="0">
                <a:latin typeface="Cambria Math"/>
                <a:cs typeface="Cambria Math"/>
              </a:endParaRPr>
            </a:p>
          </p:txBody>
        </p:sp>
        <p:sp>
          <p:nvSpPr>
            <p:cNvPr id="7" name="object 9">
              <a:extLst>
                <a:ext uri="{FF2B5EF4-FFF2-40B4-BE49-F238E27FC236}">
                  <a16:creationId xmlns:a16="http://schemas.microsoft.com/office/drawing/2014/main" id="{7936EC4F-1EEB-B511-5B3E-18DCA2460CED}"/>
                </a:ext>
              </a:extLst>
            </p:cNvPr>
            <p:cNvSpPr txBox="1"/>
            <p:nvPr/>
          </p:nvSpPr>
          <p:spPr>
            <a:xfrm>
              <a:off x="1750711" y="4797830"/>
              <a:ext cx="224154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spc="-50" dirty="0">
                  <a:latin typeface="Cambria Math"/>
                  <a:cs typeface="Cambria Math"/>
                </a:rPr>
                <a:t>𝑝</a:t>
              </a:r>
              <a:endParaRPr sz="2800" dirty="0">
                <a:latin typeface="Cambria Math"/>
                <a:cs typeface="Cambria Math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1F39B629-1506-A018-486D-414F751EA20F}"/>
                </a:ext>
              </a:extLst>
            </p:cNvPr>
            <p:cNvSpPr txBox="1"/>
            <p:nvPr/>
          </p:nvSpPr>
          <p:spPr>
            <a:xfrm>
              <a:off x="1648319" y="5300979"/>
              <a:ext cx="779708" cy="4521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800" dirty="0">
                  <a:latin typeface="Cambria Math"/>
                  <a:cs typeface="Cambria Math"/>
                </a:rPr>
                <a:t>1</a:t>
              </a:r>
              <a:r>
                <a:rPr sz="2800" spc="5" dirty="0">
                  <a:latin typeface="Cambria Math"/>
                  <a:cs typeface="Cambria Math"/>
                </a:rPr>
                <a:t> </a:t>
              </a:r>
              <a:r>
                <a:rPr sz="2800" dirty="0">
                  <a:latin typeface="Cambria Math"/>
                  <a:cs typeface="Cambria Math"/>
                </a:rPr>
                <a:t>− </a:t>
              </a:r>
              <a:r>
                <a:rPr sz="2800" spc="-50" dirty="0">
                  <a:latin typeface="Cambria Math"/>
                  <a:cs typeface="Cambria Math"/>
                </a:rPr>
                <a:t>𝑝</a:t>
              </a:r>
              <a:endParaRPr sz="2800" dirty="0">
                <a:latin typeface="Cambria Math"/>
                <a:cs typeface="Cambria Math"/>
              </a:endParaRPr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E302138B-72F1-4A1E-EEDF-A82BA6C134D0}"/>
                </a:ext>
              </a:extLst>
            </p:cNvPr>
            <p:cNvSpPr txBox="1"/>
            <p:nvPr/>
          </p:nvSpPr>
          <p:spPr>
            <a:xfrm>
              <a:off x="1974865" y="4997317"/>
              <a:ext cx="2402310" cy="50526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  <a:tabLst>
                  <a:tab pos="1252220" algn="l"/>
                </a:tabLst>
              </a:pPr>
              <a:r>
                <a:rPr sz="2800" dirty="0">
                  <a:latin typeface="Cambria Math"/>
                  <a:cs typeface="Cambria Math"/>
                </a:rPr>
                <a:t>=</a:t>
              </a:r>
              <a:r>
                <a:rPr sz="2800" spc="155" dirty="0">
                  <a:latin typeface="Cambria Math"/>
                  <a:cs typeface="Cambria Math"/>
                </a:rPr>
                <a:t> </a:t>
              </a:r>
              <a:r>
                <a:rPr sz="2800" spc="235" dirty="0">
                  <a:latin typeface="Cambria Math"/>
                  <a:cs typeface="Cambria Math"/>
                </a:rPr>
                <a:t>𝑏</a:t>
              </a:r>
              <a:r>
                <a:rPr lang="en-CA" sz="3000" spc="352" baseline="-16666" dirty="0">
                  <a:latin typeface="Cambria Math"/>
                  <a:cs typeface="Cambria Math"/>
                </a:rPr>
                <a:t>0</a:t>
              </a:r>
              <a:r>
                <a:rPr sz="3000" spc="487" baseline="-16666" dirty="0">
                  <a:latin typeface="Cambria Math"/>
                  <a:cs typeface="Cambria Math"/>
                </a:rPr>
                <a:t> </a:t>
              </a:r>
              <a:r>
                <a:rPr sz="2800" spc="-60" dirty="0">
                  <a:latin typeface="Cambria Math"/>
                  <a:cs typeface="Cambria Math"/>
                </a:rPr>
                <a:t>+</a:t>
              </a:r>
              <a:r>
                <a:rPr sz="2800" dirty="0">
                  <a:latin typeface="Cambria Math"/>
                  <a:cs typeface="Cambria Math"/>
                </a:rPr>
                <a:t>	</a:t>
              </a:r>
              <a:r>
                <a:rPr sz="2800" spc="105" dirty="0">
                  <a:latin typeface="Cambria Math"/>
                  <a:cs typeface="Cambria Math"/>
                </a:rPr>
                <a:t>𝑏</a:t>
              </a:r>
              <a:r>
                <a:rPr lang="en-CA" sz="3000" spc="157" baseline="-16666" dirty="0">
                  <a:latin typeface="Cambria Math"/>
                  <a:cs typeface="Cambria Math"/>
                </a:rPr>
                <a:t>1</a:t>
              </a:r>
              <a:r>
                <a:rPr sz="2800" spc="105" dirty="0">
                  <a:latin typeface="Cambria Math"/>
                  <a:cs typeface="Cambria Math"/>
                </a:rPr>
                <a:t>𝑋</a:t>
              </a:r>
              <a:r>
                <a:rPr lang="en-CA" sz="3000" spc="157" baseline="-16666" dirty="0">
                  <a:latin typeface="Cambria Math"/>
                  <a:cs typeface="Cambria Math"/>
                </a:rPr>
                <a:t>1 </a:t>
              </a:r>
              <a:r>
                <a:rPr lang="en-CA" sz="3200" spc="-60" dirty="0">
                  <a:latin typeface="Cambria Math"/>
                  <a:cs typeface="Cambria Math"/>
                </a:rPr>
                <a:t>+</a:t>
              </a:r>
              <a:r>
                <a:rPr lang="en-CA" sz="3200" spc="105" dirty="0">
                  <a:latin typeface="Cambria Math"/>
                  <a:cs typeface="Cambria Math"/>
                </a:rPr>
                <a:t>𝑏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2</a:t>
              </a:r>
              <a:r>
                <a:rPr lang="en-CA" sz="3200" spc="105" dirty="0">
                  <a:latin typeface="Cambria Math"/>
                  <a:cs typeface="Cambria Math"/>
                </a:rPr>
                <a:t>𝑋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2</a:t>
              </a:r>
              <a:r>
                <a:rPr lang="en-CA" sz="3200" spc="-60" dirty="0">
                  <a:latin typeface="Cambria Math"/>
                  <a:cs typeface="Cambria Math"/>
                </a:rPr>
                <a:t> +</a:t>
              </a:r>
              <a:r>
                <a:rPr lang="en-CA" sz="3200" dirty="0">
                  <a:latin typeface="Cambria Math"/>
                  <a:cs typeface="Cambria Math"/>
                </a:rPr>
                <a:t>	 </a:t>
              </a:r>
              <a:r>
                <a:rPr lang="en-CA" sz="3200" spc="105" dirty="0">
                  <a:latin typeface="Cambria Math"/>
                  <a:cs typeface="Cambria Math"/>
                </a:rPr>
                <a:t>𝑏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3</a:t>
              </a:r>
              <a:r>
                <a:rPr lang="en-CA" sz="3200" spc="105" dirty="0">
                  <a:latin typeface="Cambria Math"/>
                  <a:cs typeface="Cambria Math"/>
                </a:rPr>
                <a:t>𝑋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3 </a:t>
              </a:r>
              <a:r>
                <a:rPr lang="en-CA" sz="3200" spc="-60" dirty="0">
                  <a:latin typeface="Cambria Math"/>
                  <a:cs typeface="Cambria Math"/>
                </a:rPr>
                <a:t>+   </a:t>
              </a:r>
              <a:r>
                <a:rPr lang="en-CA" sz="3200" spc="105" dirty="0">
                  <a:latin typeface="Cambria Math"/>
                  <a:cs typeface="Cambria Math"/>
                </a:rPr>
                <a:t>𝑏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4</a:t>
              </a:r>
              <a:r>
                <a:rPr lang="en-CA" sz="3200" spc="105" dirty="0">
                  <a:latin typeface="Cambria Math"/>
                  <a:cs typeface="Cambria Math"/>
                </a:rPr>
                <a:t>𝑋</a:t>
              </a:r>
              <a:r>
                <a:rPr lang="en-CA" sz="3600" spc="157" baseline="-16666" dirty="0">
                  <a:latin typeface="Cambria Math"/>
                  <a:cs typeface="Cambria Math"/>
                </a:rPr>
                <a:t>4</a:t>
              </a:r>
              <a:endParaRPr sz="3000" baseline="-16666" dirty="0">
                <a:latin typeface="Cambria Math"/>
                <a:cs typeface="Cambria Math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E5F69D7-AAF0-A77C-C98A-0476DB23A933}"/>
                </a:ext>
              </a:extLst>
            </p:cNvPr>
            <p:cNvCxnSpPr>
              <a:cxnSpLocks/>
            </p:cNvCxnSpPr>
            <p:nvPr/>
          </p:nvCxnSpPr>
          <p:spPr>
            <a:xfrm>
              <a:off x="1722600" y="5314723"/>
              <a:ext cx="19367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9270"/>
            <a:chOff x="0" y="0"/>
            <a:chExt cx="12187555" cy="685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838199"/>
              <a:ext cx="7727949" cy="60197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184401" y="0"/>
              <a:ext cx="0" cy="961390"/>
            </a:xfrm>
            <a:custGeom>
              <a:avLst/>
              <a:gdLst/>
              <a:ahLst/>
              <a:cxnLst/>
              <a:rect l="l" t="t" r="r" b="b"/>
              <a:pathLst>
                <a:path h="961390">
                  <a:moveTo>
                    <a:pt x="0" y="0"/>
                  </a:moveTo>
                  <a:lnTo>
                    <a:pt x="0" y="96120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20006" y="0"/>
              <a:ext cx="0" cy="632460"/>
            </a:xfrm>
            <a:custGeom>
              <a:avLst/>
              <a:gdLst/>
              <a:ahLst/>
              <a:cxnLst/>
              <a:rect l="l" t="t" r="r" b="b"/>
              <a:pathLst>
                <a:path h="632460">
                  <a:moveTo>
                    <a:pt x="0" y="0"/>
                  </a:moveTo>
                  <a:lnTo>
                    <a:pt x="0" y="632368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81715" y="366773"/>
              <a:ext cx="8993505" cy="461645"/>
            </a:xfrm>
            <a:custGeom>
              <a:avLst/>
              <a:gdLst/>
              <a:ahLst/>
              <a:cxnLst/>
              <a:rect l="l" t="t" r="r" b="b"/>
              <a:pathLst>
                <a:path w="8993505" h="461644">
                  <a:moveTo>
                    <a:pt x="0" y="461629"/>
                  </a:moveTo>
                  <a:lnTo>
                    <a:pt x="0" y="0"/>
                  </a:lnTo>
                  <a:lnTo>
                    <a:pt x="8993104" y="0"/>
                  </a:lnTo>
                </a:path>
              </a:pathLst>
            </a:custGeom>
            <a:ln w="25400">
              <a:solidFill>
                <a:srgbClr val="FD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723900"/>
              <a:ext cx="4796077" cy="613536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467299" y="2556764"/>
            <a:ext cx="3869054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400" spc="-10" dirty="0">
                <a:solidFill>
                  <a:srgbClr val="008CF5"/>
                </a:solidFill>
              </a:rPr>
              <a:t>Maximum </a:t>
            </a:r>
            <a:r>
              <a:rPr sz="5400" spc="-45" dirty="0">
                <a:solidFill>
                  <a:srgbClr val="008CF5"/>
                </a:solidFill>
              </a:rPr>
              <a:t>Likelihood</a:t>
            </a:r>
            <a:endParaRPr sz="5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306966" y="1791176"/>
            <a:ext cx="3926840" cy="2861945"/>
            <a:chOff x="7306966" y="1791176"/>
            <a:chExt cx="3926840" cy="286194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0665" y="4293809"/>
              <a:ext cx="76200" cy="2032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06957" y="1791182"/>
              <a:ext cx="3926840" cy="2861945"/>
            </a:xfrm>
            <a:custGeom>
              <a:avLst/>
              <a:gdLst/>
              <a:ahLst/>
              <a:cxnLst/>
              <a:rect l="l" t="t" r="r" b="b"/>
              <a:pathLst>
                <a:path w="3926840" h="2861945">
                  <a:moveTo>
                    <a:pt x="3926586" y="2785897"/>
                  </a:moveTo>
                  <a:lnTo>
                    <a:pt x="3907536" y="2776372"/>
                  </a:lnTo>
                  <a:lnTo>
                    <a:pt x="3850386" y="2747797"/>
                  </a:lnTo>
                  <a:lnTo>
                    <a:pt x="3850386" y="2776372"/>
                  </a:lnTo>
                  <a:lnTo>
                    <a:pt x="47625" y="2776372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487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2861881"/>
                  </a:lnTo>
                  <a:lnTo>
                    <a:pt x="47625" y="2861881"/>
                  </a:lnTo>
                  <a:lnTo>
                    <a:pt x="47625" y="2795422"/>
                  </a:lnTo>
                  <a:lnTo>
                    <a:pt x="3850386" y="2795422"/>
                  </a:lnTo>
                  <a:lnTo>
                    <a:pt x="3850386" y="2823997"/>
                  </a:lnTo>
                  <a:lnTo>
                    <a:pt x="3907536" y="2795422"/>
                  </a:lnTo>
                  <a:lnTo>
                    <a:pt x="3926586" y="2785897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5757" y="2740671"/>
              <a:ext cx="90324" cy="9032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112002" y="1324355"/>
            <a:ext cx="141795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75" dirty="0">
                <a:latin typeface="Calibri"/>
                <a:cs typeface="Calibri"/>
              </a:rPr>
              <a:t>[yes/no]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120" dirty="0">
                <a:latin typeface="Calibri"/>
                <a:cs typeface="Calibri"/>
              </a:rPr>
              <a:t>(Took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200" dirty="0">
                <a:latin typeface="Calibri"/>
                <a:cs typeface="Calibri"/>
              </a:rPr>
              <a:t>up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offer?)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03308" y="4622292"/>
            <a:ext cx="676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3195" marR="30480" indent="-12573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50" dirty="0">
                <a:latin typeface="Calibri"/>
                <a:cs typeface="Calibri"/>
              </a:rPr>
              <a:t>[yrs] </a:t>
            </a:r>
            <a:r>
              <a:rPr sz="1400" spc="125" dirty="0">
                <a:latin typeface="Calibri"/>
                <a:cs typeface="Calibri"/>
              </a:rPr>
              <a:t>(Age)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35540" y="2740670"/>
            <a:ext cx="3907790" cy="2580640"/>
            <a:chOff x="7335540" y="2740670"/>
            <a:chExt cx="3907790" cy="258064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8821" y="2740670"/>
              <a:ext cx="90324" cy="903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8300" y="4531909"/>
              <a:ext cx="90324" cy="903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3213" y="4531908"/>
              <a:ext cx="90324" cy="903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6999" y="2740671"/>
              <a:ext cx="90324" cy="9032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2320" y="2740671"/>
              <a:ext cx="90324" cy="903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9229" y="4531912"/>
              <a:ext cx="90324" cy="903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9574" y="4531908"/>
              <a:ext cx="90324" cy="903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9185" y="4531908"/>
              <a:ext cx="90324" cy="903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0472143" y="4577068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97650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45065" y="2786117"/>
              <a:ext cx="3888740" cy="0"/>
            </a:xfrm>
            <a:custGeom>
              <a:avLst/>
              <a:gdLst/>
              <a:ahLst/>
              <a:cxnLst/>
              <a:rect l="l" t="t" r="r" b="b"/>
              <a:pathLst>
                <a:path w="3888740">
                  <a:moveTo>
                    <a:pt x="0" y="0"/>
                  </a:moveTo>
                  <a:lnTo>
                    <a:pt x="3888480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70405" y="2870879"/>
              <a:ext cx="2881630" cy="1641475"/>
            </a:xfrm>
            <a:custGeom>
              <a:avLst/>
              <a:gdLst/>
              <a:ahLst/>
              <a:cxnLst/>
              <a:rect l="l" t="t" r="r" b="b"/>
              <a:pathLst>
                <a:path w="2881629" h="1641475">
                  <a:moveTo>
                    <a:pt x="0" y="1641196"/>
                  </a:moveTo>
                  <a:lnTo>
                    <a:pt x="594506" y="1632027"/>
                  </a:lnTo>
                  <a:lnTo>
                    <a:pt x="656504" y="1625317"/>
                  </a:lnTo>
                  <a:lnTo>
                    <a:pt x="711685" y="1617084"/>
                  </a:lnTo>
                  <a:lnTo>
                    <a:pt x="761049" y="1607488"/>
                  </a:lnTo>
                  <a:lnTo>
                    <a:pt x="805597" y="1596688"/>
                  </a:lnTo>
                  <a:lnTo>
                    <a:pt x="846329" y="1584847"/>
                  </a:lnTo>
                  <a:lnTo>
                    <a:pt x="884244" y="1572123"/>
                  </a:lnTo>
                  <a:lnTo>
                    <a:pt x="920342" y="1558678"/>
                  </a:lnTo>
                  <a:lnTo>
                    <a:pt x="975541" y="1532102"/>
                  </a:lnTo>
                  <a:lnTo>
                    <a:pt x="1019665" y="1501946"/>
                  </a:lnTo>
                  <a:lnTo>
                    <a:pt x="1057000" y="1470357"/>
                  </a:lnTo>
                  <a:lnTo>
                    <a:pt x="1091835" y="1439485"/>
                  </a:lnTo>
                  <a:lnTo>
                    <a:pt x="1123409" y="1411191"/>
                  </a:lnTo>
                  <a:lnTo>
                    <a:pt x="1150071" y="1383899"/>
                  </a:lnTo>
                  <a:lnTo>
                    <a:pt x="1174767" y="1354603"/>
                  </a:lnTo>
                  <a:lnTo>
                    <a:pt x="1200447" y="1320292"/>
                  </a:lnTo>
                  <a:lnTo>
                    <a:pt x="1223446" y="1288201"/>
                  </a:lnTo>
                  <a:lnTo>
                    <a:pt x="1269445" y="1211986"/>
                  </a:lnTo>
                  <a:lnTo>
                    <a:pt x="1309058" y="1136918"/>
                  </a:lnTo>
                  <a:lnTo>
                    <a:pt x="1344530" y="1066644"/>
                  </a:lnTo>
                  <a:lnTo>
                    <a:pt x="1365493" y="1024151"/>
                  </a:lnTo>
                  <a:lnTo>
                    <a:pt x="1388057" y="978041"/>
                  </a:lnTo>
                  <a:lnTo>
                    <a:pt x="1411808" y="929276"/>
                  </a:lnTo>
                  <a:lnTo>
                    <a:pt x="1436331" y="878821"/>
                  </a:lnTo>
                  <a:lnTo>
                    <a:pt x="1461213" y="827640"/>
                  </a:lnTo>
                  <a:lnTo>
                    <a:pt x="1486040" y="776697"/>
                  </a:lnTo>
                  <a:lnTo>
                    <a:pt x="1510400" y="726955"/>
                  </a:lnTo>
                  <a:lnTo>
                    <a:pt x="1533877" y="679380"/>
                  </a:lnTo>
                  <a:lnTo>
                    <a:pt x="1556058" y="634935"/>
                  </a:lnTo>
                  <a:lnTo>
                    <a:pt x="1576530" y="594583"/>
                  </a:lnTo>
                  <a:lnTo>
                    <a:pt x="1594879" y="559290"/>
                  </a:lnTo>
                  <a:lnTo>
                    <a:pt x="1628767" y="495661"/>
                  </a:lnTo>
                  <a:lnTo>
                    <a:pt x="1657336" y="443493"/>
                  </a:lnTo>
                  <a:lnTo>
                    <a:pt x="1682411" y="399984"/>
                  </a:lnTo>
                  <a:lnTo>
                    <a:pt x="1705819" y="362333"/>
                  </a:lnTo>
                  <a:lnTo>
                    <a:pt x="1729387" y="327738"/>
                  </a:lnTo>
                  <a:lnTo>
                    <a:pt x="1754939" y="293398"/>
                  </a:lnTo>
                  <a:lnTo>
                    <a:pt x="1787179" y="254009"/>
                  </a:lnTo>
                  <a:lnTo>
                    <a:pt x="1819191" y="219608"/>
                  </a:lnTo>
                  <a:lnTo>
                    <a:pt x="1851660" y="189315"/>
                  </a:lnTo>
                  <a:lnTo>
                    <a:pt x="1885273" y="162249"/>
                  </a:lnTo>
                  <a:lnTo>
                    <a:pt x="1920715" y="137530"/>
                  </a:lnTo>
                  <a:lnTo>
                    <a:pt x="1967116" y="110668"/>
                  </a:lnTo>
                  <a:lnTo>
                    <a:pt x="2015392" y="88821"/>
                  </a:lnTo>
                  <a:lnTo>
                    <a:pt x="2066349" y="70699"/>
                  </a:lnTo>
                  <a:lnTo>
                    <a:pt x="2120789" y="55012"/>
                  </a:lnTo>
                  <a:lnTo>
                    <a:pt x="2163685" y="44449"/>
                  </a:lnTo>
                  <a:lnTo>
                    <a:pt x="2205346" y="36161"/>
                  </a:lnTo>
                  <a:lnTo>
                    <a:pt x="2250711" y="29486"/>
                  </a:lnTo>
                  <a:lnTo>
                    <a:pt x="2304720" y="23765"/>
                  </a:lnTo>
                  <a:lnTo>
                    <a:pt x="2372311" y="18337"/>
                  </a:lnTo>
                  <a:lnTo>
                    <a:pt x="2412190" y="15719"/>
                  </a:lnTo>
                  <a:lnTo>
                    <a:pt x="2455542" y="13349"/>
                  </a:lnTo>
                  <a:lnTo>
                    <a:pt x="2501980" y="11199"/>
                  </a:lnTo>
                  <a:lnTo>
                    <a:pt x="2551120" y="9242"/>
                  </a:lnTo>
                  <a:lnTo>
                    <a:pt x="2602575" y="7449"/>
                  </a:lnTo>
                  <a:lnTo>
                    <a:pt x="2655959" y="5794"/>
                  </a:lnTo>
                  <a:lnTo>
                    <a:pt x="2710887" y="4249"/>
                  </a:lnTo>
                  <a:lnTo>
                    <a:pt x="2766972" y="2787"/>
                  </a:lnTo>
                  <a:lnTo>
                    <a:pt x="2823829" y="1379"/>
                  </a:lnTo>
                  <a:lnTo>
                    <a:pt x="2881072" y="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91069" y="4573407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97650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6475" y="2740671"/>
              <a:ext cx="90324" cy="903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122017" y="2900971"/>
              <a:ext cx="826135" cy="1596390"/>
            </a:xfrm>
            <a:custGeom>
              <a:avLst/>
              <a:gdLst/>
              <a:ahLst/>
              <a:cxnLst/>
              <a:rect l="l" t="t" r="r" b="b"/>
              <a:pathLst>
                <a:path w="826134" h="1596389">
                  <a:moveTo>
                    <a:pt x="44450" y="1392847"/>
                  </a:moveTo>
                  <a:lnTo>
                    <a:pt x="31750" y="1392847"/>
                  </a:lnTo>
                  <a:lnTo>
                    <a:pt x="31750" y="1443647"/>
                  </a:lnTo>
                  <a:lnTo>
                    <a:pt x="44450" y="1443647"/>
                  </a:lnTo>
                  <a:lnTo>
                    <a:pt x="44450" y="1392847"/>
                  </a:lnTo>
                  <a:close/>
                </a:path>
                <a:path w="826134" h="1596389">
                  <a:moveTo>
                    <a:pt x="44450" y="1303947"/>
                  </a:moveTo>
                  <a:lnTo>
                    <a:pt x="31750" y="1303947"/>
                  </a:lnTo>
                  <a:lnTo>
                    <a:pt x="31750" y="1354747"/>
                  </a:lnTo>
                  <a:lnTo>
                    <a:pt x="44450" y="1354747"/>
                  </a:lnTo>
                  <a:lnTo>
                    <a:pt x="44450" y="1303947"/>
                  </a:lnTo>
                  <a:close/>
                </a:path>
                <a:path w="826134" h="1596389">
                  <a:moveTo>
                    <a:pt x="44450" y="1215047"/>
                  </a:moveTo>
                  <a:lnTo>
                    <a:pt x="31750" y="1215047"/>
                  </a:lnTo>
                  <a:lnTo>
                    <a:pt x="31750" y="1265847"/>
                  </a:lnTo>
                  <a:lnTo>
                    <a:pt x="44450" y="1265847"/>
                  </a:lnTo>
                  <a:lnTo>
                    <a:pt x="44450" y="1215047"/>
                  </a:lnTo>
                  <a:close/>
                </a:path>
                <a:path w="826134" h="1596389">
                  <a:moveTo>
                    <a:pt x="44450" y="1126147"/>
                  </a:moveTo>
                  <a:lnTo>
                    <a:pt x="31750" y="1126147"/>
                  </a:lnTo>
                  <a:lnTo>
                    <a:pt x="31750" y="1176947"/>
                  </a:lnTo>
                  <a:lnTo>
                    <a:pt x="44450" y="1176947"/>
                  </a:lnTo>
                  <a:lnTo>
                    <a:pt x="44450" y="1126147"/>
                  </a:lnTo>
                  <a:close/>
                </a:path>
                <a:path w="826134" h="1596389">
                  <a:moveTo>
                    <a:pt x="44450" y="1037247"/>
                  </a:moveTo>
                  <a:lnTo>
                    <a:pt x="31750" y="1037247"/>
                  </a:lnTo>
                  <a:lnTo>
                    <a:pt x="31750" y="1088047"/>
                  </a:lnTo>
                  <a:lnTo>
                    <a:pt x="44450" y="1088047"/>
                  </a:lnTo>
                  <a:lnTo>
                    <a:pt x="44450" y="1037247"/>
                  </a:lnTo>
                  <a:close/>
                </a:path>
                <a:path w="826134" h="1596389">
                  <a:moveTo>
                    <a:pt x="44450" y="948347"/>
                  </a:moveTo>
                  <a:lnTo>
                    <a:pt x="31750" y="948347"/>
                  </a:lnTo>
                  <a:lnTo>
                    <a:pt x="31750" y="999147"/>
                  </a:lnTo>
                  <a:lnTo>
                    <a:pt x="44450" y="999147"/>
                  </a:lnTo>
                  <a:lnTo>
                    <a:pt x="44450" y="948347"/>
                  </a:lnTo>
                  <a:close/>
                </a:path>
                <a:path w="826134" h="1596389">
                  <a:moveTo>
                    <a:pt x="44450" y="859447"/>
                  </a:moveTo>
                  <a:lnTo>
                    <a:pt x="31750" y="859447"/>
                  </a:lnTo>
                  <a:lnTo>
                    <a:pt x="31750" y="910247"/>
                  </a:lnTo>
                  <a:lnTo>
                    <a:pt x="44450" y="910247"/>
                  </a:lnTo>
                  <a:lnTo>
                    <a:pt x="44450" y="859447"/>
                  </a:lnTo>
                  <a:close/>
                </a:path>
                <a:path w="826134" h="1596389">
                  <a:moveTo>
                    <a:pt x="44450" y="770547"/>
                  </a:moveTo>
                  <a:lnTo>
                    <a:pt x="31750" y="770547"/>
                  </a:lnTo>
                  <a:lnTo>
                    <a:pt x="31750" y="821347"/>
                  </a:lnTo>
                  <a:lnTo>
                    <a:pt x="44450" y="821347"/>
                  </a:lnTo>
                  <a:lnTo>
                    <a:pt x="44450" y="770547"/>
                  </a:lnTo>
                  <a:close/>
                </a:path>
                <a:path w="826134" h="1596389">
                  <a:moveTo>
                    <a:pt x="44450" y="681647"/>
                  </a:moveTo>
                  <a:lnTo>
                    <a:pt x="31750" y="681647"/>
                  </a:lnTo>
                  <a:lnTo>
                    <a:pt x="31750" y="732447"/>
                  </a:lnTo>
                  <a:lnTo>
                    <a:pt x="44450" y="732447"/>
                  </a:lnTo>
                  <a:lnTo>
                    <a:pt x="44450" y="681647"/>
                  </a:lnTo>
                  <a:close/>
                </a:path>
                <a:path w="826134" h="1596389">
                  <a:moveTo>
                    <a:pt x="44450" y="609295"/>
                  </a:moveTo>
                  <a:lnTo>
                    <a:pt x="31750" y="609295"/>
                  </a:lnTo>
                  <a:lnTo>
                    <a:pt x="31750" y="643547"/>
                  </a:lnTo>
                  <a:lnTo>
                    <a:pt x="44450" y="643547"/>
                  </a:lnTo>
                  <a:lnTo>
                    <a:pt x="44450" y="609295"/>
                  </a:lnTo>
                  <a:close/>
                </a:path>
                <a:path w="826134" h="1596389">
                  <a:moveTo>
                    <a:pt x="76200" y="1519847"/>
                  </a:moveTo>
                  <a:lnTo>
                    <a:pt x="44450" y="1519847"/>
                  </a:lnTo>
                  <a:lnTo>
                    <a:pt x="44450" y="1481747"/>
                  </a:lnTo>
                  <a:lnTo>
                    <a:pt x="31750" y="1481747"/>
                  </a:lnTo>
                  <a:lnTo>
                    <a:pt x="31750" y="1519847"/>
                  </a:lnTo>
                  <a:lnTo>
                    <a:pt x="0" y="1519847"/>
                  </a:lnTo>
                  <a:lnTo>
                    <a:pt x="38100" y="1596047"/>
                  </a:lnTo>
                  <a:lnTo>
                    <a:pt x="69850" y="1532547"/>
                  </a:lnTo>
                  <a:lnTo>
                    <a:pt x="76200" y="1519847"/>
                  </a:lnTo>
                  <a:close/>
                </a:path>
                <a:path w="826134" h="1596389">
                  <a:moveTo>
                    <a:pt x="794067" y="1392847"/>
                  </a:moveTo>
                  <a:lnTo>
                    <a:pt x="781367" y="1392847"/>
                  </a:lnTo>
                  <a:lnTo>
                    <a:pt x="781367" y="1443647"/>
                  </a:lnTo>
                  <a:lnTo>
                    <a:pt x="794067" y="1443647"/>
                  </a:lnTo>
                  <a:lnTo>
                    <a:pt x="794067" y="1392847"/>
                  </a:lnTo>
                  <a:close/>
                </a:path>
                <a:path w="826134" h="1596389">
                  <a:moveTo>
                    <a:pt x="794067" y="1303947"/>
                  </a:moveTo>
                  <a:lnTo>
                    <a:pt x="781367" y="1303947"/>
                  </a:lnTo>
                  <a:lnTo>
                    <a:pt x="781367" y="1354747"/>
                  </a:lnTo>
                  <a:lnTo>
                    <a:pt x="794067" y="1354747"/>
                  </a:lnTo>
                  <a:lnTo>
                    <a:pt x="794067" y="1303947"/>
                  </a:lnTo>
                  <a:close/>
                </a:path>
                <a:path w="826134" h="1596389">
                  <a:moveTo>
                    <a:pt x="794067" y="1215047"/>
                  </a:moveTo>
                  <a:lnTo>
                    <a:pt x="781367" y="1215047"/>
                  </a:lnTo>
                  <a:lnTo>
                    <a:pt x="781367" y="1265847"/>
                  </a:lnTo>
                  <a:lnTo>
                    <a:pt x="794067" y="1265847"/>
                  </a:lnTo>
                  <a:lnTo>
                    <a:pt x="794067" y="1215047"/>
                  </a:lnTo>
                  <a:close/>
                </a:path>
                <a:path w="826134" h="1596389">
                  <a:moveTo>
                    <a:pt x="794067" y="1126147"/>
                  </a:moveTo>
                  <a:lnTo>
                    <a:pt x="781367" y="1126147"/>
                  </a:lnTo>
                  <a:lnTo>
                    <a:pt x="781367" y="1176947"/>
                  </a:lnTo>
                  <a:lnTo>
                    <a:pt x="794067" y="1176947"/>
                  </a:lnTo>
                  <a:lnTo>
                    <a:pt x="794067" y="1126147"/>
                  </a:lnTo>
                  <a:close/>
                </a:path>
                <a:path w="826134" h="1596389">
                  <a:moveTo>
                    <a:pt x="794067" y="1037247"/>
                  </a:moveTo>
                  <a:lnTo>
                    <a:pt x="781367" y="1037247"/>
                  </a:lnTo>
                  <a:lnTo>
                    <a:pt x="781367" y="1088047"/>
                  </a:lnTo>
                  <a:lnTo>
                    <a:pt x="794067" y="1088047"/>
                  </a:lnTo>
                  <a:lnTo>
                    <a:pt x="794067" y="1037247"/>
                  </a:lnTo>
                  <a:close/>
                </a:path>
                <a:path w="826134" h="1596389">
                  <a:moveTo>
                    <a:pt x="794067" y="948347"/>
                  </a:moveTo>
                  <a:lnTo>
                    <a:pt x="781367" y="948347"/>
                  </a:lnTo>
                  <a:lnTo>
                    <a:pt x="781367" y="999147"/>
                  </a:lnTo>
                  <a:lnTo>
                    <a:pt x="794067" y="999147"/>
                  </a:lnTo>
                  <a:lnTo>
                    <a:pt x="794067" y="948347"/>
                  </a:lnTo>
                  <a:close/>
                </a:path>
                <a:path w="826134" h="1596389">
                  <a:moveTo>
                    <a:pt x="794067" y="859447"/>
                  </a:moveTo>
                  <a:lnTo>
                    <a:pt x="781367" y="859447"/>
                  </a:lnTo>
                  <a:lnTo>
                    <a:pt x="781367" y="910247"/>
                  </a:lnTo>
                  <a:lnTo>
                    <a:pt x="794067" y="910247"/>
                  </a:lnTo>
                  <a:lnTo>
                    <a:pt x="794067" y="859447"/>
                  </a:lnTo>
                  <a:close/>
                </a:path>
                <a:path w="826134" h="1596389">
                  <a:moveTo>
                    <a:pt x="794067" y="770547"/>
                  </a:moveTo>
                  <a:lnTo>
                    <a:pt x="781367" y="770547"/>
                  </a:lnTo>
                  <a:lnTo>
                    <a:pt x="781367" y="821347"/>
                  </a:lnTo>
                  <a:lnTo>
                    <a:pt x="794067" y="821347"/>
                  </a:lnTo>
                  <a:lnTo>
                    <a:pt x="794067" y="770547"/>
                  </a:lnTo>
                  <a:close/>
                </a:path>
                <a:path w="826134" h="1596389">
                  <a:moveTo>
                    <a:pt x="794067" y="681647"/>
                  </a:moveTo>
                  <a:lnTo>
                    <a:pt x="781367" y="681647"/>
                  </a:lnTo>
                  <a:lnTo>
                    <a:pt x="781367" y="732447"/>
                  </a:lnTo>
                  <a:lnTo>
                    <a:pt x="794067" y="732447"/>
                  </a:lnTo>
                  <a:lnTo>
                    <a:pt x="794067" y="681647"/>
                  </a:lnTo>
                  <a:close/>
                </a:path>
                <a:path w="826134" h="1596389">
                  <a:moveTo>
                    <a:pt x="794067" y="592747"/>
                  </a:moveTo>
                  <a:lnTo>
                    <a:pt x="781367" y="592747"/>
                  </a:lnTo>
                  <a:lnTo>
                    <a:pt x="781367" y="643547"/>
                  </a:lnTo>
                  <a:lnTo>
                    <a:pt x="794067" y="643547"/>
                  </a:lnTo>
                  <a:lnTo>
                    <a:pt x="794067" y="592747"/>
                  </a:lnTo>
                  <a:close/>
                </a:path>
                <a:path w="826134" h="1596389">
                  <a:moveTo>
                    <a:pt x="794067" y="503847"/>
                  </a:moveTo>
                  <a:lnTo>
                    <a:pt x="781367" y="503847"/>
                  </a:lnTo>
                  <a:lnTo>
                    <a:pt x="781367" y="554647"/>
                  </a:lnTo>
                  <a:lnTo>
                    <a:pt x="794067" y="554647"/>
                  </a:lnTo>
                  <a:lnTo>
                    <a:pt x="794067" y="503847"/>
                  </a:lnTo>
                  <a:close/>
                </a:path>
                <a:path w="826134" h="1596389">
                  <a:moveTo>
                    <a:pt x="794067" y="414947"/>
                  </a:moveTo>
                  <a:lnTo>
                    <a:pt x="781367" y="414947"/>
                  </a:lnTo>
                  <a:lnTo>
                    <a:pt x="781367" y="465747"/>
                  </a:lnTo>
                  <a:lnTo>
                    <a:pt x="794067" y="465747"/>
                  </a:lnTo>
                  <a:lnTo>
                    <a:pt x="794067" y="414947"/>
                  </a:lnTo>
                  <a:close/>
                </a:path>
                <a:path w="826134" h="1596389">
                  <a:moveTo>
                    <a:pt x="794067" y="326047"/>
                  </a:moveTo>
                  <a:lnTo>
                    <a:pt x="781367" y="326047"/>
                  </a:lnTo>
                  <a:lnTo>
                    <a:pt x="781367" y="376847"/>
                  </a:lnTo>
                  <a:lnTo>
                    <a:pt x="794067" y="376847"/>
                  </a:lnTo>
                  <a:lnTo>
                    <a:pt x="794067" y="326047"/>
                  </a:lnTo>
                  <a:close/>
                </a:path>
                <a:path w="826134" h="1596389">
                  <a:moveTo>
                    <a:pt x="794067" y="237147"/>
                  </a:moveTo>
                  <a:lnTo>
                    <a:pt x="781367" y="237147"/>
                  </a:lnTo>
                  <a:lnTo>
                    <a:pt x="781367" y="287947"/>
                  </a:lnTo>
                  <a:lnTo>
                    <a:pt x="794067" y="287947"/>
                  </a:lnTo>
                  <a:lnTo>
                    <a:pt x="794067" y="237147"/>
                  </a:lnTo>
                  <a:close/>
                </a:path>
                <a:path w="826134" h="1596389">
                  <a:moveTo>
                    <a:pt x="794067" y="148247"/>
                  </a:moveTo>
                  <a:lnTo>
                    <a:pt x="781367" y="148247"/>
                  </a:lnTo>
                  <a:lnTo>
                    <a:pt x="781367" y="199047"/>
                  </a:lnTo>
                  <a:lnTo>
                    <a:pt x="794067" y="199047"/>
                  </a:lnTo>
                  <a:lnTo>
                    <a:pt x="794067" y="148247"/>
                  </a:lnTo>
                  <a:close/>
                </a:path>
                <a:path w="826134" h="1596389">
                  <a:moveTo>
                    <a:pt x="794067" y="59347"/>
                  </a:moveTo>
                  <a:lnTo>
                    <a:pt x="781367" y="59347"/>
                  </a:lnTo>
                  <a:lnTo>
                    <a:pt x="781367" y="110147"/>
                  </a:lnTo>
                  <a:lnTo>
                    <a:pt x="794067" y="110147"/>
                  </a:lnTo>
                  <a:lnTo>
                    <a:pt x="794067" y="59347"/>
                  </a:lnTo>
                  <a:close/>
                </a:path>
                <a:path w="826134" h="1596389">
                  <a:moveTo>
                    <a:pt x="794067" y="0"/>
                  </a:moveTo>
                  <a:lnTo>
                    <a:pt x="781367" y="0"/>
                  </a:lnTo>
                  <a:lnTo>
                    <a:pt x="781367" y="21247"/>
                  </a:lnTo>
                  <a:lnTo>
                    <a:pt x="794067" y="21247"/>
                  </a:lnTo>
                  <a:lnTo>
                    <a:pt x="794067" y="0"/>
                  </a:lnTo>
                  <a:close/>
                </a:path>
                <a:path w="826134" h="1596389">
                  <a:moveTo>
                    <a:pt x="825817" y="1519847"/>
                  </a:moveTo>
                  <a:lnTo>
                    <a:pt x="794067" y="1519847"/>
                  </a:lnTo>
                  <a:lnTo>
                    <a:pt x="794067" y="1481747"/>
                  </a:lnTo>
                  <a:lnTo>
                    <a:pt x="781367" y="1481747"/>
                  </a:lnTo>
                  <a:lnTo>
                    <a:pt x="781367" y="1519847"/>
                  </a:lnTo>
                  <a:lnTo>
                    <a:pt x="749617" y="1519847"/>
                  </a:lnTo>
                  <a:lnTo>
                    <a:pt x="787717" y="1596047"/>
                  </a:lnTo>
                  <a:lnTo>
                    <a:pt x="819467" y="1532547"/>
                  </a:lnTo>
                  <a:lnTo>
                    <a:pt x="825817" y="1519847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63360" y="4425022"/>
              <a:ext cx="147962" cy="14796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65527" y="4389733"/>
              <a:ext cx="147962" cy="14796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3729" y="4238450"/>
              <a:ext cx="147962" cy="1479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77062" y="3432248"/>
              <a:ext cx="147962" cy="1479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39472" y="2822948"/>
              <a:ext cx="147962" cy="14796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8512015" y="4766661"/>
              <a:ext cx="532765" cy="554355"/>
            </a:xfrm>
            <a:custGeom>
              <a:avLst/>
              <a:gdLst/>
              <a:ahLst/>
              <a:cxnLst/>
              <a:rect l="l" t="t" r="r" b="b"/>
              <a:pathLst>
                <a:path w="532765" h="554354">
                  <a:moveTo>
                    <a:pt x="25276" y="472954"/>
                  </a:moveTo>
                  <a:lnTo>
                    <a:pt x="0" y="554311"/>
                  </a:lnTo>
                  <a:lnTo>
                    <a:pt x="80252" y="525717"/>
                  </a:lnTo>
                  <a:lnTo>
                    <a:pt x="69183" y="515094"/>
                  </a:lnTo>
                  <a:lnTo>
                    <a:pt x="50843" y="515094"/>
                  </a:lnTo>
                  <a:lnTo>
                    <a:pt x="37099" y="501902"/>
                  </a:lnTo>
                  <a:lnTo>
                    <a:pt x="45892" y="492740"/>
                  </a:lnTo>
                  <a:lnTo>
                    <a:pt x="25276" y="472954"/>
                  </a:lnTo>
                  <a:close/>
                </a:path>
                <a:path w="532765" h="554354">
                  <a:moveTo>
                    <a:pt x="45892" y="492740"/>
                  </a:moveTo>
                  <a:lnTo>
                    <a:pt x="37099" y="501902"/>
                  </a:lnTo>
                  <a:lnTo>
                    <a:pt x="50843" y="515094"/>
                  </a:lnTo>
                  <a:lnTo>
                    <a:pt x="59636" y="505931"/>
                  </a:lnTo>
                  <a:lnTo>
                    <a:pt x="45892" y="492740"/>
                  </a:lnTo>
                  <a:close/>
                </a:path>
                <a:path w="532765" h="554354">
                  <a:moveTo>
                    <a:pt x="59636" y="505931"/>
                  </a:moveTo>
                  <a:lnTo>
                    <a:pt x="50843" y="515094"/>
                  </a:lnTo>
                  <a:lnTo>
                    <a:pt x="69183" y="515094"/>
                  </a:lnTo>
                  <a:lnTo>
                    <a:pt x="59636" y="505931"/>
                  </a:lnTo>
                  <a:close/>
                </a:path>
                <a:path w="532765" h="554354">
                  <a:moveTo>
                    <a:pt x="518808" y="0"/>
                  </a:moveTo>
                  <a:lnTo>
                    <a:pt x="45892" y="492740"/>
                  </a:lnTo>
                  <a:lnTo>
                    <a:pt x="59636" y="505931"/>
                  </a:lnTo>
                  <a:lnTo>
                    <a:pt x="532552" y="13190"/>
                  </a:lnTo>
                  <a:lnTo>
                    <a:pt x="51880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830264" y="2683764"/>
            <a:ext cx="379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008CF5"/>
                </a:solidFill>
                <a:latin typeface="Arial Black"/>
                <a:cs typeface="Arial Black"/>
              </a:rPr>
              <a:t>YES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89001" y="4475988"/>
            <a:ext cx="318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C00000"/>
                </a:solidFill>
                <a:latin typeface="Arial Black"/>
                <a:cs typeface="Arial Black"/>
              </a:rPr>
              <a:t>NO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48730" y="4722876"/>
            <a:ext cx="213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80" dirty="0">
                <a:solidFill>
                  <a:srgbClr val="008CF5"/>
                </a:solidFill>
                <a:latin typeface="Arial Black"/>
                <a:cs typeface="Arial Black"/>
              </a:rPr>
              <a:t>18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322784" y="4722876"/>
            <a:ext cx="25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60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Maximum</a:t>
            </a:r>
            <a:r>
              <a:rPr spc="-229" dirty="0"/>
              <a:t> </a:t>
            </a:r>
            <a:r>
              <a:rPr spc="-10" dirty="0"/>
              <a:t>Likelihood</a:t>
            </a:r>
          </a:p>
        </p:txBody>
      </p:sp>
      <p:grpSp>
        <p:nvGrpSpPr>
          <p:cNvPr id="41" name="object 41"/>
          <p:cNvGrpSpPr/>
          <p:nvPr/>
        </p:nvGrpSpPr>
        <p:grpSpPr>
          <a:xfrm>
            <a:off x="1218400" y="1791176"/>
            <a:ext cx="3926840" cy="2861945"/>
            <a:chOff x="1218400" y="1791176"/>
            <a:chExt cx="3926840" cy="2861945"/>
          </a:xfrm>
        </p:grpSpPr>
        <p:sp>
          <p:nvSpPr>
            <p:cNvPr id="42" name="object 42"/>
            <p:cNvSpPr/>
            <p:nvPr/>
          </p:nvSpPr>
          <p:spPr>
            <a:xfrm>
              <a:off x="2155494" y="2870885"/>
              <a:ext cx="861694" cy="1518920"/>
            </a:xfrm>
            <a:custGeom>
              <a:avLst/>
              <a:gdLst/>
              <a:ahLst/>
              <a:cxnLst/>
              <a:rect l="l" t="t" r="r" b="b"/>
              <a:pathLst>
                <a:path w="861694" h="1518920">
                  <a:moveTo>
                    <a:pt x="44450" y="1485900"/>
                  </a:moveTo>
                  <a:lnTo>
                    <a:pt x="31750" y="1485900"/>
                  </a:lnTo>
                  <a:lnTo>
                    <a:pt x="31750" y="1518920"/>
                  </a:lnTo>
                  <a:lnTo>
                    <a:pt x="44450" y="1518920"/>
                  </a:lnTo>
                  <a:lnTo>
                    <a:pt x="44450" y="1485900"/>
                  </a:lnTo>
                  <a:close/>
                </a:path>
                <a:path w="861694" h="1518920">
                  <a:moveTo>
                    <a:pt x="44450" y="1397000"/>
                  </a:moveTo>
                  <a:lnTo>
                    <a:pt x="31750" y="1397000"/>
                  </a:lnTo>
                  <a:lnTo>
                    <a:pt x="31750" y="1447800"/>
                  </a:lnTo>
                  <a:lnTo>
                    <a:pt x="44450" y="1447800"/>
                  </a:lnTo>
                  <a:lnTo>
                    <a:pt x="44450" y="1397000"/>
                  </a:lnTo>
                  <a:close/>
                </a:path>
                <a:path w="861694" h="1518920">
                  <a:moveTo>
                    <a:pt x="44450" y="1308100"/>
                  </a:moveTo>
                  <a:lnTo>
                    <a:pt x="31750" y="1308100"/>
                  </a:lnTo>
                  <a:lnTo>
                    <a:pt x="31750" y="1358900"/>
                  </a:lnTo>
                  <a:lnTo>
                    <a:pt x="44450" y="1358900"/>
                  </a:lnTo>
                  <a:lnTo>
                    <a:pt x="44450" y="1308100"/>
                  </a:lnTo>
                  <a:close/>
                </a:path>
                <a:path w="861694" h="1518920">
                  <a:moveTo>
                    <a:pt x="44450" y="1219200"/>
                  </a:moveTo>
                  <a:lnTo>
                    <a:pt x="31750" y="1219200"/>
                  </a:lnTo>
                  <a:lnTo>
                    <a:pt x="31750" y="1270000"/>
                  </a:lnTo>
                  <a:lnTo>
                    <a:pt x="44450" y="1270000"/>
                  </a:lnTo>
                  <a:lnTo>
                    <a:pt x="44450" y="1219200"/>
                  </a:lnTo>
                  <a:close/>
                </a:path>
                <a:path w="861694" h="1518920">
                  <a:moveTo>
                    <a:pt x="44450" y="1130300"/>
                  </a:moveTo>
                  <a:lnTo>
                    <a:pt x="31750" y="1130300"/>
                  </a:lnTo>
                  <a:lnTo>
                    <a:pt x="31750" y="1181100"/>
                  </a:lnTo>
                  <a:lnTo>
                    <a:pt x="44450" y="1181100"/>
                  </a:lnTo>
                  <a:lnTo>
                    <a:pt x="44450" y="1130300"/>
                  </a:lnTo>
                  <a:close/>
                </a:path>
                <a:path w="861694" h="1518920">
                  <a:moveTo>
                    <a:pt x="44450" y="1041400"/>
                  </a:moveTo>
                  <a:lnTo>
                    <a:pt x="31750" y="1041400"/>
                  </a:lnTo>
                  <a:lnTo>
                    <a:pt x="31750" y="1092200"/>
                  </a:lnTo>
                  <a:lnTo>
                    <a:pt x="44450" y="1092200"/>
                  </a:lnTo>
                  <a:lnTo>
                    <a:pt x="44450" y="1041400"/>
                  </a:lnTo>
                  <a:close/>
                </a:path>
                <a:path w="861694" h="1518920">
                  <a:moveTo>
                    <a:pt x="44450" y="952500"/>
                  </a:moveTo>
                  <a:lnTo>
                    <a:pt x="31750" y="952500"/>
                  </a:lnTo>
                  <a:lnTo>
                    <a:pt x="31750" y="1003300"/>
                  </a:lnTo>
                  <a:lnTo>
                    <a:pt x="44450" y="1003300"/>
                  </a:lnTo>
                  <a:lnTo>
                    <a:pt x="44450" y="952500"/>
                  </a:lnTo>
                  <a:close/>
                </a:path>
                <a:path w="861694" h="1518920">
                  <a:moveTo>
                    <a:pt x="44450" y="863600"/>
                  </a:moveTo>
                  <a:lnTo>
                    <a:pt x="31750" y="863600"/>
                  </a:lnTo>
                  <a:lnTo>
                    <a:pt x="31750" y="914400"/>
                  </a:lnTo>
                  <a:lnTo>
                    <a:pt x="44450" y="914400"/>
                  </a:lnTo>
                  <a:lnTo>
                    <a:pt x="44450" y="863600"/>
                  </a:lnTo>
                  <a:close/>
                </a:path>
                <a:path w="861694" h="1518920">
                  <a:moveTo>
                    <a:pt x="44450" y="774700"/>
                  </a:moveTo>
                  <a:lnTo>
                    <a:pt x="31750" y="774700"/>
                  </a:lnTo>
                  <a:lnTo>
                    <a:pt x="31750" y="825500"/>
                  </a:lnTo>
                  <a:lnTo>
                    <a:pt x="44450" y="825500"/>
                  </a:lnTo>
                  <a:lnTo>
                    <a:pt x="44450" y="774700"/>
                  </a:lnTo>
                  <a:close/>
                </a:path>
                <a:path w="861694" h="1518920">
                  <a:moveTo>
                    <a:pt x="44450" y="685800"/>
                  </a:moveTo>
                  <a:lnTo>
                    <a:pt x="31750" y="685800"/>
                  </a:lnTo>
                  <a:lnTo>
                    <a:pt x="31750" y="736600"/>
                  </a:lnTo>
                  <a:lnTo>
                    <a:pt x="44450" y="736600"/>
                  </a:lnTo>
                  <a:lnTo>
                    <a:pt x="44450" y="685800"/>
                  </a:lnTo>
                  <a:close/>
                </a:path>
                <a:path w="861694" h="1518920">
                  <a:moveTo>
                    <a:pt x="44450" y="596900"/>
                  </a:moveTo>
                  <a:lnTo>
                    <a:pt x="31750" y="596900"/>
                  </a:lnTo>
                  <a:lnTo>
                    <a:pt x="31750" y="647700"/>
                  </a:lnTo>
                  <a:lnTo>
                    <a:pt x="44450" y="647700"/>
                  </a:lnTo>
                  <a:lnTo>
                    <a:pt x="44450" y="596900"/>
                  </a:lnTo>
                  <a:close/>
                </a:path>
                <a:path w="861694" h="1518920">
                  <a:moveTo>
                    <a:pt x="44450" y="508000"/>
                  </a:moveTo>
                  <a:lnTo>
                    <a:pt x="31750" y="508000"/>
                  </a:lnTo>
                  <a:lnTo>
                    <a:pt x="31750" y="558800"/>
                  </a:lnTo>
                  <a:lnTo>
                    <a:pt x="44450" y="558800"/>
                  </a:lnTo>
                  <a:lnTo>
                    <a:pt x="44450" y="508000"/>
                  </a:lnTo>
                  <a:close/>
                </a:path>
                <a:path w="861694" h="1518920">
                  <a:moveTo>
                    <a:pt x="44450" y="419100"/>
                  </a:moveTo>
                  <a:lnTo>
                    <a:pt x="31750" y="419100"/>
                  </a:lnTo>
                  <a:lnTo>
                    <a:pt x="31750" y="469900"/>
                  </a:lnTo>
                  <a:lnTo>
                    <a:pt x="44450" y="469900"/>
                  </a:lnTo>
                  <a:lnTo>
                    <a:pt x="44450" y="419100"/>
                  </a:lnTo>
                  <a:close/>
                </a:path>
                <a:path w="861694" h="1518920">
                  <a:moveTo>
                    <a:pt x="44450" y="330200"/>
                  </a:moveTo>
                  <a:lnTo>
                    <a:pt x="31750" y="3302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30200"/>
                  </a:lnTo>
                  <a:close/>
                </a:path>
                <a:path w="861694" h="1518920">
                  <a:moveTo>
                    <a:pt x="44450" y="241300"/>
                  </a:moveTo>
                  <a:lnTo>
                    <a:pt x="31750" y="241300"/>
                  </a:lnTo>
                  <a:lnTo>
                    <a:pt x="31750" y="292100"/>
                  </a:lnTo>
                  <a:lnTo>
                    <a:pt x="44450" y="292100"/>
                  </a:lnTo>
                  <a:lnTo>
                    <a:pt x="44450" y="241300"/>
                  </a:lnTo>
                  <a:close/>
                </a:path>
                <a:path w="861694" h="1518920">
                  <a:moveTo>
                    <a:pt x="44450" y="152400"/>
                  </a:moveTo>
                  <a:lnTo>
                    <a:pt x="31750" y="152400"/>
                  </a:lnTo>
                  <a:lnTo>
                    <a:pt x="31750" y="203200"/>
                  </a:lnTo>
                  <a:lnTo>
                    <a:pt x="44450" y="203200"/>
                  </a:lnTo>
                  <a:lnTo>
                    <a:pt x="44450" y="152400"/>
                  </a:lnTo>
                  <a:close/>
                </a:path>
                <a:path w="861694" h="151892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76200"/>
                  </a:lnTo>
                  <a:lnTo>
                    <a:pt x="31750" y="114300"/>
                  </a:lnTo>
                  <a:lnTo>
                    <a:pt x="44450" y="114300"/>
                  </a:lnTo>
                  <a:lnTo>
                    <a:pt x="44450" y="76200"/>
                  </a:lnTo>
                  <a:lnTo>
                    <a:pt x="76200" y="76200"/>
                  </a:lnTo>
                  <a:close/>
                </a:path>
                <a:path w="861694" h="1518920">
                  <a:moveTo>
                    <a:pt x="829767" y="596900"/>
                  </a:moveTo>
                  <a:lnTo>
                    <a:pt x="817067" y="596900"/>
                  </a:lnTo>
                  <a:lnTo>
                    <a:pt x="817067" y="647700"/>
                  </a:lnTo>
                  <a:lnTo>
                    <a:pt x="829767" y="647700"/>
                  </a:lnTo>
                  <a:lnTo>
                    <a:pt x="829767" y="596900"/>
                  </a:lnTo>
                  <a:close/>
                </a:path>
                <a:path w="861694" h="1518920">
                  <a:moveTo>
                    <a:pt x="829767" y="508000"/>
                  </a:moveTo>
                  <a:lnTo>
                    <a:pt x="817067" y="508000"/>
                  </a:lnTo>
                  <a:lnTo>
                    <a:pt x="817067" y="558800"/>
                  </a:lnTo>
                  <a:lnTo>
                    <a:pt x="829767" y="558800"/>
                  </a:lnTo>
                  <a:lnTo>
                    <a:pt x="829767" y="508000"/>
                  </a:lnTo>
                  <a:close/>
                </a:path>
                <a:path w="861694" h="1518920">
                  <a:moveTo>
                    <a:pt x="829767" y="419100"/>
                  </a:moveTo>
                  <a:lnTo>
                    <a:pt x="817067" y="419100"/>
                  </a:lnTo>
                  <a:lnTo>
                    <a:pt x="817067" y="469900"/>
                  </a:lnTo>
                  <a:lnTo>
                    <a:pt x="829767" y="469900"/>
                  </a:lnTo>
                  <a:lnTo>
                    <a:pt x="829767" y="419100"/>
                  </a:lnTo>
                  <a:close/>
                </a:path>
                <a:path w="861694" h="1518920">
                  <a:moveTo>
                    <a:pt x="829767" y="330200"/>
                  </a:moveTo>
                  <a:lnTo>
                    <a:pt x="817067" y="330200"/>
                  </a:lnTo>
                  <a:lnTo>
                    <a:pt x="817067" y="381000"/>
                  </a:lnTo>
                  <a:lnTo>
                    <a:pt x="829767" y="381000"/>
                  </a:lnTo>
                  <a:lnTo>
                    <a:pt x="829767" y="330200"/>
                  </a:lnTo>
                  <a:close/>
                </a:path>
                <a:path w="861694" h="1518920">
                  <a:moveTo>
                    <a:pt x="829767" y="241300"/>
                  </a:moveTo>
                  <a:lnTo>
                    <a:pt x="817067" y="241300"/>
                  </a:lnTo>
                  <a:lnTo>
                    <a:pt x="817067" y="292100"/>
                  </a:lnTo>
                  <a:lnTo>
                    <a:pt x="829767" y="292100"/>
                  </a:lnTo>
                  <a:lnTo>
                    <a:pt x="829767" y="241300"/>
                  </a:lnTo>
                  <a:close/>
                </a:path>
                <a:path w="861694" h="1518920">
                  <a:moveTo>
                    <a:pt x="829767" y="152400"/>
                  </a:moveTo>
                  <a:lnTo>
                    <a:pt x="817067" y="152400"/>
                  </a:lnTo>
                  <a:lnTo>
                    <a:pt x="817067" y="203200"/>
                  </a:lnTo>
                  <a:lnTo>
                    <a:pt x="829767" y="203200"/>
                  </a:lnTo>
                  <a:lnTo>
                    <a:pt x="829767" y="152400"/>
                  </a:lnTo>
                  <a:close/>
                </a:path>
                <a:path w="861694" h="1518920">
                  <a:moveTo>
                    <a:pt x="861517" y="76200"/>
                  </a:moveTo>
                  <a:lnTo>
                    <a:pt x="855167" y="63500"/>
                  </a:lnTo>
                  <a:lnTo>
                    <a:pt x="823417" y="0"/>
                  </a:lnTo>
                  <a:lnTo>
                    <a:pt x="785317" y="76200"/>
                  </a:lnTo>
                  <a:lnTo>
                    <a:pt x="817067" y="76200"/>
                  </a:lnTo>
                  <a:lnTo>
                    <a:pt x="817067" y="114300"/>
                  </a:lnTo>
                  <a:lnTo>
                    <a:pt x="829767" y="114300"/>
                  </a:lnTo>
                  <a:lnTo>
                    <a:pt x="829767" y="76200"/>
                  </a:lnTo>
                  <a:lnTo>
                    <a:pt x="861517" y="76200"/>
                  </a:lnTo>
                  <a:close/>
                </a:path>
              </a:pathLst>
            </a:custGeom>
            <a:solidFill>
              <a:srgbClr val="FDAF1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18399" y="1791182"/>
              <a:ext cx="3926840" cy="2861945"/>
            </a:xfrm>
            <a:custGeom>
              <a:avLst/>
              <a:gdLst/>
              <a:ahLst/>
              <a:cxnLst/>
              <a:rect l="l" t="t" r="r" b="b"/>
              <a:pathLst>
                <a:path w="3926840" h="2861945">
                  <a:moveTo>
                    <a:pt x="3926573" y="2785897"/>
                  </a:moveTo>
                  <a:lnTo>
                    <a:pt x="3907523" y="2776372"/>
                  </a:lnTo>
                  <a:lnTo>
                    <a:pt x="3850373" y="2747797"/>
                  </a:lnTo>
                  <a:lnTo>
                    <a:pt x="3850373" y="2776372"/>
                  </a:lnTo>
                  <a:lnTo>
                    <a:pt x="47612" y="2776372"/>
                  </a:lnTo>
                  <a:lnTo>
                    <a:pt x="47625" y="63487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37" y="63487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62" y="76200"/>
                  </a:lnTo>
                  <a:lnTo>
                    <a:pt x="28562" y="2861881"/>
                  </a:lnTo>
                  <a:lnTo>
                    <a:pt x="47612" y="2861881"/>
                  </a:lnTo>
                  <a:lnTo>
                    <a:pt x="47612" y="2795422"/>
                  </a:lnTo>
                  <a:lnTo>
                    <a:pt x="3850373" y="2795422"/>
                  </a:lnTo>
                  <a:lnTo>
                    <a:pt x="3850373" y="2823997"/>
                  </a:lnTo>
                  <a:lnTo>
                    <a:pt x="3907523" y="2795422"/>
                  </a:lnTo>
                  <a:lnTo>
                    <a:pt x="3926573" y="2785897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191" y="2740671"/>
              <a:ext cx="90324" cy="90324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1023435" y="1324355"/>
            <a:ext cx="141795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75" dirty="0">
                <a:latin typeface="Calibri"/>
                <a:cs typeface="Calibri"/>
              </a:rPr>
              <a:t>[yes/no]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120" dirty="0">
                <a:latin typeface="Calibri"/>
                <a:cs typeface="Calibri"/>
              </a:rPr>
              <a:t>(Took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200" dirty="0">
                <a:latin typeface="Calibri"/>
                <a:cs typeface="Calibri"/>
              </a:rPr>
              <a:t>up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offer?)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14742" y="4622292"/>
            <a:ext cx="676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3195" marR="30480" indent="-12573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50" dirty="0">
                <a:latin typeface="Calibri"/>
                <a:cs typeface="Calibri"/>
              </a:rPr>
              <a:t>[yrs] </a:t>
            </a:r>
            <a:r>
              <a:rPr sz="1400" spc="125" dirty="0">
                <a:latin typeface="Calibri"/>
                <a:cs typeface="Calibri"/>
              </a:rPr>
              <a:t>(Age)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46973" y="2740670"/>
            <a:ext cx="3907790" cy="1943735"/>
            <a:chOff x="1246973" y="2740670"/>
            <a:chExt cx="3907790" cy="1943735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0256" y="2740670"/>
              <a:ext cx="90324" cy="903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9735" y="4531909"/>
              <a:ext cx="90324" cy="903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4648" y="4531908"/>
              <a:ext cx="90324" cy="903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33753" y="2740671"/>
              <a:ext cx="90324" cy="903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8433" y="2740671"/>
              <a:ext cx="90324" cy="903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0663" y="4531912"/>
              <a:ext cx="90324" cy="903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1008" y="4531908"/>
              <a:ext cx="90324" cy="903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0619" y="4531908"/>
              <a:ext cx="90324" cy="90324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383576" y="4577068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97650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56498" y="2786117"/>
              <a:ext cx="3888740" cy="0"/>
            </a:xfrm>
            <a:custGeom>
              <a:avLst/>
              <a:gdLst/>
              <a:ahLst/>
              <a:cxnLst/>
              <a:rect l="l" t="t" r="r" b="b"/>
              <a:pathLst>
                <a:path w="3888740">
                  <a:moveTo>
                    <a:pt x="0" y="0"/>
                  </a:moveTo>
                  <a:lnTo>
                    <a:pt x="3888480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02503" y="2863711"/>
              <a:ext cx="2881630" cy="1641475"/>
            </a:xfrm>
            <a:custGeom>
              <a:avLst/>
              <a:gdLst/>
              <a:ahLst/>
              <a:cxnLst/>
              <a:rect l="l" t="t" r="r" b="b"/>
              <a:pathLst>
                <a:path w="2881629" h="1641475">
                  <a:moveTo>
                    <a:pt x="0" y="1641196"/>
                  </a:moveTo>
                  <a:lnTo>
                    <a:pt x="594506" y="1632027"/>
                  </a:lnTo>
                  <a:lnTo>
                    <a:pt x="656504" y="1625317"/>
                  </a:lnTo>
                  <a:lnTo>
                    <a:pt x="711685" y="1617084"/>
                  </a:lnTo>
                  <a:lnTo>
                    <a:pt x="761049" y="1607488"/>
                  </a:lnTo>
                  <a:lnTo>
                    <a:pt x="805597" y="1596688"/>
                  </a:lnTo>
                  <a:lnTo>
                    <a:pt x="846329" y="1584847"/>
                  </a:lnTo>
                  <a:lnTo>
                    <a:pt x="884244" y="1572123"/>
                  </a:lnTo>
                  <a:lnTo>
                    <a:pt x="920342" y="1558678"/>
                  </a:lnTo>
                  <a:lnTo>
                    <a:pt x="975541" y="1532102"/>
                  </a:lnTo>
                  <a:lnTo>
                    <a:pt x="1019665" y="1501946"/>
                  </a:lnTo>
                  <a:lnTo>
                    <a:pt x="1057000" y="1470357"/>
                  </a:lnTo>
                  <a:lnTo>
                    <a:pt x="1091835" y="1439485"/>
                  </a:lnTo>
                  <a:lnTo>
                    <a:pt x="1123409" y="1411191"/>
                  </a:lnTo>
                  <a:lnTo>
                    <a:pt x="1150071" y="1383899"/>
                  </a:lnTo>
                  <a:lnTo>
                    <a:pt x="1174767" y="1354603"/>
                  </a:lnTo>
                  <a:lnTo>
                    <a:pt x="1200447" y="1320292"/>
                  </a:lnTo>
                  <a:lnTo>
                    <a:pt x="1223446" y="1288201"/>
                  </a:lnTo>
                  <a:lnTo>
                    <a:pt x="1269445" y="1211986"/>
                  </a:lnTo>
                  <a:lnTo>
                    <a:pt x="1309058" y="1136918"/>
                  </a:lnTo>
                  <a:lnTo>
                    <a:pt x="1344530" y="1066644"/>
                  </a:lnTo>
                  <a:lnTo>
                    <a:pt x="1365493" y="1024151"/>
                  </a:lnTo>
                  <a:lnTo>
                    <a:pt x="1388057" y="978041"/>
                  </a:lnTo>
                  <a:lnTo>
                    <a:pt x="1411808" y="929276"/>
                  </a:lnTo>
                  <a:lnTo>
                    <a:pt x="1436331" y="878821"/>
                  </a:lnTo>
                  <a:lnTo>
                    <a:pt x="1461213" y="827640"/>
                  </a:lnTo>
                  <a:lnTo>
                    <a:pt x="1486040" y="776697"/>
                  </a:lnTo>
                  <a:lnTo>
                    <a:pt x="1510400" y="726955"/>
                  </a:lnTo>
                  <a:lnTo>
                    <a:pt x="1533877" y="679380"/>
                  </a:lnTo>
                  <a:lnTo>
                    <a:pt x="1556058" y="634935"/>
                  </a:lnTo>
                  <a:lnTo>
                    <a:pt x="1576530" y="594583"/>
                  </a:lnTo>
                  <a:lnTo>
                    <a:pt x="1594879" y="559290"/>
                  </a:lnTo>
                  <a:lnTo>
                    <a:pt x="1628767" y="495661"/>
                  </a:lnTo>
                  <a:lnTo>
                    <a:pt x="1657336" y="443493"/>
                  </a:lnTo>
                  <a:lnTo>
                    <a:pt x="1682411" y="399984"/>
                  </a:lnTo>
                  <a:lnTo>
                    <a:pt x="1705819" y="362333"/>
                  </a:lnTo>
                  <a:lnTo>
                    <a:pt x="1729387" y="327738"/>
                  </a:lnTo>
                  <a:lnTo>
                    <a:pt x="1754939" y="293398"/>
                  </a:lnTo>
                  <a:lnTo>
                    <a:pt x="1787179" y="254009"/>
                  </a:lnTo>
                  <a:lnTo>
                    <a:pt x="1819191" y="219608"/>
                  </a:lnTo>
                  <a:lnTo>
                    <a:pt x="1851660" y="189315"/>
                  </a:lnTo>
                  <a:lnTo>
                    <a:pt x="1885273" y="162249"/>
                  </a:lnTo>
                  <a:lnTo>
                    <a:pt x="1920715" y="137530"/>
                  </a:lnTo>
                  <a:lnTo>
                    <a:pt x="1967116" y="110668"/>
                  </a:lnTo>
                  <a:lnTo>
                    <a:pt x="2015392" y="88821"/>
                  </a:lnTo>
                  <a:lnTo>
                    <a:pt x="2066349" y="70699"/>
                  </a:lnTo>
                  <a:lnTo>
                    <a:pt x="2120789" y="55012"/>
                  </a:lnTo>
                  <a:lnTo>
                    <a:pt x="2163685" y="44449"/>
                  </a:lnTo>
                  <a:lnTo>
                    <a:pt x="2205346" y="36161"/>
                  </a:lnTo>
                  <a:lnTo>
                    <a:pt x="2250711" y="29486"/>
                  </a:lnTo>
                  <a:lnTo>
                    <a:pt x="2304720" y="23765"/>
                  </a:lnTo>
                  <a:lnTo>
                    <a:pt x="2372311" y="18337"/>
                  </a:lnTo>
                  <a:lnTo>
                    <a:pt x="2412190" y="15719"/>
                  </a:lnTo>
                  <a:lnTo>
                    <a:pt x="2455542" y="13349"/>
                  </a:lnTo>
                  <a:lnTo>
                    <a:pt x="2501980" y="11199"/>
                  </a:lnTo>
                  <a:lnTo>
                    <a:pt x="2551120" y="9242"/>
                  </a:lnTo>
                  <a:lnTo>
                    <a:pt x="2602575" y="7449"/>
                  </a:lnTo>
                  <a:lnTo>
                    <a:pt x="2655959" y="5794"/>
                  </a:lnTo>
                  <a:lnTo>
                    <a:pt x="2710887" y="4249"/>
                  </a:lnTo>
                  <a:lnTo>
                    <a:pt x="2766972" y="2787"/>
                  </a:lnTo>
                  <a:lnTo>
                    <a:pt x="2823829" y="1379"/>
                  </a:lnTo>
                  <a:lnTo>
                    <a:pt x="2881072" y="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02503" y="4573407"/>
              <a:ext cx="0" cy="97790"/>
            </a:xfrm>
            <a:custGeom>
              <a:avLst/>
              <a:gdLst/>
              <a:ahLst/>
              <a:cxnLst/>
              <a:rect l="l" t="t" r="r" b="b"/>
              <a:pathLst>
                <a:path h="97789">
                  <a:moveTo>
                    <a:pt x="0" y="97650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5152" y="4400990"/>
              <a:ext cx="147962" cy="14796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7908" y="2740671"/>
              <a:ext cx="90324" cy="9032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04933" y="3575401"/>
              <a:ext cx="147962" cy="14796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05774" y="2906105"/>
              <a:ext cx="147962" cy="14796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4862" y="2837969"/>
              <a:ext cx="147962" cy="1479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05270" y="2817981"/>
              <a:ext cx="147962" cy="147962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741699" y="2683764"/>
            <a:ext cx="379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008CF5"/>
                </a:solidFill>
                <a:latin typeface="Arial Black"/>
                <a:cs typeface="Arial Black"/>
              </a:rPr>
              <a:t>YES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00436" y="4475988"/>
            <a:ext cx="318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C00000"/>
                </a:solidFill>
                <a:latin typeface="Arial Black"/>
                <a:cs typeface="Arial Black"/>
              </a:rPr>
              <a:t>NO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360163" y="4722876"/>
            <a:ext cx="213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80" dirty="0">
                <a:solidFill>
                  <a:srgbClr val="008CF5"/>
                </a:solidFill>
                <a:latin typeface="Arial Black"/>
                <a:cs typeface="Arial Black"/>
              </a:rPr>
              <a:t>18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234218" y="4722876"/>
            <a:ext cx="25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60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828340" y="4279392"/>
            <a:ext cx="32004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60" dirty="0">
                <a:solidFill>
                  <a:srgbClr val="008CF5"/>
                </a:solidFill>
                <a:latin typeface="Arial Black"/>
                <a:cs typeface="Arial Black"/>
              </a:rPr>
              <a:t>0.03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439162" y="4221479"/>
            <a:ext cx="43053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0" dirty="0">
                <a:solidFill>
                  <a:srgbClr val="C00000"/>
                </a:solidFill>
                <a:latin typeface="Arial Black"/>
                <a:cs typeface="Arial Black"/>
              </a:rPr>
              <a:t>1-</a:t>
            </a:r>
            <a:r>
              <a:rPr sz="1100" spc="-10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1100" spc="-110" dirty="0">
                <a:solidFill>
                  <a:srgbClr val="C00000"/>
                </a:solidFill>
                <a:latin typeface="Arial Black"/>
                <a:cs typeface="Arial Black"/>
              </a:rPr>
              <a:t>0.01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588874" y="3541776"/>
            <a:ext cx="3270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45" dirty="0">
                <a:solidFill>
                  <a:srgbClr val="008CF5"/>
                </a:solidFill>
                <a:latin typeface="Arial Black"/>
                <a:cs typeface="Arial Black"/>
              </a:rPr>
              <a:t>0.54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267557" y="2947415"/>
            <a:ext cx="10579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50" spc="-67" baseline="-53030" dirty="0">
                <a:solidFill>
                  <a:srgbClr val="008CF5"/>
                </a:solidFill>
                <a:latin typeface="Arial Black"/>
                <a:cs typeface="Arial Black"/>
              </a:rPr>
              <a:t>0.92</a:t>
            </a:r>
            <a:r>
              <a:rPr sz="1650" spc="-67" baseline="-15151" dirty="0">
                <a:solidFill>
                  <a:srgbClr val="008CF5"/>
                </a:solidFill>
                <a:latin typeface="Arial Black"/>
                <a:cs typeface="Arial Black"/>
              </a:rPr>
              <a:t>0.95</a:t>
            </a:r>
            <a:r>
              <a:rPr sz="1650" spc="225" baseline="-15151" dirty="0">
                <a:solidFill>
                  <a:srgbClr val="008CF5"/>
                </a:solidFill>
                <a:latin typeface="Arial Black"/>
                <a:cs typeface="Arial Black"/>
              </a:rPr>
              <a:t> </a:t>
            </a:r>
            <a:r>
              <a:rPr sz="1100" spc="-20" dirty="0">
                <a:solidFill>
                  <a:srgbClr val="008CF5"/>
                </a:solidFill>
                <a:latin typeface="Arial Black"/>
                <a:cs typeface="Arial Black"/>
              </a:rPr>
              <a:t>0.98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003654" y="4011167"/>
            <a:ext cx="756285" cy="38544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41630">
              <a:lnSpc>
                <a:spcPct val="100000"/>
              </a:lnSpc>
              <a:spcBef>
                <a:spcPts val="195"/>
              </a:spcBef>
            </a:pPr>
            <a:r>
              <a:rPr sz="1100" spc="-140" dirty="0">
                <a:solidFill>
                  <a:srgbClr val="C00000"/>
                </a:solidFill>
                <a:latin typeface="Arial Black"/>
                <a:cs typeface="Arial Black"/>
              </a:rPr>
              <a:t>1-</a:t>
            </a:r>
            <a:r>
              <a:rPr sz="1100" spc="-180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1100" spc="-100" dirty="0">
                <a:solidFill>
                  <a:srgbClr val="C00000"/>
                </a:solidFill>
                <a:latin typeface="Arial Black"/>
                <a:cs typeface="Arial Black"/>
              </a:rPr>
              <a:t>0.10</a:t>
            </a: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140" dirty="0">
                <a:solidFill>
                  <a:srgbClr val="C00000"/>
                </a:solidFill>
                <a:latin typeface="Arial Black"/>
                <a:cs typeface="Arial Black"/>
              </a:rPr>
              <a:t>1-</a:t>
            </a:r>
            <a:r>
              <a:rPr sz="1100" spc="-21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1100" spc="-20" dirty="0">
                <a:solidFill>
                  <a:srgbClr val="C00000"/>
                </a:solidFill>
                <a:latin typeface="Arial Black"/>
                <a:cs typeface="Arial Black"/>
              </a:rPr>
              <a:t>0.04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682644" y="3240023"/>
            <a:ext cx="4400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00" dirty="0">
                <a:solidFill>
                  <a:srgbClr val="C00000"/>
                </a:solidFill>
                <a:latin typeface="Arial Black"/>
                <a:cs typeface="Arial Black"/>
              </a:rPr>
              <a:t>1-</a:t>
            </a:r>
            <a:r>
              <a:rPr sz="1100" spc="-50" dirty="0">
                <a:solidFill>
                  <a:srgbClr val="C00000"/>
                </a:solidFill>
                <a:latin typeface="Arial Black"/>
                <a:cs typeface="Arial Black"/>
              </a:rPr>
              <a:t>0.58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778492" y="2962655"/>
            <a:ext cx="45465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40" dirty="0">
                <a:solidFill>
                  <a:srgbClr val="C00000"/>
                </a:solidFill>
                <a:latin typeface="Arial Black"/>
                <a:cs typeface="Arial Black"/>
              </a:rPr>
              <a:t>1-</a:t>
            </a:r>
            <a:r>
              <a:rPr sz="1100" spc="-185" dirty="0">
                <a:solidFill>
                  <a:srgbClr val="C00000"/>
                </a:solidFill>
                <a:latin typeface="Arial Black"/>
                <a:cs typeface="Arial Black"/>
              </a:rPr>
              <a:t> </a:t>
            </a:r>
            <a:r>
              <a:rPr sz="1100" spc="-45" dirty="0">
                <a:solidFill>
                  <a:srgbClr val="C00000"/>
                </a:solidFill>
                <a:latin typeface="Arial Black"/>
                <a:cs typeface="Arial Black"/>
              </a:rPr>
              <a:t>0.96</a:t>
            </a:r>
            <a:endParaRPr sz="1100">
              <a:latin typeface="Arial Black"/>
              <a:cs typeface="Arial Black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177133" y="5411723"/>
            <a:ext cx="8290559" cy="644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202" baseline="1984" dirty="0">
                <a:latin typeface="Calibri"/>
                <a:cs typeface="Calibri"/>
              </a:rPr>
              <a:t>Likelihood</a:t>
            </a:r>
            <a:r>
              <a:rPr sz="2100" spc="75" baseline="1984" dirty="0">
                <a:latin typeface="Calibri"/>
                <a:cs typeface="Calibri"/>
              </a:rPr>
              <a:t> </a:t>
            </a:r>
            <a:r>
              <a:rPr sz="2100" spc="157" baseline="1984" dirty="0">
                <a:latin typeface="Calibri"/>
                <a:cs typeface="Calibri"/>
              </a:rPr>
              <a:t>=</a:t>
            </a:r>
            <a:r>
              <a:rPr sz="2100" baseline="1984" dirty="0">
                <a:latin typeface="Calibri"/>
                <a:cs typeface="Calibri"/>
              </a:rPr>
              <a:t> </a:t>
            </a:r>
            <a:r>
              <a:rPr sz="1400" spc="105" dirty="0">
                <a:solidFill>
                  <a:srgbClr val="008CF5"/>
                </a:solidFill>
                <a:latin typeface="Calibri"/>
                <a:cs typeface="Calibri"/>
              </a:rPr>
              <a:t>0.03</a:t>
            </a:r>
            <a:r>
              <a:rPr sz="1400" spc="4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solidFill>
                  <a:srgbClr val="008CF5"/>
                </a:solidFill>
                <a:latin typeface="Calibri"/>
                <a:cs typeface="Calibri"/>
              </a:rPr>
              <a:t>x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05" dirty="0">
                <a:solidFill>
                  <a:srgbClr val="008CF5"/>
                </a:solidFill>
                <a:latin typeface="Calibri"/>
                <a:cs typeface="Calibri"/>
              </a:rPr>
              <a:t>0.54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solidFill>
                  <a:srgbClr val="008CF5"/>
                </a:solidFill>
                <a:latin typeface="Calibri"/>
                <a:cs typeface="Calibri"/>
              </a:rPr>
              <a:t>x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008CF5"/>
                </a:solidFill>
                <a:latin typeface="Calibri"/>
                <a:cs typeface="Calibri"/>
              </a:rPr>
              <a:t>0.92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solidFill>
                  <a:srgbClr val="008CF5"/>
                </a:solidFill>
                <a:latin typeface="Calibri"/>
                <a:cs typeface="Calibri"/>
              </a:rPr>
              <a:t>x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90" dirty="0">
                <a:solidFill>
                  <a:srgbClr val="008CF5"/>
                </a:solidFill>
                <a:latin typeface="Calibri"/>
                <a:cs typeface="Calibri"/>
              </a:rPr>
              <a:t>0.95</a:t>
            </a:r>
            <a:r>
              <a:rPr sz="1400" spc="50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solidFill>
                  <a:srgbClr val="008CF5"/>
                </a:solidFill>
                <a:latin typeface="Calibri"/>
                <a:cs typeface="Calibri"/>
              </a:rPr>
              <a:t>x</a:t>
            </a:r>
            <a:r>
              <a:rPr sz="1400" spc="5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14" dirty="0">
                <a:solidFill>
                  <a:srgbClr val="008CF5"/>
                </a:solidFill>
                <a:latin typeface="Calibri"/>
                <a:cs typeface="Calibri"/>
              </a:rPr>
              <a:t>0.98</a:t>
            </a:r>
            <a:r>
              <a:rPr sz="1400" spc="45" dirty="0">
                <a:solidFill>
                  <a:srgbClr val="008CF5"/>
                </a:solidFill>
                <a:latin typeface="Calibri"/>
                <a:cs typeface="Calibri"/>
              </a:rPr>
              <a:t> </a:t>
            </a:r>
            <a:r>
              <a:rPr sz="1400" spc="130" dirty="0">
                <a:latin typeface="Calibri"/>
                <a:cs typeface="Calibri"/>
              </a:rPr>
              <a:t>x</a:t>
            </a:r>
            <a:r>
              <a:rPr sz="1400" spc="70" dirty="0">
                <a:latin typeface="Calibri"/>
                <a:cs typeface="Calibri"/>
              </a:rPr>
              <a:t> </a:t>
            </a:r>
            <a:r>
              <a:rPr sz="2100" spc="-97" baseline="1984" dirty="0">
                <a:solidFill>
                  <a:srgbClr val="C00000"/>
                </a:solidFill>
                <a:latin typeface="Calibri"/>
                <a:cs typeface="Calibri"/>
              </a:rPr>
              <a:t>(1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0.01)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95" baseline="1984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-97" baseline="1984" dirty="0">
                <a:solidFill>
                  <a:srgbClr val="C00000"/>
                </a:solidFill>
                <a:latin typeface="Calibri"/>
                <a:cs typeface="Calibri"/>
              </a:rPr>
              <a:t>(1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72" baseline="1984" dirty="0">
                <a:solidFill>
                  <a:srgbClr val="C00000"/>
                </a:solidFill>
                <a:latin typeface="Calibri"/>
                <a:cs typeface="Calibri"/>
              </a:rPr>
              <a:t>0.04)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95" baseline="1984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-112" baseline="1984" dirty="0">
                <a:solidFill>
                  <a:srgbClr val="C00000"/>
                </a:solidFill>
                <a:latin typeface="Calibri"/>
                <a:cs typeface="Calibri"/>
              </a:rPr>
              <a:t>(1</a:t>
            </a:r>
            <a:r>
              <a:rPr sz="2100" spc="67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0.10)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95" baseline="1984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-97" baseline="1984" dirty="0">
                <a:solidFill>
                  <a:srgbClr val="C00000"/>
                </a:solidFill>
                <a:latin typeface="Calibri"/>
                <a:cs typeface="Calibri"/>
              </a:rPr>
              <a:t>(1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27" baseline="1984" dirty="0">
                <a:solidFill>
                  <a:srgbClr val="C00000"/>
                </a:solidFill>
                <a:latin typeface="Calibri"/>
                <a:cs typeface="Calibri"/>
              </a:rPr>
              <a:t>0.58)</a:t>
            </a:r>
            <a:r>
              <a:rPr sz="2100" spc="75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95" baseline="1984" dirty="0">
                <a:solidFill>
                  <a:srgbClr val="C00000"/>
                </a:solidFill>
                <a:latin typeface="Calibri"/>
                <a:cs typeface="Calibri"/>
              </a:rPr>
              <a:t>x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-112" baseline="1984" dirty="0">
                <a:solidFill>
                  <a:srgbClr val="C00000"/>
                </a:solidFill>
                <a:latin typeface="Calibri"/>
                <a:cs typeface="Calibri"/>
              </a:rPr>
              <a:t>(1</a:t>
            </a:r>
            <a:r>
              <a:rPr sz="2100" spc="67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baseline="1984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100" spc="82" baseline="1984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100" spc="112" baseline="1984" dirty="0">
                <a:solidFill>
                  <a:srgbClr val="C00000"/>
                </a:solidFill>
                <a:latin typeface="Calibri"/>
                <a:cs typeface="Calibri"/>
              </a:rPr>
              <a:t>0.96)</a:t>
            </a:r>
            <a:endParaRPr sz="2100" baseline="1984">
              <a:latin typeface="Calibri"/>
              <a:cs typeface="Calibri"/>
            </a:endParaRPr>
          </a:p>
          <a:p>
            <a:pPr marR="444500" algn="ctr">
              <a:lnSpc>
                <a:spcPct val="100000"/>
              </a:lnSpc>
              <a:spcBef>
                <a:spcPts val="1510"/>
              </a:spcBef>
            </a:pPr>
            <a:r>
              <a:rPr sz="1400" spc="135" dirty="0">
                <a:latin typeface="Calibri"/>
                <a:cs typeface="Calibri"/>
              </a:rPr>
              <a:t>Likelihood</a:t>
            </a:r>
            <a:r>
              <a:rPr sz="1400" spc="60" dirty="0">
                <a:latin typeface="Calibri"/>
                <a:cs typeface="Calibri"/>
              </a:rPr>
              <a:t> </a:t>
            </a:r>
            <a:r>
              <a:rPr sz="1400" spc="105" dirty="0">
                <a:latin typeface="Calibri"/>
                <a:cs typeface="Calibri"/>
              </a:rPr>
              <a:t>=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-10" dirty="0">
                <a:latin typeface="Arial Black"/>
                <a:cs typeface="Arial Black"/>
              </a:rPr>
              <a:t>0.00019939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193240" y="2435058"/>
            <a:ext cx="2088514" cy="240665"/>
            <a:chOff x="2193240" y="2435058"/>
            <a:chExt cx="2088514" cy="240665"/>
          </a:xfrm>
        </p:grpSpPr>
        <p:pic>
          <p:nvPicPr>
            <p:cNvPr id="80" name="object 8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3240" y="2435058"/>
              <a:ext cx="196502" cy="24025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94129" y="2435058"/>
              <a:ext cx="196502" cy="24025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0787" y="2435058"/>
              <a:ext cx="196502" cy="24025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13037" y="2435058"/>
              <a:ext cx="196502" cy="24025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5101" y="2435058"/>
              <a:ext cx="196502" cy="240250"/>
            </a:xfrm>
            <a:prstGeom prst="rect">
              <a:avLst/>
            </a:prstGeom>
          </p:spPr>
        </p:pic>
      </p:grpSp>
      <p:grpSp>
        <p:nvGrpSpPr>
          <p:cNvPr id="85" name="object 85"/>
          <p:cNvGrpSpPr/>
          <p:nvPr/>
        </p:nvGrpSpPr>
        <p:grpSpPr>
          <a:xfrm>
            <a:off x="7734610" y="4677814"/>
            <a:ext cx="2338070" cy="240665"/>
            <a:chOff x="7734610" y="4677814"/>
            <a:chExt cx="2338070" cy="240665"/>
          </a:xfrm>
        </p:grpSpPr>
        <p:pic>
          <p:nvPicPr>
            <p:cNvPr id="86" name="object 8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4610" y="4677814"/>
              <a:ext cx="196502" cy="240250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1085" y="4677814"/>
              <a:ext cx="196502" cy="24025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99458" y="4677814"/>
              <a:ext cx="196502" cy="24025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8346" y="4677814"/>
              <a:ext cx="196502" cy="24025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75708" y="4677814"/>
              <a:ext cx="196502" cy="2402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Maximum</a:t>
            </a:r>
            <a:r>
              <a:rPr spc="-229" dirty="0"/>
              <a:t> </a:t>
            </a:r>
            <a:r>
              <a:rPr spc="-10" dirty="0"/>
              <a:t>Likelihood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900973" y="1925828"/>
            <a:ext cx="2787650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Calibri"/>
                <a:cs typeface="Calibri"/>
              </a:rPr>
              <a:t>Likelihood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=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0.00007418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800" spc="180" dirty="0">
                <a:latin typeface="Calibri"/>
                <a:cs typeface="Calibri"/>
              </a:rPr>
              <a:t>Likelihood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=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0" dirty="0">
                <a:latin typeface="Calibri"/>
                <a:cs typeface="Calibri"/>
              </a:rPr>
              <a:t>0.00012845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00973" y="2849371"/>
            <a:ext cx="2734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0" dirty="0">
                <a:latin typeface="Calibri"/>
                <a:cs typeface="Calibri"/>
              </a:rPr>
              <a:t>Likelihood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=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0.00016553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1493" y="1966131"/>
            <a:ext cx="4466590" cy="3259454"/>
            <a:chOff x="971493" y="1966131"/>
            <a:chExt cx="4466590" cy="3259454"/>
          </a:xfrm>
        </p:grpSpPr>
        <p:sp>
          <p:nvSpPr>
            <p:cNvPr id="13" name="object 13"/>
            <p:cNvSpPr/>
            <p:nvPr/>
          </p:nvSpPr>
          <p:spPr>
            <a:xfrm>
              <a:off x="971486" y="1966137"/>
              <a:ext cx="4466590" cy="3259454"/>
            </a:xfrm>
            <a:custGeom>
              <a:avLst/>
              <a:gdLst/>
              <a:ahLst/>
              <a:cxnLst/>
              <a:rect l="l" t="t" r="r" b="b"/>
              <a:pathLst>
                <a:path w="4466590" h="3259454">
                  <a:moveTo>
                    <a:pt x="4466031" y="3172383"/>
                  </a:moveTo>
                  <a:lnTo>
                    <a:pt x="4446981" y="3162858"/>
                  </a:lnTo>
                  <a:lnTo>
                    <a:pt x="4389831" y="3134283"/>
                  </a:lnTo>
                  <a:lnTo>
                    <a:pt x="4389831" y="3162858"/>
                  </a:lnTo>
                  <a:lnTo>
                    <a:pt x="47625" y="3162858"/>
                  </a:lnTo>
                  <a:lnTo>
                    <a:pt x="47625" y="76200"/>
                  </a:lnTo>
                  <a:lnTo>
                    <a:pt x="76200" y="76200"/>
                  </a:ln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28575" y="76200"/>
                  </a:lnTo>
                  <a:lnTo>
                    <a:pt x="28575" y="3258921"/>
                  </a:lnTo>
                  <a:lnTo>
                    <a:pt x="47625" y="3258921"/>
                  </a:lnTo>
                  <a:lnTo>
                    <a:pt x="47625" y="3181908"/>
                  </a:lnTo>
                  <a:lnTo>
                    <a:pt x="4389831" y="3181908"/>
                  </a:lnTo>
                  <a:lnTo>
                    <a:pt x="4389831" y="3210483"/>
                  </a:lnTo>
                  <a:lnTo>
                    <a:pt x="4446981" y="3181908"/>
                  </a:lnTo>
                  <a:lnTo>
                    <a:pt x="4466031" y="3172383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2816" y="3047352"/>
              <a:ext cx="102856" cy="1028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33272" y="1431035"/>
            <a:ext cx="1417955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mbria Math"/>
                <a:cs typeface="Cambria Math"/>
              </a:rPr>
              <a:t>𝑦</a:t>
            </a:r>
            <a:r>
              <a:rPr sz="1400" spc="70" dirty="0">
                <a:latin typeface="Cambria Math"/>
                <a:cs typeface="Cambria Math"/>
              </a:rPr>
              <a:t> </a:t>
            </a:r>
            <a:r>
              <a:rPr sz="1400" spc="75" dirty="0">
                <a:latin typeface="Calibri"/>
                <a:cs typeface="Calibri"/>
              </a:rPr>
              <a:t>[yes/no]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120" dirty="0">
                <a:latin typeface="Calibri"/>
                <a:cs typeface="Calibri"/>
              </a:rPr>
              <a:t>(Took</a:t>
            </a:r>
            <a:r>
              <a:rPr sz="1400" spc="40" dirty="0">
                <a:latin typeface="Calibri"/>
                <a:cs typeface="Calibri"/>
              </a:rPr>
              <a:t> </a:t>
            </a:r>
            <a:r>
              <a:rPr sz="1400" spc="200" dirty="0">
                <a:latin typeface="Calibri"/>
                <a:cs typeface="Calibri"/>
              </a:rPr>
              <a:t>up</a:t>
            </a:r>
            <a:r>
              <a:rPr sz="1400" spc="50" dirty="0">
                <a:latin typeface="Calibri"/>
                <a:cs typeface="Calibri"/>
              </a:rPr>
              <a:t> </a:t>
            </a:r>
            <a:r>
              <a:rPr sz="1400" spc="75" dirty="0">
                <a:latin typeface="Calibri"/>
                <a:cs typeface="Calibri"/>
              </a:rPr>
              <a:t>offer?)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48441" y="5189220"/>
            <a:ext cx="67627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63195" marR="30480" indent="-125730">
              <a:lnSpc>
                <a:spcPct val="101400"/>
              </a:lnSpc>
              <a:spcBef>
                <a:spcPts val="75"/>
              </a:spcBef>
            </a:pPr>
            <a:r>
              <a:rPr sz="1400" spc="95" dirty="0">
                <a:latin typeface="Cambria Math"/>
                <a:cs typeface="Cambria Math"/>
              </a:rPr>
              <a:t>𝑋</a:t>
            </a:r>
            <a:r>
              <a:rPr lang="en-CA" sz="1500" spc="142" baseline="-16666" dirty="0" err="1">
                <a:latin typeface="Cambria Math"/>
                <a:cs typeface="Cambria Math"/>
              </a:rPr>
              <a:t>i</a:t>
            </a:r>
            <a:r>
              <a:rPr sz="1500" spc="315" baseline="-16666" dirty="0">
                <a:latin typeface="Cambria Math"/>
                <a:cs typeface="Cambria Math"/>
              </a:rPr>
              <a:t> </a:t>
            </a:r>
            <a:r>
              <a:rPr sz="1400" spc="50" dirty="0">
                <a:latin typeface="Calibri"/>
                <a:cs typeface="Calibri"/>
              </a:rPr>
              <a:t>[yrs] </a:t>
            </a:r>
            <a:r>
              <a:rPr sz="1400" spc="125" dirty="0">
                <a:latin typeface="Calibri"/>
                <a:cs typeface="Calibri"/>
              </a:rPr>
              <a:t>(Age)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09592" y="3047351"/>
            <a:ext cx="5360670" cy="2202815"/>
            <a:chOff x="1009592" y="3047351"/>
            <a:chExt cx="5360670" cy="220281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156" y="3047351"/>
              <a:ext cx="102856" cy="1028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3685" y="5087091"/>
              <a:ext cx="102856" cy="1028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7835" y="5087090"/>
              <a:ext cx="102856" cy="1028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5266" y="3047352"/>
              <a:ext cx="102856" cy="1028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9535" y="3047352"/>
              <a:ext cx="102856" cy="1028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1503" y="5087094"/>
              <a:ext cx="102856" cy="1028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2942" y="5087090"/>
              <a:ext cx="102856" cy="1028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8453" y="5087090"/>
              <a:ext cx="102856" cy="10285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70493" y="5138515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111197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09592" y="3099102"/>
              <a:ext cx="4428490" cy="0"/>
            </a:xfrm>
            <a:custGeom>
              <a:avLst/>
              <a:gdLst/>
              <a:ahLst/>
              <a:cxnLst/>
              <a:rect l="l" t="t" r="r" b="b"/>
              <a:pathLst>
                <a:path w="4428490">
                  <a:moveTo>
                    <a:pt x="0" y="0"/>
                  </a:moveTo>
                  <a:lnTo>
                    <a:pt x="4427934" y="1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9725" y="5134347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111197"/>
                  </a:moveTo>
                  <a:lnTo>
                    <a:pt x="1" y="0"/>
                  </a:lnTo>
                </a:path>
              </a:pathLst>
            </a:custGeom>
            <a:ln w="19050">
              <a:solidFill>
                <a:srgbClr val="008CF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2766" y="3047352"/>
              <a:ext cx="102856" cy="10285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623377" y="3198613"/>
              <a:ext cx="2681605" cy="1842770"/>
            </a:xfrm>
            <a:custGeom>
              <a:avLst/>
              <a:gdLst/>
              <a:ahLst/>
              <a:cxnLst/>
              <a:rect l="l" t="t" r="r" b="b"/>
              <a:pathLst>
                <a:path w="2681604" h="1842770">
                  <a:moveTo>
                    <a:pt x="0" y="1840749"/>
                  </a:moveTo>
                  <a:lnTo>
                    <a:pt x="958381" y="1842180"/>
                  </a:lnTo>
                  <a:lnTo>
                    <a:pt x="995902" y="1808248"/>
                  </a:lnTo>
                  <a:lnTo>
                    <a:pt x="1022946" y="1758655"/>
                  </a:lnTo>
                  <a:lnTo>
                    <a:pt x="1042626" y="1694053"/>
                  </a:lnTo>
                  <a:lnTo>
                    <a:pt x="1056927" y="1622926"/>
                  </a:lnTo>
                  <a:lnTo>
                    <a:pt x="1068466" y="1559629"/>
                  </a:lnTo>
                  <a:lnTo>
                    <a:pt x="1078448" y="1487197"/>
                  </a:lnTo>
                  <a:lnTo>
                    <a:pt x="1087014" y="1415417"/>
                  </a:lnTo>
                  <a:lnTo>
                    <a:pt x="1092120" y="1363866"/>
                  </a:lnTo>
                  <a:lnTo>
                    <a:pt x="1099970" y="1278383"/>
                  </a:lnTo>
                  <a:lnTo>
                    <a:pt x="1106998" y="1198360"/>
                  </a:lnTo>
                  <a:lnTo>
                    <a:pt x="1111152" y="1149973"/>
                  </a:lnTo>
                  <a:lnTo>
                    <a:pt x="1115623" y="1097465"/>
                  </a:lnTo>
                  <a:lnTo>
                    <a:pt x="1120329" y="1041935"/>
                  </a:lnTo>
                  <a:lnTo>
                    <a:pt x="1125188" y="984481"/>
                  </a:lnTo>
                  <a:lnTo>
                    <a:pt x="1130119" y="926199"/>
                  </a:lnTo>
                  <a:lnTo>
                    <a:pt x="1135038" y="868189"/>
                  </a:lnTo>
                  <a:lnTo>
                    <a:pt x="1139865" y="811547"/>
                  </a:lnTo>
                  <a:lnTo>
                    <a:pt x="1144517" y="757371"/>
                  </a:lnTo>
                  <a:lnTo>
                    <a:pt x="1148912" y="706760"/>
                  </a:lnTo>
                  <a:lnTo>
                    <a:pt x="1152969" y="660810"/>
                  </a:lnTo>
                  <a:lnTo>
                    <a:pt x="1156605" y="620621"/>
                  </a:lnTo>
                  <a:lnTo>
                    <a:pt x="1163319" y="548164"/>
                  </a:lnTo>
                  <a:lnTo>
                    <a:pt x="1168980" y="488759"/>
                  </a:lnTo>
                  <a:lnTo>
                    <a:pt x="1173949" y="439214"/>
                  </a:lnTo>
                  <a:lnTo>
                    <a:pt x="1178587" y="396339"/>
                  </a:lnTo>
                  <a:lnTo>
                    <a:pt x="1183257" y="356945"/>
                  </a:lnTo>
                  <a:lnTo>
                    <a:pt x="1188321" y="317841"/>
                  </a:lnTo>
                  <a:lnTo>
                    <a:pt x="1196294" y="262701"/>
                  </a:lnTo>
                  <a:lnTo>
                    <a:pt x="1204250" y="216044"/>
                  </a:lnTo>
                  <a:lnTo>
                    <a:pt x="1212453" y="175913"/>
                  </a:lnTo>
                  <a:lnTo>
                    <a:pt x="1230364" y="109762"/>
                  </a:lnTo>
                  <a:lnTo>
                    <a:pt x="1250026" y="64247"/>
                  </a:lnTo>
                  <a:lnTo>
                    <a:pt x="1271362" y="31783"/>
                  </a:lnTo>
                  <a:lnTo>
                    <a:pt x="1310654" y="4621"/>
                  </a:lnTo>
                  <a:lnTo>
                    <a:pt x="1363032" y="1892"/>
                  </a:lnTo>
                  <a:lnTo>
                    <a:pt x="1440365" y="810"/>
                  </a:lnTo>
                  <a:lnTo>
                    <a:pt x="1489421" y="456"/>
                  </a:lnTo>
                  <a:lnTo>
                    <a:pt x="1544366" y="211"/>
                  </a:lnTo>
                  <a:lnTo>
                    <a:pt x="1604421" y="62"/>
                  </a:lnTo>
                  <a:lnTo>
                    <a:pt x="1668809" y="0"/>
                  </a:lnTo>
                  <a:lnTo>
                    <a:pt x="1736752" y="11"/>
                  </a:lnTo>
                  <a:lnTo>
                    <a:pt x="1807470" y="84"/>
                  </a:lnTo>
                  <a:lnTo>
                    <a:pt x="1880186" y="208"/>
                  </a:lnTo>
                  <a:lnTo>
                    <a:pt x="1954122" y="370"/>
                  </a:lnTo>
                  <a:lnTo>
                    <a:pt x="2028500" y="560"/>
                  </a:lnTo>
                  <a:lnTo>
                    <a:pt x="2102541" y="766"/>
                  </a:lnTo>
                  <a:lnTo>
                    <a:pt x="2175467" y="976"/>
                  </a:lnTo>
                  <a:lnTo>
                    <a:pt x="2246500" y="1178"/>
                  </a:lnTo>
                  <a:lnTo>
                    <a:pt x="2314862" y="1361"/>
                  </a:lnTo>
                  <a:lnTo>
                    <a:pt x="2379774" y="1513"/>
                  </a:lnTo>
                  <a:lnTo>
                    <a:pt x="2440459" y="1622"/>
                  </a:lnTo>
                  <a:lnTo>
                    <a:pt x="2496138" y="1677"/>
                  </a:lnTo>
                  <a:lnTo>
                    <a:pt x="2546033" y="1667"/>
                  </a:lnTo>
                  <a:lnTo>
                    <a:pt x="2589367" y="1579"/>
                  </a:lnTo>
                  <a:lnTo>
                    <a:pt x="2625359" y="1402"/>
                  </a:lnTo>
                  <a:lnTo>
                    <a:pt x="2653233" y="1124"/>
                  </a:lnTo>
                  <a:lnTo>
                    <a:pt x="2672211" y="734"/>
                  </a:lnTo>
                  <a:lnTo>
                    <a:pt x="2681514" y="22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06139" y="3653568"/>
              <a:ext cx="2964180" cy="868044"/>
            </a:xfrm>
            <a:custGeom>
              <a:avLst/>
              <a:gdLst/>
              <a:ahLst/>
              <a:cxnLst/>
              <a:rect l="l" t="t" r="r" b="b"/>
              <a:pathLst>
                <a:path w="2964179" h="868045">
                  <a:moveTo>
                    <a:pt x="75896" y="27483"/>
                  </a:moveTo>
                  <a:lnTo>
                    <a:pt x="70682" y="45806"/>
                  </a:lnTo>
                  <a:lnTo>
                    <a:pt x="2958472" y="867657"/>
                  </a:lnTo>
                  <a:lnTo>
                    <a:pt x="2963687" y="849335"/>
                  </a:lnTo>
                  <a:lnTo>
                    <a:pt x="75896" y="27483"/>
                  </a:lnTo>
                  <a:close/>
                </a:path>
                <a:path w="2964179" h="868045">
                  <a:moveTo>
                    <a:pt x="83718" y="0"/>
                  </a:moveTo>
                  <a:lnTo>
                    <a:pt x="0" y="15787"/>
                  </a:lnTo>
                  <a:lnTo>
                    <a:pt x="62861" y="73290"/>
                  </a:lnTo>
                  <a:lnTo>
                    <a:pt x="70682" y="45806"/>
                  </a:lnTo>
                  <a:lnTo>
                    <a:pt x="58464" y="42329"/>
                  </a:lnTo>
                  <a:lnTo>
                    <a:pt x="63679" y="24006"/>
                  </a:lnTo>
                  <a:lnTo>
                    <a:pt x="76886" y="24006"/>
                  </a:lnTo>
                  <a:lnTo>
                    <a:pt x="83718" y="0"/>
                  </a:lnTo>
                  <a:close/>
                </a:path>
                <a:path w="2964179" h="868045">
                  <a:moveTo>
                    <a:pt x="63679" y="24006"/>
                  </a:moveTo>
                  <a:lnTo>
                    <a:pt x="58464" y="42329"/>
                  </a:lnTo>
                  <a:lnTo>
                    <a:pt x="70682" y="45806"/>
                  </a:lnTo>
                  <a:lnTo>
                    <a:pt x="75896" y="27483"/>
                  </a:lnTo>
                  <a:lnTo>
                    <a:pt x="63679" y="24006"/>
                  </a:lnTo>
                  <a:close/>
                </a:path>
                <a:path w="2964179" h="868045">
                  <a:moveTo>
                    <a:pt x="76886" y="24006"/>
                  </a:moveTo>
                  <a:lnTo>
                    <a:pt x="63679" y="24006"/>
                  </a:lnTo>
                  <a:lnTo>
                    <a:pt x="75896" y="27483"/>
                  </a:lnTo>
                  <a:lnTo>
                    <a:pt x="76886" y="24006"/>
                  </a:lnTo>
                  <a:close/>
                </a:path>
              </a:pathLst>
            </a:custGeom>
            <a:solidFill>
              <a:srgbClr val="008C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25593" y="3194361"/>
              <a:ext cx="2675255" cy="1851660"/>
            </a:xfrm>
            <a:custGeom>
              <a:avLst/>
              <a:gdLst/>
              <a:ahLst/>
              <a:cxnLst/>
              <a:rect l="l" t="t" r="r" b="b"/>
              <a:pathLst>
                <a:path w="2675254" h="1851660">
                  <a:moveTo>
                    <a:pt x="0" y="1851063"/>
                  </a:moveTo>
                  <a:lnTo>
                    <a:pt x="951506" y="1842180"/>
                  </a:lnTo>
                  <a:lnTo>
                    <a:pt x="989027" y="1808248"/>
                  </a:lnTo>
                  <a:lnTo>
                    <a:pt x="1016071" y="1758655"/>
                  </a:lnTo>
                  <a:lnTo>
                    <a:pt x="1035751" y="1694053"/>
                  </a:lnTo>
                  <a:lnTo>
                    <a:pt x="1050052" y="1622926"/>
                  </a:lnTo>
                  <a:lnTo>
                    <a:pt x="1061591" y="1559629"/>
                  </a:lnTo>
                  <a:lnTo>
                    <a:pt x="1071573" y="1487197"/>
                  </a:lnTo>
                  <a:lnTo>
                    <a:pt x="1080139" y="1415417"/>
                  </a:lnTo>
                  <a:lnTo>
                    <a:pt x="1085245" y="1363867"/>
                  </a:lnTo>
                  <a:lnTo>
                    <a:pt x="1093095" y="1278384"/>
                  </a:lnTo>
                  <a:lnTo>
                    <a:pt x="1100123" y="1198361"/>
                  </a:lnTo>
                  <a:lnTo>
                    <a:pt x="1104277" y="1149973"/>
                  </a:lnTo>
                  <a:lnTo>
                    <a:pt x="1108748" y="1097466"/>
                  </a:lnTo>
                  <a:lnTo>
                    <a:pt x="1113454" y="1041936"/>
                  </a:lnTo>
                  <a:lnTo>
                    <a:pt x="1118313" y="984481"/>
                  </a:lnTo>
                  <a:lnTo>
                    <a:pt x="1123244" y="926200"/>
                  </a:lnTo>
                  <a:lnTo>
                    <a:pt x="1128163" y="868189"/>
                  </a:lnTo>
                  <a:lnTo>
                    <a:pt x="1132990" y="811547"/>
                  </a:lnTo>
                  <a:lnTo>
                    <a:pt x="1137642" y="757371"/>
                  </a:lnTo>
                  <a:lnTo>
                    <a:pt x="1142037" y="706760"/>
                  </a:lnTo>
                  <a:lnTo>
                    <a:pt x="1146094" y="660811"/>
                  </a:lnTo>
                  <a:lnTo>
                    <a:pt x="1149730" y="620621"/>
                  </a:lnTo>
                  <a:lnTo>
                    <a:pt x="1156445" y="548164"/>
                  </a:lnTo>
                  <a:lnTo>
                    <a:pt x="1162106" y="488759"/>
                  </a:lnTo>
                  <a:lnTo>
                    <a:pt x="1167074" y="439214"/>
                  </a:lnTo>
                  <a:lnTo>
                    <a:pt x="1171713" y="396340"/>
                  </a:lnTo>
                  <a:lnTo>
                    <a:pt x="1176382" y="356945"/>
                  </a:lnTo>
                  <a:lnTo>
                    <a:pt x="1181446" y="317841"/>
                  </a:lnTo>
                  <a:lnTo>
                    <a:pt x="1189419" y="262701"/>
                  </a:lnTo>
                  <a:lnTo>
                    <a:pt x="1197374" y="216045"/>
                  </a:lnTo>
                  <a:lnTo>
                    <a:pt x="1205578" y="175913"/>
                  </a:lnTo>
                  <a:lnTo>
                    <a:pt x="1223489" y="109762"/>
                  </a:lnTo>
                  <a:lnTo>
                    <a:pt x="1243152" y="64247"/>
                  </a:lnTo>
                  <a:lnTo>
                    <a:pt x="1264487" y="31783"/>
                  </a:lnTo>
                  <a:lnTo>
                    <a:pt x="1303779" y="4621"/>
                  </a:lnTo>
                  <a:lnTo>
                    <a:pt x="1356157" y="1892"/>
                  </a:lnTo>
                  <a:lnTo>
                    <a:pt x="1433490" y="810"/>
                  </a:lnTo>
                  <a:lnTo>
                    <a:pt x="1482546" y="456"/>
                  </a:lnTo>
                  <a:lnTo>
                    <a:pt x="1537490" y="211"/>
                  </a:lnTo>
                  <a:lnTo>
                    <a:pt x="1597546" y="62"/>
                  </a:lnTo>
                  <a:lnTo>
                    <a:pt x="1661934" y="0"/>
                  </a:lnTo>
                  <a:lnTo>
                    <a:pt x="1729876" y="11"/>
                  </a:lnTo>
                  <a:lnTo>
                    <a:pt x="1800595" y="84"/>
                  </a:lnTo>
                  <a:lnTo>
                    <a:pt x="1873311" y="208"/>
                  </a:lnTo>
                  <a:lnTo>
                    <a:pt x="1947247" y="370"/>
                  </a:lnTo>
                  <a:lnTo>
                    <a:pt x="2021624" y="560"/>
                  </a:lnTo>
                  <a:lnTo>
                    <a:pt x="2095665" y="766"/>
                  </a:lnTo>
                  <a:lnTo>
                    <a:pt x="2168591" y="976"/>
                  </a:lnTo>
                  <a:lnTo>
                    <a:pt x="2239624" y="1178"/>
                  </a:lnTo>
                  <a:lnTo>
                    <a:pt x="2307986" y="1361"/>
                  </a:lnTo>
                  <a:lnTo>
                    <a:pt x="2372899" y="1513"/>
                  </a:lnTo>
                  <a:lnTo>
                    <a:pt x="2433583" y="1622"/>
                  </a:lnTo>
                  <a:lnTo>
                    <a:pt x="2489262" y="1677"/>
                  </a:lnTo>
                  <a:lnTo>
                    <a:pt x="2539158" y="1667"/>
                  </a:lnTo>
                  <a:lnTo>
                    <a:pt x="2582491" y="1579"/>
                  </a:lnTo>
                  <a:lnTo>
                    <a:pt x="2618483" y="1402"/>
                  </a:lnTo>
                  <a:lnTo>
                    <a:pt x="2646357" y="1124"/>
                  </a:lnTo>
                  <a:lnTo>
                    <a:pt x="2665335" y="734"/>
                  </a:lnTo>
                  <a:lnTo>
                    <a:pt x="2674638" y="22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50800" y="3198424"/>
              <a:ext cx="2827020" cy="1857375"/>
            </a:xfrm>
            <a:custGeom>
              <a:avLst/>
              <a:gdLst/>
              <a:ahLst/>
              <a:cxnLst/>
              <a:rect l="l" t="t" r="r" b="b"/>
              <a:pathLst>
                <a:path w="2827020" h="1857375">
                  <a:moveTo>
                    <a:pt x="0" y="1857289"/>
                  </a:moveTo>
                  <a:lnTo>
                    <a:pt x="1085503" y="1841072"/>
                  </a:lnTo>
                  <a:lnTo>
                    <a:pt x="1136034" y="1807140"/>
                  </a:lnTo>
                  <a:lnTo>
                    <a:pt x="1172455" y="1757546"/>
                  </a:lnTo>
                  <a:lnTo>
                    <a:pt x="1198960" y="1692944"/>
                  </a:lnTo>
                  <a:lnTo>
                    <a:pt x="1218219" y="1621818"/>
                  </a:lnTo>
                  <a:lnTo>
                    <a:pt x="1233759" y="1558521"/>
                  </a:lnTo>
                  <a:lnTo>
                    <a:pt x="1247203" y="1486089"/>
                  </a:lnTo>
                  <a:lnTo>
                    <a:pt x="1258739" y="1414309"/>
                  </a:lnTo>
                  <a:lnTo>
                    <a:pt x="1265616" y="1362758"/>
                  </a:lnTo>
                  <a:lnTo>
                    <a:pt x="1276187" y="1277275"/>
                  </a:lnTo>
                  <a:lnTo>
                    <a:pt x="1285653" y="1197252"/>
                  </a:lnTo>
                  <a:lnTo>
                    <a:pt x="1291247" y="1148865"/>
                  </a:lnTo>
                  <a:lnTo>
                    <a:pt x="1297268" y="1096357"/>
                  </a:lnTo>
                  <a:lnTo>
                    <a:pt x="1303606" y="1040827"/>
                  </a:lnTo>
                  <a:lnTo>
                    <a:pt x="1310151" y="983373"/>
                  </a:lnTo>
                  <a:lnTo>
                    <a:pt x="1316791" y="925091"/>
                  </a:lnTo>
                  <a:lnTo>
                    <a:pt x="1323416" y="867081"/>
                  </a:lnTo>
                  <a:lnTo>
                    <a:pt x="1329917" y="810439"/>
                  </a:lnTo>
                  <a:lnTo>
                    <a:pt x="1336182" y="756263"/>
                  </a:lnTo>
                  <a:lnTo>
                    <a:pt x="1342101" y="705652"/>
                  </a:lnTo>
                  <a:lnTo>
                    <a:pt x="1347564" y="659702"/>
                  </a:lnTo>
                  <a:lnTo>
                    <a:pt x="1352461" y="619513"/>
                  </a:lnTo>
                  <a:lnTo>
                    <a:pt x="1361504" y="547056"/>
                  </a:lnTo>
                  <a:lnTo>
                    <a:pt x="1369128" y="487651"/>
                  </a:lnTo>
                  <a:lnTo>
                    <a:pt x="1375819" y="438106"/>
                  </a:lnTo>
                  <a:lnTo>
                    <a:pt x="1382066" y="395232"/>
                  </a:lnTo>
                  <a:lnTo>
                    <a:pt x="1388355" y="355837"/>
                  </a:lnTo>
                  <a:lnTo>
                    <a:pt x="1395174" y="316733"/>
                  </a:lnTo>
                  <a:lnTo>
                    <a:pt x="1405911" y="261593"/>
                  </a:lnTo>
                  <a:lnTo>
                    <a:pt x="1416626" y="214937"/>
                  </a:lnTo>
                  <a:lnTo>
                    <a:pt x="1427673" y="174805"/>
                  </a:lnTo>
                  <a:lnTo>
                    <a:pt x="1451795" y="108654"/>
                  </a:lnTo>
                  <a:lnTo>
                    <a:pt x="1478276" y="63139"/>
                  </a:lnTo>
                  <a:lnTo>
                    <a:pt x="1507010" y="30675"/>
                  </a:lnTo>
                  <a:lnTo>
                    <a:pt x="1559926" y="3513"/>
                  </a:lnTo>
                  <a:lnTo>
                    <a:pt x="1617756" y="840"/>
                  </a:lnTo>
                  <a:lnTo>
                    <a:pt x="1699747" y="107"/>
                  </a:lnTo>
                  <a:lnTo>
                    <a:pt x="1751149" y="0"/>
                  </a:lnTo>
                  <a:lnTo>
                    <a:pt x="1808321" y="39"/>
                  </a:lnTo>
                  <a:lnTo>
                    <a:pt x="1870389" y="207"/>
                  </a:lnTo>
                  <a:lnTo>
                    <a:pt x="1936477" y="484"/>
                  </a:lnTo>
                  <a:lnTo>
                    <a:pt x="2005710" y="852"/>
                  </a:lnTo>
                  <a:lnTo>
                    <a:pt x="2077214" y="1293"/>
                  </a:lnTo>
                  <a:lnTo>
                    <a:pt x="2150112" y="1786"/>
                  </a:lnTo>
                  <a:lnTo>
                    <a:pt x="2223531" y="2315"/>
                  </a:lnTo>
                  <a:lnTo>
                    <a:pt x="2296594" y="2858"/>
                  </a:lnTo>
                  <a:lnTo>
                    <a:pt x="2368427" y="3399"/>
                  </a:lnTo>
                  <a:lnTo>
                    <a:pt x="2438155" y="3918"/>
                  </a:lnTo>
                  <a:lnTo>
                    <a:pt x="2504902" y="4395"/>
                  </a:lnTo>
                  <a:lnTo>
                    <a:pt x="2567793" y="4814"/>
                  </a:lnTo>
                  <a:lnTo>
                    <a:pt x="2625954" y="5154"/>
                  </a:lnTo>
                  <a:lnTo>
                    <a:pt x="2678509" y="5397"/>
                  </a:lnTo>
                  <a:lnTo>
                    <a:pt x="2724583" y="5524"/>
                  </a:lnTo>
                  <a:lnTo>
                    <a:pt x="2763301" y="5516"/>
                  </a:lnTo>
                  <a:lnTo>
                    <a:pt x="2793788" y="5355"/>
                  </a:lnTo>
                  <a:lnTo>
                    <a:pt x="2815169" y="5022"/>
                  </a:lnTo>
                  <a:lnTo>
                    <a:pt x="2826569" y="4497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42595" y="3202947"/>
              <a:ext cx="2844165" cy="1857375"/>
            </a:xfrm>
            <a:custGeom>
              <a:avLst/>
              <a:gdLst/>
              <a:ahLst/>
              <a:cxnLst/>
              <a:rect l="l" t="t" r="r" b="b"/>
              <a:pathLst>
                <a:path w="2844165" h="1857375">
                  <a:moveTo>
                    <a:pt x="0" y="1856826"/>
                  </a:moveTo>
                  <a:lnTo>
                    <a:pt x="1085503" y="1840607"/>
                  </a:lnTo>
                  <a:lnTo>
                    <a:pt x="1136034" y="1806675"/>
                  </a:lnTo>
                  <a:lnTo>
                    <a:pt x="1172455" y="1757082"/>
                  </a:lnTo>
                  <a:lnTo>
                    <a:pt x="1198959" y="1692480"/>
                  </a:lnTo>
                  <a:lnTo>
                    <a:pt x="1218219" y="1621353"/>
                  </a:lnTo>
                  <a:lnTo>
                    <a:pt x="1233759" y="1558056"/>
                  </a:lnTo>
                  <a:lnTo>
                    <a:pt x="1247203" y="1485624"/>
                  </a:lnTo>
                  <a:lnTo>
                    <a:pt x="1258739" y="1413845"/>
                  </a:lnTo>
                  <a:lnTo>
                    <a:pt x="1265616" y="1362294"/>
                  </a:lnTo>
                  <a:lnTo>
                    <a:pt x="1276187" y="1276811"/>
                  </a:lnTo>
                  <a:lnTo>
                    <a:pt x="1285653" y="1196788"/>
                  </a:lnTo>
                  <a:lnTo>
                    <a:pt x="1291247" y="1148400"/>
                  </a:lnTo>
                  <a:lnTo>
                    <a:pt x="1297268" y="1095893"/>
                  </a:lnTo>
                  <a:lnTo>
                    <a:pt x="1303606" y="1040363"/>
                  </a:lnTo>
                  <a:lnTo>
                    <a:pt x="1310151" y="982908"/>
                  </a:lnTo>
                  <a:lnTo>
                    <a:pt x="1316791" y="924626"/>
                  </a:lnTo>
                  <a:lnTo>
                    <a:pt x="1323416" y="866616"/>
                  </a:lnTo>
                  <a:lnTo>
                    <a:pt x="1329917" y="809974"/>
                  </a:lnTo>
                  <a:lnTo>
                    <a:pt x="1336182" y="755798"/>
                  </a:lnTo>
                  <a:lnTo>
                    <a:pt x="1342101" y="705187"/>
                  </a:lnTo>
                  <a:lnTo>
                    <a:pt x="1347564" y="659237"/>
                  </a:lnTo>
                  <a:lnTo>
                    <a:pt x="1352461" y="619048"/>
                  </a:lnTo>
                  <a:lnTo>
                    <a:pt x="1361504" y="546591"/>
                  </a:lnTo>
                  <a:lnTo>
                    <a:pt x="1369128" y="487186"/>
                  </a:lnTo>
                  <a:lnTo>
                    <a:pt x="1375819" y="437641"/>
                  </a:lnTo>
                  <a:lnTo>
                    <a:pt x="1382066" y="394766"/>
                  </a:lnTo>
                  <a:lnTo>
                    <a:pt x="1388355" y="355372"/>
                  </a:lnTo>
                  <a:lnTo>
                    <a:pt x="1395174" y="316268"/>
                  </a:lnTo>
                  <a:lnTo>
                    <a:pt x="1405911" y="261128"/>
                  </a:lnTo>
                  <a:lnTo>
                    <a:pt x="1416626" y="214471"/>
                  </a:lnTo>
                  <a:lnTo>
                    <a:pt x="1427673" y="174340"/>
                  </a:lnTo>
                  <a:lnTo>
                    <a:pt x="1451795" y="108188"/>
                  </a:lnTo>
                  <a:lnTo>
                    <a:pt x="1478276" y="62674"/>
                  </a:lnTo>
                  <a:lnTo>
                    <a:pt x="1507010" y="30210"/>
                  </a:lnTo>
                  <a:lnTo>
                    <a:pt x="1559926" y="3048"/>
                  </a:lnTo>
                  <a:lnTo>
                    <a:pt x="1618439" y="511"/>
                  </a:lnTo>
                  <a:lnTo>
                    <a:pt x="1701535" y="0"/>
                  </a:lnTo>
                  <a:lnTo>
                    <a:pt x="1753644" y="33"/>
                  </a:lnTo>
                  <a:lnTo>
                    <a:pt x="1811609" y="231"/>
                  </a:lnTo>
                  <a:lnTo>
                    <a:pt x="1874543" y="572"/>
                  </a:lnTo>
                  <a:lnTo>
                    <a:pt x="1941556" y="1035"/>
                  </a:lnTo>
                  <a:lnTo>
                    <a:pt x="2011761" y="1598"/>
                  </a:lnTo>
                  <a:lnTo>
                    <a:pt x="2084268" y="2239"/>
                  </a:lnTo>
                  <a:lnTo>
                    <a:pt x="2158191" y="2937"/>
                  </a:lnTo>
                  <a:lnTo>
                    <a:pt x="2232640" y="3672"/>
                  </a:lnTo>
                  <a:lnTo>
                    <a:pt x="2306728" y="4420"/>
                  </a:lnTo>
                  <a:lnTo>
                    <a:pt x="2379565" y="5162"/>
                  </a:lnTo>
                  <a:lnTo>
                    <a:pt x="2450264" y="5875"/>
                  </a:lnTo>
                  <a:lnTo>
                    <a:pt x="2517936" y="6538"/>
                  </a:lnTo>
                  <a:lnTo>
                    <a:pt x="2581693" y="7130"/>
                  </a:lnTo>
                  <a:lnTo>
                    <a:pt x="2640647" y="7628"/>
                  </a:lnTo>
                  <a:lnTo>
                    <a:pt x="2693909" y="8013"/>
                  </a:lnTo>
                  <a:lnTo>
                    <a:pt x="2740592" y="8262"/>
                  </a:lnTo>
                  <a:lnTo>
                    <a:pt x="2779806" y="8353"/>
                  </a:lnTo>
                  <a:lnTo>
                    <a:pt x="2810664" y="8266"/>
                  </a:lnTo>
                  <a:lnTo>
                    <a:pt x="2832277" y="7979"/>
                  </a:lnTo>
                  <a:lnTo>
                    <a:pt x="2843757" y="747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08841" y="3199508"/>
              <a:ext cx="3054985" cy="1878330"/>
            </a:xfrm>
            <a:custGeom>
              <a:avLst/>
              <a:gdLst/>
              <a:ahLst/>
              <a:cxnLst/>
              <a:rect l="l" t="t" r="r" b="b"/>
              <a:pathLst>
                <a:path w="3054985" h="1878329">
                  <a:moveTo>
                    <a:pt x="0" y="1878096"/>
                  </a:moveTo>
                  <a:lnTo>
                    <a:pt x="1045148" y="1849226"/>
                  </a:lnTo>
                  <a:lnTo>
                    <a:pt x="1103841" y="1834706"/>
                  </a:lnTo>
                  <a:lnTo>
                    <a:pt x="1152046" y="1815293"/>
                  </a:lnTo>
                  <a:lnTo>
                    <a:pt x="1192788" y="1791965"/>
                  </a:lnTo>
                  <a:lnTo>
                    <a:pt x="1229094" y="1765701"/>
                  </a:lnTo>
                  <a:lnTo>
                    <a:pt x="1260255" y="1735439"/>
                  </a:lnTo>
                  <a:lnTo>
                    <a:pt x="1285164" y="1701099"/>
                  </a:lnTo>
                  <a:lnTo>
                    <a:pt x="1306241" y="1665127"/>
                  </a:lnTo>
                  <a:lnTo>
                    <a:pt x="1325907" y="1629972"/>
                  </a:lnTo>
                  <a:lnTo>
                    <a:pt x="1358783" y="1566675"/>
                  </a:lnTo>
                  <a:lnTo>
                    <a:pt x="1387222" y="1494243"/>
                  </a:lnTo>
                  <a:lnTo>
                    <a:pt x="1400205" y="1457700"/>
                  </a:lnTo>
                  <a:lnTo>
                    <a:pt x="1426174" y="1370912"/>
                  </a:lnTo>
                  <a:lnTo>
                    <a:pt x="1448537" y="1285430"/>
                  </a:lnTo>
                  <a:lnTo>
                    <a:pt x="1468562" y="1205406"/>
                  </a:lnTo>
                  <a:lnTo>
                    <a:pt x="1480396" y="1157019"/>
                  </a:lnTo>
                  <a:lnTo>
                    <a:pt x="1493134" y="1104511"/>
                  </a:lnTo>
                  <a:lnTo>
                    <a:pt x="1506542" y="1048981"/>
                  </a:lnTo>
                  <a:lnTo>
                    <a:pt x="1520386" y="991527"/>
                  </a:lnTo>
                  <a:lnTo>
                    <a:pt x="1534433" y="933245"/>
                  </a:lnTo>
                  <a:lnTo>
                    <a:pt x="1548449" y="875235"/>
                  </a:lnTo>
                  <a:lnTo>
                    <a:pt x="1562201" y="818593"/>
                  </a:lnTo>
                  <a:lnTo>
                    <a:pt x="1575455" y="764417"/>
                  </a:lnTo>
                  <a:lnTo>
                    <a:pt x="1587977" y="713806"/>
                  </a:lnTo>
                  <a:lnTo>
                    <a:pt x="1599534" y="667856"/>
                  </a:lnTo>
                  <a:lnTo>
                    <a:pt x="1609893" y="627667"/>
                  </a:lnTo>
                  <a:lnTo>
                    <a:pt x="1629023" y="555210"/>
                  </a:lnTo>
                  <a:lnTo>
                    <a:pt x="1645151" y="495805"/>
                  </a:lnTo>
                  <a:lnTo>
                    <a:pt x="1659307" y="446260"/>
                  </a:lnTo>
                  <a:lnTo>
                    <a:pt x="1672522" y="403385"/>
                  </a:lnTo>
                  <a:lnTo>
                    <a:pt x="1685826" y="363991"/>
                  </a:lnTo>
                  <a:lnTo>
                    <a:pt x="1700252" y="324887"/>
                  </a:lnTo>
                  <a:lnTo>
                    <a:pt x="1722967" y="269747"/>
                  </a:lnTo>
                  <a:lnTo>
                    <a:pt x="1745633" y="223090"/>
                  </a:lnTo>
                  <a:lnTo>
                    <a:pt x="1769004" y="182959"/>
                  </a:lnTo>
                  <a:lnTo>
                    <a:pt x="1793838" y="147395"/>
                  </a:lnTo>
                  <a:lnTo>
                    <a:pt x="1820032" y="116807"/>
                  </a:lnTo>
                  <a:lnTo>
                    <a:pt x="1876053" y="71293"/>
                  </a:lnTo>
                  <a:lnTo>
                    <a:pt x="1936839" y="38829"/>
                  </a:lnTo>
                  <a:lnTo>
                    <a:pt x="2002389" y="19415"/>
                  </a:lnTo>
                  <a:lnTo>
                    <a:pt x="2048780" y="11666"/>
                  </a:lnTo>
                  <a:lnTo>
                    <a:pt x="2091417" y="8944"/>
                  </a:lnTo>
                  <a:lnTo>
                    <a:pt x="2170515" y="6945"/>
                  </a:lnTo>
                  <a:lnTo>
                    <a:pt x="2220974" y="6173"/>
                  </a:lnTo>
                  <a:lnTo>
                    <a:pt x="2277231" y="5529"/>
                  </a:lnTo>
                  <a:lnTo>
                    <a:pt x="2338182" y="4995"/>
                  </a:lnTo>
                  <a:lnTo>
                    <a:pt x="2402721" y="4553"/>
                  </a:lnTo>
                  <a:lnTo>
                    <a:pt x="2469743" y="4186"/>
                  </a:lnTo>
                  <a:lnTo>
                    <a:pt x="2538143" y="3875"/>
                  </a:lnTo>
                  <a:lnTo>
                    <a:pt x="2606815" y="3604"/>
                  </a:lnTo>
                  <a:lnTo>
                    <a:pt x="2674654" y="3355"/>
                  </a:lnTo>
                  <a:lnTo>
                    <a:pt x="2740555" y="3109"/>
                  </a:lnTo>
                  <a:lnTo>
                    <a:pt x="2803412" y="2848"/>
                  </a:lnTo>
                  <a:lnTo>
                    <a:pt x="2862120" y="2557"/>
                  </a:lnTo>
                  <a:lnTo>
                    <a:pt x="2915573" y="2215"/>
                  </a:lnTo>
                  <a:lnTo>
                    <a:pt x="2962667" y="1806"/>
                  </a:lnTo>
                  <a:lnTo>
                    <a:pt x="3002295" y="1313"/>
                  </a:lnTo>
                  <a:lnTo>
                    <a:pt x="3033353" y="716"/>
                  </a:lnTo>
                  <a:lnTo>
                    <a:pt x="3054736" y="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10735" y="3212230"/>
              <a:ext cx="3054985" cy="1878330"/>
            </a:xfrm>
            <a:custGeom>
              <a:avLst/>
              <a:gdLst/>
              <a:ahLst/>
              <a:cxnLst/>
              <a:rect l="l" t="t" r="r" b="b"/>
              <a:pathLst>
                <a:path w="3054985" h="1878329">
                  <a:moveTo>
                    <a:pt x="0" y="1878096"/>
                  </a:moveTo>
                  <a:lnTo>
                    <a:pt x="1045148" y="1849227"/>
                  </a:lnTo>
                  <a:lnTo>
                    <a:pt x="1103841" y="1834707"/>
                  </a:lnTo>
                  <a:lnTo>
                    <a:pt x="1152046" y="1815294"/>
                  </a:lnTo>
                  <a:lnTo>
                    <a:pt x="1192788" y="1791966"/>
                  </a:lnTo>
                  <a:lnTo>
                    <a:pt x="1229094" y="1765701"/>
                  </a:lnTo>
                  <a:lnTo>
                    <a:pt x="1260255" y="1735439"/>
                  </a:lnTo>
                  <a:lnTo>
                    <a:pt x="1285164" y="1701099"/>
                  </a:lnTo>
                  <a:lnTo>
                    <a:pt x="1306241" y="1665127"/>
                  </a:lnTo>
                  <a:lnTo>
                    <a:pt x="1325907" y="1629972"/>
                  </a:lnTo>
                  <a:lnTo>
                    <a:pt x="1358783" y="1566675"/>
                  </a:lnTo>
                  <a:lnTo>
                    <a:pt x="1387222" y="1494244"/>
                  </a:lnTo>
                  <a:lnTo>
                    <a:pt x="1400205" y="1457701"/>
                  </a:lnTo>
                  <a:lnTo>
                    <a:pt x="1426174" y="1370912"/>
                  </a:lnTo>
                  <a:lnTo>
                    <a:pt x="1448537" y="1285430"/>
                  </a:lnTo>
                  <a:lnTo>
                    <a:pt x="1468562" y="1205407"/>
                  </a:lnTo>
                  <a:lnTo>
                    <a:pt x="1480396" y="1157019"/>
                  </a:lnTo>
                  <a:lnTo>
                    <a:pt x="1493134" y="1104512"/>
                  </a:lnTo>
                  <a:lnTo>
                    <a:pt x="1506542" y="1048982"/>
                  </a:lnTo>
                  <a:lnTo>
                    <a:pt x="1520386" y="991527"/>
                  </a:lnTo>
                  <a:lnTo>
                    <a:pt x="1534433" y="933246"/>
                  </a:lnTo>
                  <a:lnTo>
                    <a:pt x="1548449" y="875235"/>
                  </a:lnTo>
                  <a:lnTo>
                    <a:pt x="1562201" y="818593"/>
                  </a:lnTo>
                  <a:lnTo>
                    <a:pt x="1575455" y="764417"/>
                  </a:lnTo>
                  <a:lnTo>
                    <a:pt x="1587977" y="713806"/>
                  </a:lnTo>
                  <a:lnTo>
                    <a:pt x="1599534" y="667856"/>
                  </a:lnTo>
                  <a:lnTo>
                    <a:pt x="1609893" y="627667"/>
                  </a:lnTo>
                  <a:lnTo>
                    <a:pt x="1629023" y="555210"/>
                  </a:lnTo>
                  <a:lnTo>
                    <a:pt x="1645151" y="495805"/>
                  </a:lnTo>
                  <a:lnTo>
                    <a:pt x="1659307" y="446260"/>
                  </a:lnTo>
                  <a:lnTo>
                    <a:pt x="1672522" y="403385"/>
                  </a:lnTo>
                  <a:lnTo>
                    <a:pt x="1685826" y="363991"/>
                  </a:lnTo>
                  <a:lnTo>
                    <a:pt x="1700252" y="324887"/>
                  </a:lnTo>
                  <a:lnTo>
                    <a:pt x="1722967" y="269747"/>
                  </a:lnTo>
                  <a:lnTo>
                    <a:pt x="1745633" y="223090"/>
                  </a:lnTo>
                  <a:lnTo>
                    <a:pt x="1769004" y="182959"/>
                  </a:lnTo>
                  <a:lnTo>
                    <a:pt x="1793838" y="147395"/>
                  </a:lnTo>
                  <a:lnTo>
                    <a:pt x="1820032" y="116807"/>
                  </a:lnTo>
                  <a:lnTo>
                    <a:pt x="1876053" y="71293"/>
                  </a:lnTo>
                  <a:lnTo>
                    <a:pt x="1936839" y="38829"/>
                  </a:lnTo>
                  <a:lnTo>
                    <a:pt x="2002390" y="19415"/>
                  </a:lnTo>
                  <a:lnTo>
                    <a:pt x="2048780" y="11666"/>
                  </a:lnTo>
                  <a:lnTo>
                    <a:pt x="2091417" y="8944"/>
                  </a:lnTo>
                  <a:lnTo>
                    <a:pt x="2170515" y="6945"/>
                  </a:lnTo>
                  <a:lnTo>
                    <a:pt x="2220974" y="6173"/>
                  </a:lnTo>
                  <a:lnTo>
                    <a:pt x="2277231" y="5529"/>
                  </a:lnTo>
                  <a:lnTo>
                    <a:pt x="2338182" y="4995"/>
                  </a:lnTo>
                  <a:lnTo>
                    <a:pt x="2402721" y="4553"/>
                  </a:lnTo>
                  <a:lnTo>
                    <a:pt x="2469743" y="4186"/>
                  </a:lnTo>
                  <a:lnTo>
                    <a:pt x="2538143" y="3875"/>
                  </a:lnTo>
                  <a:lnTo>
                    <a:pt x="2606815" y="3604"/>
                  </a:lnTo>
                  <a:lnTo>
                    <a:pt x="2674654" y="3355"/>
                  </a:lnTo>
                  <a:lnTo>
                    <a:pt x="2740555" y="3109"/>
                  </a:lnTo>
                  <a:lnTo>
                    <a:pt x="2803412" y="2848"/>
                  </a:lnTo>
                  <a:lnTo>
                    <a:pt x="2862120" y="2557"/>
                  </a:lnTo>
                  <a:lnTo>
                    <a:pt x="2915573" y="2215"/>
                  </a:lnTo>
                  <a:lnTo>
                    <a:pt x="2962667" y="1806"/>
                  </a:lnTo>
                  <a:lnTo>
                    <a:pt x="3002295" y="1313"/>
                  </a:lnTo>
                  <a:lnTo>
                    <a:pt x="3033353" y="716"/>
                  </a:lnTo>
                  <a:lnTo>
                    <a:pt x="3054736" y="0"/>
                  </a:lnTo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289725" y="3196507"/>
              <a:ext cx="3281045" cy="1869439"/>
            </a:xfrm>
            <a:custGeom>
              <a:avLst/>
              <a:gdLst/>
              <a:ahLst/>
              <a:cxnLst/>
              <a:rect l="l" t="t" r="r" b="b"/>
              <a:pathLst>
                <a:path w="3281045" h="1869439">
                  <a:moveTo>
                    <a:pt x="0" y="1868881"/>
                  </a:moveTo>
                  <a:lnTo>
                    <a:pt x="676983" y="1858440"/>
                  </a:lnTo>
                  <a:lnTo>
                    <a:pt x="739204" y="1851853"/>
                  </a:lnTo>
                  <a:lnTo>
                    <a:pt x="795374" y="1843920"/>
                  </a:lnTo>
                  <a:lnTo>
                    <a:pt x="846255" y="1834765"/>
                  </a:lnTo>
                  <a:lnTo>
                    <a:pt x="892609" y="1824507"/>
                  </a:lnTo>
                  <a:lnTo>
                    <a:pt x="935200" y="1813271"/>
                  </a:lnTo>
                  <a:lnTo>
                    <a:pt x="974791" y="1801179"/>
                  </a:lnTo>
                  <a:lnTo>
                    <a:pt x="1012144" y="1788353"/>
                  </a:lnTo>
                  <a:lnTo>
                    <a:pt x="1048023" y="1774915"/>
                  </a:lnTo>
                  <a:lnTo>
                    <a:pt x="1099473" y="1751110"/>
                  </a:lnTo>
                  <a:lnTo>
                    <a:pt x="1142227" y="1724381"/>
                  </a:lnTo>
                  <a:lnTo>
                    <a:pt x="1178784" y="1695983"/>
                  </a:lnTo>
                  <a:lnTo>
                    <a:pt x="1211644" y="1667167"/>
                  </a:lnTo>
                  <a:lnTo>
                    <a:pt x="1243306" y="1639186"/>
                  </a:lnTo>
                  <a:lnTo>
                    <a:pt x="1279260" y="1606966"/>
                  </a:lnTo>
                  <a:lnTo>
                    <a:pt x="1309621" y="1575889"/>
                  </a:lnTo>
                  <a:lnTo>
                    <a:pt x="1337744" y="1542528"/>
                  </a:lnTo>
                  <a:lnTo>
                    <a:pt x="1366986" y="1503457"/>
                  </a:lnTo>
                  <a:lnTo>
                    <a:pt x="1406772" y="1446743"/>
                  </a:lnTo>
                  <a:lnTo>
                    <a:pt x="1426664" y="1414001"/>
                  </a:lnTo>
                  <a:lnTo>
                    <a:pt x="1453015" y="1366308"/>
                  </a:lnTo>
                  <a:lnTo>
                    <a:pt x="1490666" y="1294644"/>
                  </a:lnTo>
                  <a:lnTo>
                    <a:pt x="1508039" y="1260645"/>
                  </a:lnTo>
                  <a:lnTo>
                    <a:pt x="1527825" y="1221132"/>
                  </a:lnTo>
                  <a:lnTo>
                    <a:pt x="1549646" y="1176986"/>
                  </a:lnTo>
                  <a:lnTo>
                    <a:pt x="1573125" y="1129084"/>
                  </a:lnTo>
                  <a:lnTo>
                    <a:pt x="1597885" y="1078305"/>
                  </a:lnTo>
                  <a:lnTo>
                    <a:pt x="1623550" y="1025529"/>
                  </a:lnTo>
                  <a:lnTo>
                    <a:pt x="1649741" y="971635"/>
                  </a:lnTo>
                  <a:lnTo>
                    <a:pt x="1676081" y="917500"/>
                  </a:lnTo>
                  <a:lnTo>
                    <a:pt x="1702193" y="864005"/>
                  </a:lnTo>
                  <a:lnTo>
                    <a:pt x="1727701" y="812028"/>
                  </a:lnTo>
                  <a:lnTo>
                    <a:pt x="1752227" y="762448"/>
                  </a:lnTo>
                  <a:lnTo>
                    <a:pt x="1775393" y="716145"/>
                  </a:lnTo>
                  <a:lnTo>
                    <a:pt x="1796822" y="673996"/>
                  </a:lnTo>
                  <a:lnTo>
                    <a:pt x="1816139" y="636881"/>
                  </a:lnTo>
                  <a:lnTo>
                    <a:pt x="1849635" y="573902"/>
                  </a:lnTo>
                  <a:lnTo>
                    <a:pt x="1878462" y="520846"/>
                  </a:lnTo>
                  <a:lnTo>
                    <a:pt x="1903931" y="475705"/>
                  </a:lnTo>
                  <a:lnTo>
                    <a:pt x="1927350" y="436468"/>
                  </a:lnTo>
                  <a:lnTo>
                    <a:pt x="1950028" y="401128"/>
                  </a:lnTo>
                  <a:lnTo>
                    <a:pt x="1973277" y="367676"/>
                  </a:lnTo>
                  <a:lnTo>
                    <a:pt x="1998404" y="334101"/>
                  </a:lnTo>
                  <a:lnTo>
                    <a:pt x="2035117" y="289248"/>
                  </a:lnTo>
                  <a:lnTo>
                    <a:pt x="2071569" y="250075"/>
                  </a:lnTo>
                  <a:lnTo>
                    <a:pt x="2108543" y="215579"/>
                  </a:lnTo>
                  <a:lnTo>
                    <a:pt x="2146819" y="184758"/>
                  </a:lnTo>
                  <a:lnTo>
                    <a:pt x="2187178" y="156610"/>
                  </a:lnTo>
                  <a:lnTo>
                    <a:pt x="2229307" y="131636"/>
                  </a:lnTo>
                  <a:lnTo>
                    <a:pt x="2272686" y="110504"/>
                  </a:lnTo>
                  <a:lnTo>
                    <a:pt x="2317783" y="92462"/>
                  </a:lnTo>
                  <a:lnTo>
                    <a:pt x="2365068" y="76759"/>
                  </a:lnTo>
                  <a:lnTo>
                    <a:pt x="2415009" y="62644"/>
                  </a:lnTo>
                  <a:lnTo>
                    <a:pt x="2455964" y="52420"/>
                  </a:lnTo>
                  <a:lnTo>
                    <a:pt x="2495292" y="44082"/>
                  </a:lnTo>
                  <a:lnTo>
                    <a:pt x="2536247" y="37194"/>
                  </a:lnTo>
                  <a:lnTo>
                    <a:pt x="2582085" y="31322"/>
                  </a:lnTo>
                  <a:lnTo>
                    <a:pt x="2636059" y="26029"/>
                  </a:lnTo>
                  <a:lnTo>
                    <a:pt x="2701425" y="20881"/>
                  </a:lnTo>
                  <a:lnTo>
                    <a:pt x="2742538" y="18159"/>
                  </a:lnTo>
                  <a:lnTo>
                    <a:pt x="2786952" y="15672"/>
                  </a:lnTo>
                  <a:lnTo>
                    <a:pt x="2834338" y="13397"/>
                  </a:lnTo>
                  <a:lnTo>
                    <a:pt x="2884364" y="11311"/>
                  </a:lnTo>
                  <a:lnTo>
                    <a:pt x="2936701" y="9389"/>
                  </a:lnTo>
                  <a:lnTo>
                    <a:pt x="2991020" y="7608"/>
                  </a:lnTo>
                  <a:lnTo>
                    <a:pt x="3046988" y="5945"/>
                  </a:lnTo>
                  <a:lnTo>
                    <a:pt x="3104277" y="4377"/>
                  </a:lnTo>
                  <a:lnTo>
                    <a:pt x="3162557" y="2878"/>
                  </a:lnTo>
                  <a:lnTo>
                    <a:pt x="3221497" y="1427"/>
                  </a:lnTo>
                  <a:lnTo>
                    <a:pt x="3280767" y="0"/>
                  </a:lnTo>
                </a:path>
              </a:pathLst>
            </a:custGeom>
            <a:ln w="57150">
              <a:solidFill>
                <a:srgbClr val="FECA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86273" y="2979420"/>
            <a:ext cx="3790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0" dirty="0">
                <a:solidFill>
                  <a:srgbClr val="008CF5"/>
                </a:solidFill>
                <a:latin typeface="Arial Black"/>
                <a:cs typeface="Arial Black"/>
              </a:rPr>
              <a:t>YES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45010" y="5021579"/>
            <a:ext cx="3181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C00000"/>
                </a:solidFill>
                <a:latin typeface="Arial Black"/>
                <a:cs typeface="Arial Black"/>
              </a:rPr>
              <a:t>NO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67634" y="5301996"/>
            <a:ext cx="2133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80" dirty="0">
                <a:solidFill>
                  <a:srgbClr val="008CF5"/>
                </a:solidFill>
                <a:latin typeface="Arial Black"/>
                <a:cs typeface="Arial Black"/>
              </a:rPr>
              <a:t>18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46797" y="5301996"/>
            <a:ext cx="25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008CF5"/>
                </a:solidFill>
                <a:latin typeface="Arial Black"/>
                <a:cs typeface="Arial Black"/>
              </a:rPr>
              <a:t>60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22233" y="3199095"/>
            <a:ext cx="3039745" cy="560705"/>
          </a:xfrm>
          <a:prstGeom prst="rect">
            <a:avLst/>
          </a:prstGeom>
          <a:ln w="38100">
            <a:solidFill>
              <a:srgbClr val="008CF5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65"/>
              </a:spcBef>
            </a:pPr>
            <a:r>
              <a:rPr sz="1800" spc="180" dirty="0">
                <a:latin typeface="Calibri"/>
                <a:cs typeface="Calibri"/>
              </a:rPr>
              <a:t>Likelihood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=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0.00019939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27835" y="4505452"/>
            <a:ext cx="39338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79575" algn="l"/>
              </a:tabLst>
            </a:pPr>
            <a:r>
              <a:rPr sz="1600" spc="-65" dirty="0">
                <a:solidFill>
                  <a:srgbClr val="008CF5"/>
                </a:solidFill>
                <a:latin typeface="Arial Black"/>
                <a:cs typeface="Arial Black"/>
              </a:rPr>
              <a:t>Best</a:t>
            </a:r>
            <a:r>
              <a:rPr sz="1600" spc="-80" dirty="0">
                <a:solidFill>
                  <a:srgbClr val="008CF5"/>
                </a:solidFill>
                <a:latin typeface="Arial Black"/>
                <a:cs typeface="Arial Black"/>
              </a:rPr>
              <a:t> </a:t>
            </a:r>
            <a:r>
              <a:rPr sz="1600" dirty="0">
                <a:solidFill>
                  <a:srgbClr val="008CF5"/>
                </a:solidFill>
                <a:latin typeface="Arial Black"/>
                <a:cs typeface="Arial Black"/>
              </a:rPr>
              <a:t>Curve</a:t>
            </a:r>
            <a:r>
              <a:rPr sz="1600" spc="225" dirty="0">
                <a:solidFill>
                  <a:srgbClr val="008CF5"/>
                </a:solidFill>
                <a:latin typeface="Arial Black"/>
                <a:cs typeface="Arial Black"/>
              </a:rPr>
              <a:t> </a:t>
            </a:r>
            <a:r>
              <a:rPr sz="1600" spc="-25" dirty="0">
                <a:solidFill>
                  <a:srgbClr val="008CF5"/>
                </a:solidFill>
                <a:latin typeface="Arial Black"/>
                <a:cs typeface="Arial Black"/>
              </a:rPr>
              <a:t>&lt;=</a:t>
            </a:r>
            <a:r>
              <a:rPr sz="1600" dirty="0">
                <a:solidFill>
                  <a:srgbClr val="008CF5"/>
                </a:solidFill>
                <a:latin typeface="Arial Black"/>
                <a:cs typeface="Arial Black"/>
              </a:rPr>
              <a:t>	</a:t>
            </a:r>
            <a:r>
              <a:rPr sz="1600" spc="-10" dirty="0">
                <a:solidFill>
                  <a:srgbClr val="008CF5"/>
                </a:solidFill>
                <a:latin typeface="Arial Black"/>
                <a:cs typeface="Arial Black"/>
              </a:rPr>
              <a:t>Maximum</a:t>
            </a:r>
            <a:r>
              <a:rPr sz="1600" spc="-114" dirty="0">
                <a:solidFill>
                  <a:srgbClr val="008CF5"/>
                </a:solidFill>
                <a:latin typeface="Arial Black"/>
                <a:cs typeface="Arial Black"/>
              </a:rPr>
              <a:t> </a:t>
            </a:r>
            <a:r>
              <a:rPr sz="1600" spc="-20" dirty="0">
                <a:solidFill>
                  <a:srgbClr val="008CF5"/>
                </a:solidFill>
                <a:latin typeface="Arial Black"/>
                <a:cs typeface="Arial Black"/>
              </a:rPr>
              <a:t>Likelihood</a:t>
            </a:r>
            <a:endParaRPr sz="1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3127248" y="2813304"/>
            <a:ext cx="5998845" cy="719455"/>
            <a:chOff x="3127248" y="2813304"/>
            <a:chExt cx="5998845" cy="7194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7248" y="2874264"/>
              <a:ext cx="603503" cy="6522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44247" y="2891028"/>
              <a:ext cx="520700" cy="568960"/>
            </a:xfrm>
            <a:custGeom>
              <a:avLst/>
              <a:gdLst/>
              <a:ahLst/>
              <a:cxnLst/>
              <a:rect l="l" t="t" r="r" b="b"/>
              <a:pathLst>
                <a:path w="520700" h="568960">
                  <a:moveTo>
                    <a:pt x="505561" y="0"/>
                  </a:moveTo>
                  <a:lnTo>
                    <a:pt x="386892" y="0"/>
                  </a:lnTo>
                  <a:lnTo>
                    <a:pt x="105664" y="291795"/>
                  </a:lnTo>
                  <a:lnTo>
                    <a:pt x="105664" y="0"/>
                  </a:lnTo>
                  <a:lnTo>
                    <a:pt x="0" y="0"/>
                  </a:lnTo>
                  <a:lnTo>
                    <a:pt x="0" y="568960"/>
                  </a:lnTo>
                  <a:lnTo>
                    <a:pt x="105664" y="568960"/>
                  </a:lnTo>
                  <a:lnTo>
                    <a:pt x="105664" y="423468"/>
                  </a:lnTo>
                  <a:lnTo>
                    <a:pt x="195884" y="330809"/>
                  </a:lnTo>
                  <a:lnTo>
                    <a:pt x="396646" y="568960"/>
                  </a:lnTo>
                  <a:lnTo>
                    <a:pt x="520192" y="568960"/>
                  </a:lnTo>
                  <a:lnTo>
                    <a:pt x="266598" y="254406"/>
                  </a:lnTo>
                  <a:lnTo>
                    <a:pt x="50556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44247" y="2891028"/>
              <a:ext cx="520700" cy="568960"/>
            </a:xfrm>
            <a:custGeom>
              <a:avLst/>
              <a:gdLst/>
              <a:ahLst/>
              <a:cxnLst/>
              <a:rect l="l" t="t" r="r" b="b"/>
              <a:pathLst>
                <a:path w="520700" h="568960">
                  <a:moveTo>
                    <a:pt x="0" y="0"/>
                  </a:moveTo>
                  <a:lnTo>
                    <a:pt x="105663" y="0"/>
                  </a:lnTo>
                  <a:lnTo>
                    <a:pt x="105663" y="291795"/>
                  </a:lnTo>
                  <a:lnTo>
                    <a:pt x="386892" y="0"/>
                  </a:lnTo>
                  <a:lnTo>
                    <a:pt x="505561" y="0"/>
                  </a:lnTo>
                  <a:lnTo>
                    <a:pt x="266598" y="254406"/>
                  </a:lnTo>
                  <a:lnTo>
                    <a:pt x="520191" y="568960"/>
                  </a:lnTo>
                  <a:lnTo>
                    <a:pt x="396646" y="568960"/>
                  </a:lnTo>
                  <a:lnTo>
                    <a:pt x="195884" y="330809"/>
                  </a:lnTo>
                  <a:lnTo>
                    <a:pt x="105663" y="423468"/>
                  </a:lnTo>
                  <a:lnTo>
                    <a:pt x="105663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8080" y="3172968"/>
              <a:ext cx="304800" cy="1706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04685" y="3191764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223520" y="0"/>
                  </a:moveTo>
                  <a:lnTo>
                    <a:pt x="0" y="0"/>
                  </a:lnTo>
                  <a:lnTo>
                    <a:pt x="0" y="84531"/>
                  </a:lnTo>
                  <a:lnTo>
                    <a:pt x="223520" y="84531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04685" y="3191764"/>
              <a:ext cx="223520" cy="85090"/>
            </a:xfrm>
            <a:custGeom>
              <a:avLst/>
              <a:gdLst/>
              <a:ahLst/>
              <a:cxnLst/>
              <a:rect l="l" t="t" r="r" b="b"/>
              <a:pathLst>
                <a:path w="223520" h="85089">
                  <a:moveTo>
                    <a:pt x="0" y="0"/>
                  </a:moveTo>
                  <a:lnTo>
                    <a:pt x="223520" y="0"/>
                  </a:lnTo>
                  <a:lnTo>
                    <a:pt x="223520" y="84531"/>
                  </a:lnTo>
                  <a:lnTo>
                    <a:pt x="0" y="8453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32504" y="2813304"/>
              <a:ext cx="5093208" cy="71932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049122" y="2832506"/>
              <a:ext cx="5012055" cy="633730"/>
            </a:xfrm>
            <a:custGeom>
              <a:avLst/>
              <a:gdLst/>
              <a:ahLst/>
              <a:cxnLst/>
              <a:rect l="l" t="t" r="r" b="b"/>
              <a:pathLst>
                <a:path w="5012055" h="633729">
                  <a:moveTo>
                    <a:pt x="4255667" y="188569"/>
                  </a:moveTo>
                  <a:lnTo>
                    <a:pt x="4207477" y="192770"/>
                  </a:lnTo>
                  <a:lnTo>
                    <a:pt x="4163364" y="204952"/>
                  </a:lnTo>
                  <a:lnTo>
                    <a:pt x="4124051" y="224488"/>
                  </a:lnTo>
                  <a:lnTo>
                    <a:pt x="4090262" y="250748"/>
                  </a:lnTo>
                  <a:lnTo>
                    <a:pt x="4062722" y="283105"/>
                  </a:lnTo>
                  <a:lnTo>
                    <a:pt x="4042154" y="320929"/>
                  </a:lnTo>
                  <a:lnTo>
                    <a:pt x="4029283" y="363591"/>
                  </a:lnTo>
                  <a:lnTo>
                    <a:pt x="4024831" y="410463"/>
                  </a:lnTo>
                  <a:lnTo>
                    <a:pt x="4029283" y="457371"/>
                  </a:lnTo>
                  <a:lnTo>
                    <a:pt x="4042154" y="500125"/>
                  </a:lnTo>
                  <a:lnTo>
                    <a:pt x="4062722" y="538079"/>
                  </a:lnTo>
                  <a:lnTo>
                    <a:pt x="4090262" y="570585"/>
                  </a:lnTo>
                  <a:lnTo>
                    <a:pt x="4124051" y="596995"/>
                  </a:lnTo>
                  <a:lnTo>
                    <a:pt x="4163364" y="616661"/>
                  </a:lnTo>
                  <a:lnTo>
                    <a:pt x="4207477" y="628935"/>
                  </a:lnTo>
                  <a:lnTo>
                    <a:pt x="4255667" y="633171"/>
                  </a:lnTo>
                  <a:lnTo>
                    <a:pt x="4304359" y="628935"/>
                  </a:lnTo>
                  <a:lnTo>
                    <a:pt x="4348784" y="616661"/>
                  </a:lnTo>
                  <a:lnTo>
                    <a:pt x="4388256" y="596995"/>
                  </a:lnTo>
                  <a:lnTo>
                    <a:pt x="4422089" y="570585"/>
                  </a:lnTo>
                  <a:lnTo>
                    <a:pt x="4442724" y="546201"/>
                  </a:lnTo>
                  <a:lnTo>
                    <a:pt x="4255667" y="546201"/>
                  </a:lnTo>
                  <a:lnTo>
                    <a:pt x="4214221" y="540043"/>
                  </a:lnTo>
                  <a:lnTo>
                    <a:pt x="4178861" y="522298"/>
                  </a:lnTo>
                  <a:lnTo>
                    <a:pt x="4151382" y="494058"/>
                  </a:lnTo>
                  <a:lnTo>
                    <a:pt x="4133578" y="456416"/>
                  </a:lnTo>
                  <a:lnTo>
                    <a:pt x="4127244" y="410463"/>
                  </a:lnTo>
                  <a:lnTo>
                    <a:pt x="4133578" y="364511"/>
                  </a:lnTo>
                  <a:lnTo>
                    <a:pt x="4151382" y="326869"/>
                  </a:lnTo>
                  <a:lnTo>
                    <a:pt x="4178861" y="298629"/>
                  </a:lnTo>
                  <a:lnTo>
                    <a:pt x="4214221" y="280884"/>
                  </a:lnTo>
                  <a:lnTo>
                    <a:pt x="4255667" y="274726"/>
                  </a:lnTo>
                  <a:lnTo>
                    <a:pt x="4442473" y="274726"/>
                  </a:lnTo>
                  <a:lnTo>
                    <a:pt x="4422089" y="250748"/>
                  </a:lnTo>
                  <a:lnTo>
                    <a:pt x="4388256" y="224488"/>
                  </a:lnTo>
                  <a:lnTo>
                    <a:pt x="4348784" y="204952"/>
                  </a:lnTo>
                  <a:lnTo>
                    <a:pt x="4304359" y="192770"/>
                  </a:lnTo>
                  <a:lnTo>
                    <a:pt x="4255667" y="188569"/>
                  </a:lnTo>
                  <a:close/>
                </a:path>
                <a:path w="5012055" h="633729">
                  <a:moveTo>
                    <a:pt x="4442473" y="274726"/>
                  </a:moveTo>
                  <a:lnTo>
                    <a:pt x="4255667" y="274726"/>
                  </a:lnTo>
                  <a:lnTo>
                    <a:pt x="4297510" y="280884"/>
                  </a:lnTo>
                  <a:lnTo>
                    <a:pt x="4333111" y="298629"/>
                  </a:lnTo>
                  <a:lnTo>
                    <a:pt x="4360714" y="326869"/>
                  </a:lnTo>
                  <a:lnTo>
                    <a:pt x="4378563" y="364511"/>
                  </a:lnTo>
                  <a:lnTo>
                    <a:pt x="4384903" y="410463"/>
                  </a:lnTo>
                  <a:lnTo>
                    <a:pt x="4378563" y="456416"/>
                  </a:lnTo>
                  <a:lnTo>
                    <a:pt x="4360714" y="494058"/>
                  </a:lnTo>
                  <a:lnTo>
                    <a:pt x="4333111" y="522298"/>
                  </a:lnTo>
                  <a:lnTo>
                    <a:pt x="4297510" y="540043"/>
                  </a:lnTo>
                  <a:lnTo>
                    <a:pt x="4255667" y="546201"/>
                  </a:lnTo>
                  <a:lnTo>
                    <a:pt x="4442724" y="546201"/>
                  </a:lnTo>
                  <a:lnTo>
                    <a:pt x="4449597" y="538079"/>
                  </a:lnTo>
                  <a:lnTo>
                    <a:pt x="4470095" y="500125"/>
                  </a:lnTo>
                  <a:lnTo>
                    <a:pt x="4482896" y="457371"/>
                  </a:lnTo>
                  <a:lnTo>
                    <a:pt x="4487316" y="410463"/>
                  </a:lnTo>
                  <a:lnTo>
                    <a:pt x="4482896" y="363591"/>
                  </a:lnTo>
                  <a:lnTo>
                    <a:pt x="4470095" y="320929"/>
                  </a:lnTo>
                  <a:lnTo>
                    <a:pt x="4449597" y="283105"/>
                  </a:lnTo>
                  <a:lnTo>
                    <a:pt x="4442473" y="274726"/>
                  </a:lnTo>
                  <a:close/>
                </a:path>
                <a:path w="5012055" h="633729">
                  <a:moveTo>
                    <a:pt x="3927246" y="193446"/>
                  </a:moveTo>
                  <a:lnTo>
                    <a:pt x="3825646" y="193446"/>
                  </a:lnTo>
                  <a:lnTo>
                    <a:pt x="3825646" y="627481"/>
                  </a:lnTo>
                  <a:lnTo>
                    <a:pt x="3927246" y="627481"/>
                  </a:lnTo>
                  <a:lnTo>
                    <a:pt x="3927246" y="193446"/>
                  </a:lnTo>
                  <a:close/>
                </a:path>
                <a:path w="5012055" h="633729">
                  <a:moveTo>
                    <a:pt x="3347808" y="193446"/>
                  </a:moveTo>
                  <a:lnTo>
                    <a:pt x="3246208" y="193446"/>
                  </a:lnTo>
                  <a:lnTo>
                    <a:pt x="3246208" y="627481"/>
                  </a:lnTo>
                  <a:lnTo>
                    <a:pt x="3347808" y="627481"/>
                  </a:lnTo>
                  <a:lnTo>
                    <a:pt x="3347808" y="193446"/>
                  </a:lnTo>
                  <a:close/>
                </a:path>
                <a:path w="5012055" h="633729">
                  <a:moveTo>
                    <a:pt x="2790518" y="193446"/>
                  </a:moveTo>
                  <a:lnTo>
                    <a:pt x="2688918" y="193446"/>
                  </a:lnTo>
                  <a:lnTo>
                    <a:pt x="2688918" y="441350"/>
                  </a:lnTo>
                  <a:lnTo>
                    <a:pt x="2693430" y="493180"/>
                  </a:lnTo>
                  <a:lnTo>
                    <a:pt x="2706502" y="536606"/>
                  </a:lnTo>
                  <a:lnTo>
                    <a:pt x="2727436" y="571787"/>
                  </a:lnTo>
                  <a:lnTo>
                    <a:pt x="2755535" y="598877"/>
                  </a:lnTo>
                  <a:lnTo>
                    <a:pt x="2790104" y="618033"/>
                  </a:lnTo>
                  <a:lnTo>
                    <a:pt x="2830446" y="629412"/>
                  </a:lnTo>
                  <a:lnTo>
                    <a:pt x="2875862" y="633171"/>
                  </a:lnTo>
                  <a:lnTo>
                    <a:pt x="2916795" y="629246"/>
                  </a:lnTo>
                  <a:lnTo>
                    <a:pt x="2954603" y="617626"/>
                  </a:lnTo>
                  <a:lnTo>
                    <a:pt x="2987992" y="598538"/>
                  </a:lnTo>
                  <a:lnTo>
                    <a:pt x="3015665" y="572211"/>
                  </a:lnTo>
                  <a:lnTo>
                    <a:pt x="3112389" y="572211"/>
                  </a:lnTo>
                  <a:lnTo>
                    <a:pt x="3112389" y="543763"/>
                  </a:lnTo>
                  <a:lnTo>
                    <a:pt x="2892118" y="543763"/>
                  </a:lnTo>
                  <a:lnTo>
                    <a:pt x="2849154" y="536689"/>
                  </a:lnTo>
                  <a:lnTo>
                    <a:pt x="2817239" y="515213"/>
                  </a:lnTo>
                  <a:lnTo>
                    <a:pt x="2797364" y="478955"/>
                  </a:lnTo>
                  <a:lnTo>
                    <a:pt x="2790518" y="427532"/>
                  </a:lnTo>
                  <a:lnTo>
                    <a:pt x="2790518" y="193446"/>
                  </a:lnTo>
                  <a:close/>
                </a:path>
                <a:path w="5012055" h="633729">
                  <a:moveTo>
                    <a:pt x="3112389" y="572211"/>
                  </a:moveTo>
                  <a:lnTo>
                    <a:pt x="3015665" y="572211"/>
                  </a:lnTo>
                  <a:lnTo>
                    <a:pt x="3015665" y="627481"/>
                  </a:lnTo>
                  <a:lnTo>
                    <a:pt x="3112389" y="627481"/>
                  </a:lnTo>
                  <a:lnTo>
                    <a:pt x="3112389" y="572211"/>
                  </a:lnTo>
                  <a:close/>
                </a:path>
                <a:path w="5012055" h="633729">
                  <a:moveTo>
                    <a:pt x="3112389" y="193446"/>
                  </a:moveTo>
                  <a:lnTo>
                    <a:pt x="3010789" y="193446"/>
                  </a:lnTo>
                  <a:lnTo>
                    <a:pt x="3010789" y="412902"/>
                  </a:lnTo>
                  <a:lnTo>
                    <a:pt x="3002191" y="470039"/>
                  </a:lnTo>
                  <a:lnTo>
                    <a:pt x="2977972" y="510946"/>
                  </a:lnTo>
                  <a:lnTo>
                    <a:pt x="2940493" y="535546"/>
                  </a:lnTo>
                  <a:lnTo>
                    <a:pt x="2892118" y="543763"/>
                  </a:lnTo>
                  <a:lnTo>
                    <a:pt x="3112389" y="543763"/>
                  </a:lnTo>
                  <a:lnTo>
                    <a:pt x="3112389" y="193446"/>
                  </a:lnTo>
                  <a:close/>
                </a:path>
                <a:path w="5012055" h="633729">
                  <a:moveTo>
                    <a:pt x="4681193" y="193446"/>
                  </a:moveTo>
                  <a:lnTo>
                    <a:pt x="4584470" y="193446"/>
                  </a:lnTo>
                  <a:lnTo>
                    <a:pt x="4584470" y="627481"/>
                  </a:lnTo>
                  <a:lnTo>
                    <a:pt x="4686070" y="627481"/>
                  </a:lnTo>
                  <a:lnTo>
                    <a:pt x="4686070" y="408025"/>
                  </a:lnTo>
                  <a:lnTo>
                    <a:pt x="4694820" y="350888"/>
                  </a:lnTo>
                  <a:lnTo>
                    <a:pt x="4719496" y="309981"/>
                  </a:lnTo>
                  <a:lnTo>
                    <a:pt x="4757736" y="285381"/>
                  </a:lnTo>
                  <a:lnTo>
                    <a:pt x="4807178" y="277164"/>
                  </a:lnTo>
                  <a:lnTo>
                    <a:pt x="4990282" y="277164"/>
                  </a:lnTo>
                  <a:lnTo>
                    <a:pt x="4973758" y="249529"/>
                  </a:lnTo>
                  <a:lnTo>
                    <a:pt x="4681193" y="249529"/>
                  </a:lnTo>
                  <a:lnTo>
                    <a:pt x="4681193" y="193446"/>
                  </a:lnTo>
                  <a:close/>
                </a:path>
                <a:path w="5012055" h="633729">
                  <a:moveTo>
                    <a:pt x="4990282" y="277164"/>
                  </a:moveTo>
                  <a:lnTo>
                    <a:pt x="4807178" y="277164"/>
                  </a:lnTo>
                  <a:lnTo>
                    <a:pt x="4850739" y="284213"/>
                  </a:lnTo>
                  <a:lnTo>
                    <a:pt x="4883174" y="305511"/>
                  </a:lnTo>
                  <a:lnTo>
                    <a:pt x="4903418" y="341287"/>
                  </a:lnTo>
                  <a:lnTo>
                    <a:pt x="4910402" y="391769"/>
                  </a:lnTo>
                  <a:lnTo>
                    <a:pt x="4910402" y="627481"/>
                  </a:lnTo>
                  <a:lnTo>
                    <a:pt x="5012002" y="627481"/>
                  </a:lnTo>
                  <a:lnTo>
                    <a:pt x="5012002" y="378764"/>
                  </a:lnTo>
                  <a:lnTo>
                    <a:pt x="5007422" y="327025"/>
                  </a:lnTo>
                  <a:lnTo>
                    <a:pt x="4994268" y="283830"/>
                  </a:lnTo>
                  <a:lnTo>
                    <a:pt x="4990282" y="277164"/>
                  </a:lnTo>
                  <a:close/>
                </a:path>
                <a:path w="5012055" h="633729">
                  <a:moveTo>
                    <a:pt x="4830748" y="188569"/>
                  </a:moveTo>
                  <a:lnTo>
                    <a:pt x="4785320" y="192493"/>
                  </a:lnTo>
                  <a:lnTo>
                    <a:pt x="4744693" y="204114"/>
                  </a:lnTo>
                  <a:lnTo>
                    <a:pt x="4709704" y="223202"/>
                  </a:lnTo>
                  <a:lnTo>
                    <a:pt x="4681193" y="249529"/>
                  </a:lnTo>
                  <a:lnTo>
                    <a:pt x="4973758" y="249529"/>
                  </a:lnTo>
                  <a:lnTo>
                    <a:pt x="4945766" y="222223"/>
                  </a:lnTo>
                  <a:lnTo>
                    <a:pt x="4912180" y="203384"/>
                  </a:lnTo>
                  <a:lnTo>
                    <a:pt x="4873547" y="192237"/>
                  </a:lnTo>
                  <a:lnTo>
                    <a:pt x="4830748" y="188569"/>
                  </a:lnTo>
                  <a:close/>
                </a:path>
                <a:path w="5012055" h="633729">
                  <a:moveTo>
                    <a:pt x="1887194" y="193446"/>
                  </a:moveTo>
                  <a:lnTo>
                    <a:pt x="1790471" y="193446"/>
                  </a:lnTo>
                  <a:lnTo>
                    <a:pt x="1790471" y="627481"/>
                  </a:lnTo>
                  <a:lnTo>
                    <a:pt x="1892071" y="627481"/>
                  </a:lnTo>
                  <a:lnTo>
                    <a:pt x="1892071" y="408025"/>
                  </a:lnTo>
                  <a:lnTo>
                    <a:pt x="1900821" y="350888"/>
                  </a:lnTo>
                  <a:lnTo>
                    <a:pt x="1925497" y="309981"/>
                  </a:lnTo>
                  <a:lnTo>
                    <a:pt x="1963737" y="285381"/>
                  </a:lnTo>
                  <a:lnTo>
                    <a:pt x="2013178" y="277164"/>
                  </a:lnTo>
                  <a:lnTo>
                    <a:pt x="2196282" y="277164"/>
                  </a:lnTo>
                  <a:lnTo>
                    <a:pt x="2179758" y="249529"/>
                  </a:lnTo>
                  <a:lnTo>
                    <a:pt x="1887194" y="249529"/>
                  </a:lnTo>
                  <a:lnTo>
                    <a:pt x="1887194" y="193446"/>
                  </a:lnTo>
                  <a:close/>
                </a:path>
                <a:path w="5012055" h="633729">
                  <a:moveTo>
                    <a:pt x="2196282" y="277164"/>
                  </a:moveTo>
                  <a:lnTo>
                    <a:pt x="2013178" y="277164"/>
                  </a:lnTo>
                  <a:lnTo>
                    <a:pt x="2056739" y="284213"/>
                  </a:lnTo>
                  <a:lnTo>
                    <a:pt x="2089174" y="305511"/>
                  </a:lnTo>
                  <a:lnTo>
                    <a:pt x="2109418" y="341287"/>
                  </a:lnTo>
                  <a:lnTo>
                    <a:pt x="2116402" y="391769"/>
                  </a:lnTo>
                  <a:lnTo>
                    <a:pt x="2116402" y="627481"/>
                  </a:lnTo>
                  <a:lnTo>
                    <a:pt x="2218002" y="627481"/>
                  </a:lnTo>
                  <a:lnTo>
                    <a:pt x="2218002" y="378764"/>
                  </a:lnTo>
                  <a:lnTo>
                    <a:pt x="2213422" y="327025"/>
                  </a:lnTo>
                  <a:lnTo>
                    <a:pt x="2200268" y="283830"/>
                  </a:lnTo>
                  <a:lnTo>
                    <a:pt x="2196282" y="277164"/>
                  </a:lnTo>
                  <a:close/>
                </a:path>
                <a:path w="5012055" h="633729">
                  <a:moveTo>
                    <a:pt x="2036749" y="188569"/>
                  </a:moveTo>
                  <a:lnTo>
                    <a:pt x="1991321" y="192493"/>
                  </a:lnTo>
                  <a:lnTo>
                    <a:pt x="1950694" y="204114"/>
                  </a:lnTo>
                  <a:lnTo>
                    <a:pt x="1915706" y="223202"/>
                  </a:lnTo>
                  <a:lnTo>
                    <a:pt x="1887194" y="249529"/>
                  </a:lnTo>
                  <a:lnTo>
                    <a:pt x="2179758" y="249529"/>
                  </a:lnTo>
                  <a:lnTo>
                    <a:pt x="2151765" y="222223"/>
                  </a:lnTo>
                  <a:lnTo>
                    <a:pt x="2118180" y="203384"/>
                  </a:lnTo>
                  <a:lnTo>
                    <a:pt x="2079548" y="192237"/>
                  </a:lnTo>
                  <a:lnTo>
                    <a:pt x="2036749" y="188569"/>
                  </a:lnTo>
                  <a:close/>
                </a:path>
                <a:path w="5012055" h="633729">
                  <a:moveTo>
                    <a:pt x="3596575" y="277977"/>
                  </a:moveTo>
                  <a:lnTo>
                    <a:pt x="3494975" y="277977"/>
                  </a:lnTo>
                  <a:lnTo>
                    <a:pt x="3494975" y="486867"/>
                  </a:lnTo>
                  <a:lnTo>
                    <a:pt x="3501399" y="538912"/>
                  </a:lnTo>
                  <a:lnTo>
                    <a:pt x="3520230" y="579799"/>
                  </a:lnTo>
                  <a:lnTo>
                    <a:pt x="3550805" y="609294"/>
                  </a:lnTo>
                  <a:lnTo>
                    <a:pt x="3592459" y="627162"/>
                  </a:lnTo>
                  <a:lnTo>
                    <a:pt x="3644530" y="633171"/>
                  </a:lnTo>
                  <a:lnTo>
                    <a:pt x="3671771" y="631342"/>
                  </a:lnTo>
                  <a:lnTo>
                    <a:pt x="3697870" y="625855"/>
                  </a:lnTo>
                  <a:lnTo>
                    <a:pt x="3721683" y="616712"/>
                  </a:lnTo>
                  <a:lnTo>
                    <a:pt x="3742067" y="603910"/>
                  </a:lnTo>
                  <a:lnTo>
                    <a:pt x="3720650" y="549452"/>
                  </a:lnTo>
                  <a:lnTo>
                    <a:pt x="3656723" y="549452"/>
                  </a:lnTo>
                  <a:lnTo>
                    <a:pt x="3630865" y="545236"/>
                  </a:lnTo>
                  <a:lnTo>
                    <a:pt x="3612018" y="532790"/>
                  </a:lnTo>
                  <a:lnTo>
                    <a:pt x="3600486" y="512419"/>
                  </a:lnTo>
                  <a:lnTo>
                    <a:pt x="3596575" y="484428"/>
                  </a:lnTo>
                  <a:lnTo>
                    <a:pt x="3596575" y="277977"/>
                  </a:lnTo>
                  <a:close/>
                </a:path>
                <a:path w="5012055" h="633729">
                  <a:moveTo>
                    <a:pt x="3713618" y="531571"/>
                  </a:moveTo>
                  <a:lnTo>
                    <a:pt x="3701185" y="539508"/>
                  </a:lnTo>
                  <a:lnTo>
                    <a:pt x="3687305" y="545084"/>
                  </a:lnTo>
                  <a:lnTo>
                    <a:pt x="3672357" y="548373"/>
                  </a:lnTo>
                  <a:lnTo>
                    <a:pt x="3656723" y="549452"/>
                  </a:lnTo>
                  <a:lnTo>
                    <a:pt x="3720650" y="549452"/>
                  </a:lnTo>
                  <a:lnTo>
                    <a:pt x="3713618" y="531571"/>
                  </a:lnTo>
                  <a:close/>
                </a:path>
                <a:path w="5012055" h="633729">
                  <a:moveTo>
                    <a:pt x="3712805" y="196697"/>
                  </a:moveTo>
                  <a:lnTo>
                    <a:pt x="3423448" y="196697"/>
                  </a:lnTo>
                  <a:lnTo>
                    <a:pt x="3423448" y="277977"/>
                  </a:lnTo>
                  <a:lnTo>
                    <a:pt x="3712805" y="277977"/>
                  </a:lnTo>
                  <a:lnTo>
                    <a:pt x="3712805" y="196697"/>
                  </a:lnTo>
                  <a:close/>
                </a:path>
                <a:path w="5012055" h="633729">
                  <a:moveTo>
                    <a:pt x="3596575" y="97536"/>
                  </a:moveTo>
                  <a:lnTo>
                    <a:pt x="3494975" y="97536"/>
                  </a:lnTo>
                  <a:lnTo>
                    <a:pt x="3494975" y="196697"/>
                  </a:lnTo>
                  <a:lnTo>
                    <a:pt x="3596575" y="196697"/>
                  </a:lnTo>
                  <a:lnTo>
                    <a:pt x="3596575" y="97536"/>
                  </a:lnTo>
                  <a:close/>
                </a:path>
                <a:path w="5012055" h="633729">
                  <a:moveTo>
                    <a:pt x="2463101" y="277977"/>
                  </a:moveTo>
                  <a:lnTo>
                    <a:pt x="2361501" y="277977"/>
                  </a:lnTo>
                  <a:lnTo>
                    <a:pt x="2361501" y="486867"/>
                  </a:lnTo>
                  <a:lnTo>
                    <a:pt x="2367925" y="538912"/>
                  </a:lnTo>
                  <a:lnTo>
                    <a:pt x="2386756" y="579799"/>
                  </a:lnTo>
                  <a:lnTo>
                    <a:pt x="2417331" y="609294"/>
                  </a:lnTo>
                  <a:lnTo>
                    <a:pt x="2458985" y="627162"/>
                  </a:lnTo>
                  <a:lnTo>
                    <a:pt x="2511056" y="633171"/>
                  </a:lnTo>
                  <a:lnTo>
                    <a:pt x="2538297" y="631342"/>
                  </a:lnTo>
                  <a:lnTo>
                    <a:pt x="2564396" y="625855"/>
                  </a:lnTo>
                  <a:lnTo>
                    <a:pt x="2588208" y="616712"/>
                  </a:lnTo>
                  <a:lnTo>
                    <a:pt x="2608591" y="603910"/>
                  </a:lnTo>
                  <a:lnTo>
                    <a:pt x="2587176" y="549452"/>
                  </a:lnTo>
                  <a:lnTo>
                    <a:pt x="2523247" y="549452"/>
                  </a:lnTo>
                  <a:lnTo>
                    <a:pt x="2497390" y="545236"/>
                  </a:lnTo>
                  <a:lnTo>
                    <a:pt x="2478544" y="532790"/>
                  </a:lnTo>
                  <a:lnTo>
                    <a:pt x="2467013" y="512419"/>
                  </a:lnTo>
                  <a:lnTo>
                    <a:pt x="2463101" y="484428"/>
                  </a:lnTo>
                  <a:lnTo>
                    <a:pt x="2463101" y="277977"/>
                  </a:lnTo>
                  <a:close/>
                </a:path>
                <a:path w="5012055" h="633729">
                  <a:moveTo>
                    <a:pt x="2580144" y="531571"/>
                  </a:moveTo>
                  <a:lnTo>
                    <a:pt x="2567711" y="539508"/>
                  </a:lnTo>
                  <a:lnTo>
                    <a:pt x="2553829" y="545084"/>
                  </a:lnTo>
                  <a:lnTo>
                    <a:pt x="2538881" y="548373"/>
                  </a:lnTo>
                  <a:lnTo>
                    <a:pt x="2523247" y="549452"/>
                  </a:lnTo>
                  <a:lnTo>
                    <a:pt x="2587176" y="549452"/>
                  </a:lnTo>
                  <a:lnTo>
                    <a:pt x="2580144" y="531571"/>
                  </a:lnTo>
                  <a:close/>
                </a:path>
                <a:path w="5012055" h="633729">
                  <a:moveTo>
                    <a:pt x="2579330" y="196697"/>
                  </a:moveTo>
                  <a:lnTo>
                    <a:pt x="2289975" y="196697"/>
                  </a:lnTo>
                  <a:lnTo>
                    <a:pt x="2289975" y="277977"/>
                  </a:lnTo>
                  <a:lnTo>
                    <a:pt x="2579330" y="277977"/>
                  </a:lnTo>
                  <a:lnTo>
                    <a:pt x="2579330" y="196697"/>
                  </a:lnTo>
                  <a:close/>
                </a:path>
                <a:path w="5012055" h="633729">
                  <a:moveTo>
                    <a:pt x="2463101" y="97536"/>
                  </a:moveTo>
                  <a:lnTo>
                    <a:pt x="2361501" y="97536"/>
                  </a:lnTo>
                  <a:lnTo>
                    <a:pt x="2361501" y="196697"/>
                  </a:lnTo>
                  <a:lnTo>
                    <a:pt x="2463101" y="196697"/>
                  </a:lnTo>
                  <a:lnTo>
                    <a:pt x="2463101" y="97536"/>
                  </a:lnTo>
                  <a:close/>
                </a:path>
                <a:path w="5012055" h="633729">
                  <a:moveTo>
                    <a:pt x="1647126" y="58521"/>
                  </a:moveTo>
                  <a:lnTo>
                    <a:pt x="1541462" y="58521"/>
                  </a:lnTo>
                  <a:lnTo>
                    <a:pt x="1541462" y="627481"/>
                  </a:lnTo>
                  <a:lnTo>
                    <a:pt x="1647126" y="627481"/>
                  </a:lnTo>
                  <a:lnTo>
                    <a:pt x="1647126" y="58521"/>
                  </a:lnTo>
                  <a:close/>
                </a:path>
                <a:path w="5012055" h="633729">
                  <a:moveTo>
                    <a:pt x="745782" y="58521"/>
                  </a:moveTo>
                  <a:lnTo>
                    <a:pt x="658812" y="58521"/>
                  </a:lnTo>
                  <a:lnTo>
                    <a:pt x="658812" y="627481"/>
                  </a:lnTo>
                  <a:lnTo>
                    <a:pt x="763663" y="627481"/>
                  </a:lnTo>
                  <a:lnTo>
                    <a:pt x="763663" y="242214"/>
                  </a:lnTo>
                  <a:lnTo>
                    <a:pt x="895371" y="242214"/>
                  </a:lnTo>
                  <a:lnTo>
                    <a:pt x="745782" y="58521"/>
                  </a:lnTo>
                  <a:close/>
                </a:path>
                <a:path w="5012055" h="633729">
                  <a:moveTo>
                    <a:pt x="895371" y="242214"/>
                  </a:moveTo>
                  <a:lnTo>
                    <a:pt x="763663" y="242214"/>
                  </a:lnTo>
                  <a:lnTo>
                    <a:pt x="1077404" y="627481"/>
                  </a:lnTo>
                  <a:lnTo>
                    <a:pt x="1164374" y="627481"/>
                  </a:lnTo>
                  <a:lnTo>
                    <a:pt x="1164374" y="443788"/>
                  </a:lnTo>
                  <a:lnTo>
                    <a:pt x="1059522" y="443788"/>
                  </a:lnTo>
                  <a:lnTo>
                    <a:pt x="895371" y="242214"/>
                  </a:lnTo>
                  <a:close/>
                </a:path>
                <a:path w="5012055" h="633729">
                  <a:moveTo>
                    <a:pt x="1164374" y="58521"/>
                  </a:moveTo>
                  <a:lnTo>
                    <a:pt x="1059522" y="58521"/>
                  </a:lnTo>
                  <a:lnTo>
                    <a:pt x="1059522" y="443788"/>
                  </a:lnTo>
                  <a:lnTo>
                    <a:pt x="1164374" y="443788"/>
                  </a:lnTo>
                  <a:lnTo>
                    <a:pt x="1164374" y="58521"/>
                  </a:lnTo>
                  <a:close/>
                </a:path>
                <a:path w="5012055" h="633729">
                  <a:moveTo>
                    <a:pt x="86969" y="58521"/>
                  </a:moveTo>
                  <a:lnTo>
                    <a:pt x="0" y="58521"/>
                  </a:lnTo>
                  <a:lnTo>
                    <a:pt x="0" y="627481"/>
                  </a:lnTo>
                  <a:lnTo>
                    <a:pt x="104851" y="627481"/>
                  </a:lnTo>
                  <a:lnTo>
                    <a:pt x="104851" y="242214"/>
                  </a:lnTo>
                  <a:lnTo>
                    <a:pt x="236559" y="242214"/>
                  </a:lnTo>
                  <a:lnTo>
                    <a:pt x="86969" y="58521"/>
                  </a:lnTo>
                  <a:close/>
                </a:path>
                <a:path w="5012055" h="633729">
                  <a:moveTo>
                    <a:pt x="236559" y="242214"/>
                  </a:moveTo>
                  <a:lnTo>
                    <a:pt x="104851" y="242214"/>
                  </a:lnTo>
                  <a:lnTo>
                    <a:pt x="418591" y="627481"/>
                  </a:lnTo>
                  <a:lnTo>
                    <a:pt x="505561" y="627481"/>
                  </a:lnTo>
                  <a:lnTo>
                    <a:pt x="505561" y="443788"/>
                  </a:lnTo>
                  <a:lnTo>
                    <a:pt x="400710" y="443788"/>
                  </a:lnTo>
                  <a:lnTo>
                    <a:pt x="236559" y="242214"/>
                  </a:lnTo>
                  <a:close/>
                </a:path>
                <a:path w="5012055" h="633729">
                  <a:moveTo>
                    <a:pt x="505561" y="58521"/>
                  </a:moveTo>
                  <a:lnTo>
                    <a:pt x="400710" y="58521"/>
                  </a:lnTo>
                  <a:lnTo>
                    <a:pt x="400710" y="443788"/>
                  </a:lnTo>
                  <a:lnTo>
                    <a:pt x="505561" y="443788"/>
                  </a:lnTo>
                  <a:lnTo>
                    <a:pt x="505561" y="58521"/>
                  </a:lnTo>
                  <a:close/>
                </a:path>
                <a:path w="5012055" h="633729">
                  <a:moveTo>
                    <a:pt x="3876852" y="0"/>
                  </a:moveTo>
                  <a:lnTo>
                    <a:pt x="3850919" y="4724"/>
                  </a:lnTo>
                  <a:lnTo>
                    <a:pt x="3830319" y="17678"/>
                  </a:lnTo>
                  <a:lnTo>
                    <a:pt x="3816729" y="37033"/>
                  </a:lnTo>
                  <a:lnTo>
                    <a:pt x="3811827" y="60960"/>
                  </a:lnTo>
                  <a:lnTo>
                    <a:pt x="3816729" y="84886"/>
                  </a:lnTo>
                  <a:lnTo>
                    <a:pt x="3830319" y="104241"/>
                  </a:lnTo>
                  <a:lnTo>
                    <a:pt x="3850919" y="117195"/>
                  </a:lnTo>
                  <a:lnTo>
                    <a:pt x="3876852" y="121920"/>
                  </a:lnTo>
                  <a:lnTo>
                    <a:pt x="3903129" y="117043"/>
                  </a:lnTo>
                  <a:lnTo>
                    <a:pt x="3923690" y="103632"/>
                  </a:lnTo>
                  <a:lnTo>
                    <a:pt x="3937088" y="83515"/>
                  </a:lnTo>
                  <a:lnTo>
                    <a:pt x="3941876" y="58521"/>
                  </a:lnTo>
                  <a:lnTo>
                    <a:pt x="3936974" y="35318"/>
                  </a:lnTo>
                  <a:lnTo>
                    <a:pt x="3923385" y="16763"/>
                  </a:lnTo>
                  <a:lnTo>
                    <a:pt x="3902786" y="4457"/>
                  </a:lnTo>
                  <a:lnTo>
                    <a:pt x="3876852" y="0"/>
                  </a:lnTo>
                  <a:close/>
                </a:path>
                <a:path w="5012055" h="633729">
                  <a:moveTo>
                    <a:pt x="3297414" y="0"/>
                  </a:moveTo>
                  <a:lnTo>
                    <a:pt x="3271480" y="4724"/>
                  </a:lnTo>
                  <a:lnTo>
                    <a:pt x="3250881" y="17678"/>
                  </a:lnTo>
                  <a:lnTo>
                    <a:pt x="3237292" y="37033"/>
                  </a:lnTo>
                  <a:lnTo>
                    <a:pt x="3232390" y="60960"/>
                  </a:lnTo>
                  <a:lnTo>
                    <a:pt x="3237292" y="84886"/>
                  </a:lnTo>
                  <a:lnTo>
                    <a:pt x="3250881" y="104241"/>
                  </a:lnTo>
                  <a:lnTo>
                    <a:pt x="3271480" y="117195"/>
                  </a:lnTo>
                  <a:lnTo>
                    <a:pt x="3297414" y="121920"/>
                  </a:lnTo>
                  <a:lnTo>
                    <a:pt x="3323691" y="117043"/>
                  </a:lnTo>
                  <a:lnTo>
                    <a:pt x="3344252" y="103632"/>
                  </a:lnTo>
                  <a:lnTo>
                    <a:pt x="3357651" y="83515"/>
                  </a:lnTo>
                  <a:lnTo>
                    <a:pt x="3362439" y="58521"/>
                  </a:lnTo>
                  <a:lnTo>
                    <a:pt x="3357536" y="35318"/>
                  </a:lnTo>
                  <a:lnTo>
                    <a:pt x="3343947" y="16763"/>
                  </a:lnTo>
                  <a:lnTo>
                    <a:pt x="3323347" y="4457"/>
                  </a:lnTo>
                  <a:lnTo>
                    <a:pt x="32974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049122" y="2891028"/>
              <a:ext cx="5012055" cy="574675"/>
            </a:xfrm>
            <a:custGeom>
              <a:avLst/>
              <a:gdLst/>
              <a:ahLst/>
              <a:cxnLst/>
              <a:rect l="l" t="t" r="r" b="b"/>
              <a:pathLst>
                <a:path w="5012055" h="574675">
                  <a:moveTo>
                    <a:pt x="4255668" y="216204"/>
                  </a:moveTo>
                  <a:lnTo>
                    <a:pt x="4214222" y="222362"/>
                  </a:lnTo>
                  <a:lnTo>
                    <a:pt x="4178861" y="240107"/>
                  </a:lnTo>
                  <a:lnTo>
                    <a:pt x="4151382" y="268347"/>
                  </a:lnTo>
                  <a:lnTo>
                    <a:pt x="4133579" y="305989"/>
                  </a:lnTo>
                  <a:lnTo>
                    <a:pt x="4127245" y="351942"/>
                  </a:lnTo>
                  <a:lnTo>
                    <a:pt x="4133579" y="397894"/>
                  </a:lnTo>
                  <a:lnTo>
                    <a:pt x="4151382" y="435537"/>
                  </a:lnTo>
                  <a:lnTo>
                    <a:pt x="4178861" y="463777"/>
                  </a:lnTo>
                  <a:lnTo>
                    <a:pt x="4214222" y="481522"/>
                  </a:lnTo>
                  <a:lnTo>
                    <a:pt x="4255668" y="487680"/>
                  </a:lnTo>
                  <a:lnTo>
                    <a:pt x="4297511" y="481522"/>
                  </a:lnTo>
                  <a:lnTo>
                    <a:pt x="4333111" y="463777"/>
                  </a:lnTo>
                  <a:lnTo>
                    <a:pt x="4360714" y="435537"/>
                  </a:lnTo>
                  <a:lnTo>
                    <a:pt x="4378563" y="397894"/>
                  </a:lnTo>
                  <a:lnTo>
                    <a:pt x="4384903" y="351942"/>
                  </a:lnTo>
                  <a:lnTo>
                    <a:pt x="4378563" y="305989"/>
                  </a:lnTo>
                  <a:lnTo>
                    <a:pt x="4360714" y="268347"/>
                  </a:lnTo>
                  <a:lnTo>
                    <a:pt x="4333111" y="240107"/>
                  </a:lnTo>
                  <a:lnTo>
                    <a:pt x="4297511" y="222362"/>
                  </a:lnTo>
                  <a:lnTo>
                    <a:pt x="4255668" y="216204"/>
                  </a:lnTo>
                  <a:close/>
                </a:path>
                <a:path w="5012055" h="574675">
                  <a:moveTo>
                    <a:pt x="3825646" y="134924"/>
                  </a:moveTo>
                  <a:lnTo>
                    <a:pt x="3927246" y="134924"/>
                  </a:lnTo>
                  <a:lnTo>
                    <a:pt x="3927246" y="568960"/>
                  </a:lnTo>
                  <a:lnTo>
                    <a:pt x="3825646" y="568960"/>
                  </a:lnTo>
                  <a:lnTo>
                    <a:pt x="3825646" y="134924"/>
                  </a:lnTo>
                  <a:close/>
                </a:path>
                <a:path w="5012055" h="574675">
                  <a:moveTo>
                    <a:pt x="3246208" y="134924"/>
                  </a:moveTo>
                  <a:lnTo>
                    <a:pt x="3347808" y="134924"/>
                  </a:lnTo>
                  <a:lnTo>
                    <a:pt x="3347808" y="568960"/>
                  </a:lnTo>
                  <a:lnTo>
                    <a:pt x="3246208" y="568960"/>
                  </a:lnTo>
                  <a:lnTo>
                    <a:pt x="3246208" y="134924"/>
                  </a:lnTo>
                  <a:close/>
                </a:path>
                <a:path w="5012055" h="574675">
                  <a:moveTo>
                    <a:pt x="2688920" y="134924"/>
                  </a:moveTo>
                  <a:lnTo>
                    <a:pt x="2790520" y="134924"/>
                  </a:lnTo>
                  <a:lnTo>
                    <a:pt x="2790520" y="369011"/>
                  </a:lnTo>
                  <a:lnTo>
                    <a:pt x="2797365" y="420433"/>
                  </a:lnTo>
                  <a:lnTo>
                    <a:pt x="2817240" y="456692"/>
                  </a:lnTo>
                  <a:lnTo>
                    <a:pt x="2849156" y="478167"/>
                  </a:lnTo>
                  <a:lnTo>
                    <a:pt x="2892120" y="485241"/>
                  </a:lnTo>
                  <a:lnTo>
                    <a:pt x="2940494" y="477024"/>
                  </a:lnTo>
                  <a:lnTo>
                    <a:pt x="2977972" y="452424"/>
                  </a:lnTo>
                  <a:lnTo>
                    <a:pt x="3002191" y="411518"/>
                  </a:lnTo>
                  <a:lnTo>
                    <a:pt x="3010788" y="354380"/>
                  </a:lnTo>
                  <a:lnTo>
                    <a:pt x="3010788" y="134924"/>
                  </a:lnTo>
                  <a:lnTo>
                    <a:pt x="3112388" y="134924"/>
                  </a:lnTo>
                  <a:lnTo>
                    <a:pt x="3112388" y="568960"/>
                  </a:lnTo>
                  <a:lnTo>
                    <a:pt x="3015665" y="568960"/>
                  </a:lnTo>
                  <a:lnTo>
                    <a:pt x="3015665" y="513689"/>
                  </a:lnTo>
                  <a:lnTo>
                    <a:pt x="2987992" y="540016"/>
                  </a:lnTo>
                  <a:lnTo>
                    <a:pt x="2954604" y="559104"/>
                  </a:lnTo>
                  <a:lnTo>
                    <a:pt x="2916796" y="570725"/>
                  </a:lnTo>
                  <a:lnTo>
                    <a:pt x="2875864" y="574649"/>
                  </a:lnTo>
                  <a:lnTo>
                    <a:pt x="2830446" y="570891"/>
                  </a:lnTo>
                  <a:lnTo>
                    <a:pt x="2790105" y="559512"/>
                  </a:lnTo>
                  <a:lnTo>
                    <a:pt x="2755536" y="540355"/>
                  </a:lnTo>
                  <a:lnTo>
                    <a:pt x="2727436" y="513265"/>
                  </a:lnTo>
                  <a:lnTo>
                    <a:pt x="2706503" y="478085"/>
                  </a:lnTo>
                  <a:lnTo>
                    <a:pt x="2693432" y="434658"/>
                  </a:lnTo>
                  <a:lnTo>
                    <a:pt x="2688920" y="382828"/>
                  </a:lnTo>
                  <a:lnTo>
                    <a:pt x="2688920" y="134924"/>
                  </a:lnTo>
                  <a:close/>
                </a:path>
                <a:path w="5012055" h="574675">
                  <a:moveTo>
                    <a:pt x="4830749" y="130048"/>
                  </a:moveTo>
                  <a:lnTo>
                    <a:pt x="4873548" y="133716"/>
                  </a:lnTo>
                  <a:lnTo>
                    <a:pt x="4912181" y="144863"/>
                  </a:lnTo>
                  <a:lnTo>
                    <a:pt x="4945766" y="163702"/>
                  </a:lnTo>
                  <a:lnTo>
                    <a:pt x="4973423" y="190446"/>
                  </a:lnTo>
                  <a:lnTo>
                    <a:pt x="4994269" y="225309"/>
                  </a:lnTo>
                  <a:lnTo>
                    <a:pt x="5007423" y="268503"/>
                  </a:lnTo>
                  <a:lnTo>
                    <a:pt x="5012004" y="320243"/>
                  </a:lnTo>
                  <a:lnTo>
                    <a:pt x="5012004" y="568960"/>
                  </a:lnTo>
                  <a:lnTo>
                    <a:pt x="4910404" y="568960"/>
                  </a:lnTo>
                  <a:lnTo>
                    <a:pt x="4910404" y="333248"/>
                  </a:lnTo>
                  <a:lnTo>
                    <a:pt x="4903419" y="282765"/>
                  </a:lnTo>
                  <a:lnTo>
                    <a:pt x="4883175" y="246989"/>
                  </a:lnTo>
                  <a:lnTo>
                    <a:pt x="4850739" y="225691"/>
                  </a:lnTo>
                  <a:lnTo>
                    <a:pt x="4807178" y="218643"/>
                  </a:lnTo>
                  <a:lnTo>
                    <a:pt x="4757737" y="226860"/>
                  </a:lnTo>
                  <a:lnTo>
                    <a:pt x="4719497" y="251460"/>
                  </a:lnTo>
                  <a:lnTo>
                    <a:pt x="4694821" y="292366"/>
                  </a:lnTo>
                  <a:lnTo>
                    <a:pt x="4686071" y="349504"/>
                  </a:lnTo>
                  <a:lnTo>
                    <a:pt x="4686071" y="568960"/>
                  </a:lnTo>
                  <a:lnTo>
                    <a:pt x="4584471" y="568960"/>
                  </a:lnTo>
                  <a:lnTo>
                    <a:pt x="4584471" y="134924"/>
                  </a:lnTo>
                  <a:lnTo>
                    <a:pt x="4681194" y="134924"/>
                  </a:lnTo>
                  <a:lnTo>
                    <a:pt x="4681194" y="191008"/>
                  </a:lnTo>
                  <a:lnTo>
                    <a:pt x="4709706" y="164680"/>
                  </a:lnTo>
                  <a:lnTo>
                    <a:pt x="4744694" y="145592"/>
                  </a:lnTo>
                  <a:lnTo>
                    <a:pt x="4785321" y="133972"/>
                  </a:lnTo>
                  <a:lnTo>
                    <a:pt x="4830749" y="130048"/>
                  </a:lnTo>
                  <a:close/>
                </a:path>
                <a:path w="5012055" h="574675">
                  <a:moveTo>
                    <a:pt x="4255668" y="130048"/>
                  </a:moveTo>
                  <a:lnTo>
                    <a:pt x="4304360" y="134248"/>
                  </a:lnTo>
                  <a:lnTo>
                    <a:pt x="4348784" y="146431"/>
                  </a:lnTo>
                  <a:lnTo>
                    <a:pt x="4388256" y="165966"/>
                  </a:lnTo>
                  <a:lnTo>
                    <a:pt x="4422089" y="192227"/>
                  </a:lnTo>
                  <a:lnTo>
                    <a:pt x="4449597" y="224583"/>
                  </a:lnTo>
                  <a:lnTo>
                    <a:pt x="4470095" y="262407"/>
                  </a:lnTo>
                  <a:lnTo>
                    <a:pt x="4482896" y="305069"/>
                  </a:lnTo>
                  <a:lnTo>
                    <a:pt x="4487316" y="351942"/>
                  </a:lnTo>
                  <a:lnTo>
                    <a:pt x="4482896" y="398849"/>
                  </a:lnTo>
                  <a:lnTo>
                    <a:pt x="4470095" y="441604"/>
                  </a:lnTo>
                  <a:lnTo>
                    <a:pt x="4449597" y="479558"/>
                  </a:lnTo>
                  <a:lnTo>
                    <a:pt x="4422089" y="512063"/>
                  </a:lnTo>
                  <a:lnTo>
                    <a:pt x="4388256" y="538473"/>
                  </a:lnTo>
                  <a:lnTo>
                    <a:pt x="4348784" y="558139"/>
                  </a:lnTo>
                  <a:lnTo>
                    <a:pt x="4304360" y="570414"/>
                  </a:lnTo>
                  <a:lnTo>
                    <a:pt x="4255668" y="574649"/>
                  </a:lnTo>
                  <a:lnTo>
                    <a:pt x="4207478" y="570414"/>
                  </a:lnTo>
                  <a:lnTo>
                    <a:pt x="4163364" y="558139"/>
                  </a:lnTo>
                  <a:lnTo>
                    <a:pt x="4124051" y="538473"/>
                  </a:lnTo>
                  <a:lnTo>
                    <a:pt x="4090263" y="512063"/>
                  </a:lnTo>
                  <a:lnTo>
                    <a:pt x="4062723" y="479558"/>
                  </a:lnTo>
                  <a:lnTo>
                    <a:pt x="4042155" y="441604"/>
                  </a:lnTo>
                  <a:lnTo>
                    <a:pt x="4029284" y="398849"/>
                  </a:lnTo>
                  <a:lnTo>
                    <a:pt x="4024833" y="351942"/>
                  </a:lnTo>
                  <a:lnTo>
                    <a:pt x="4029284" y="305069"/>
                  </a:lnTo>
                  <a:lnTo>
                    <a:pt x="4042155" y="262407"/>
                  </a:lnTo>
                  <a:lnTo>
                    <a:pt x="4062723" y="224583"/>
                  </a:lnTo>
                  <a:lnTo>
                    <a:pt x="4090263" y="192227"/>
                  </a:lnTo>
                  <a:lnTo>
                    <a:pt x="4124051" y="165966"/>
                  </a:lnTo>
                  <a:lnTo>
                    <a:pt x="4163364" y="146431"/>
                  </a:lnTo>
                  <a:lnTo>
                    <a:pt x="4207478" y="134248"/>
                  </a:lnTo>
                  <a:lnTo>
                    <a:pt x="4255668" y="130048"/>
                  </a:lnTo>
                  <a:close/>
                </a:path>
                <a:path w="5012055" h="574675">
                  <a:moveTo>
                    <a:pt x="2036749" y="130048"/>
                  </a:moveTo>
                  <a:lnTo>
                    <a:pt x="2079548" y="133716"/>
                  </a:lnTo>
                  <a:lnTo>
                    <a:pt x="2118181" y="144863"/>
                  </a:lnTo>
                  <a:lnTo>
                    <a:pt x="2151766" y="163702"/>
                  </a:lnTo>
                  <a:lnTo>
                    <a:pt x="2179423" y="190446"/>
                  </a:lnTo>
                  <a:lnTo>
                    <a:pt x="2200269" y="225309"/>
                  </a:lnTo>
                  <a:lnTo>
                    <a:pt x="2213423" y="268503"/>
                  </a:lnTo>
                  <a:lnTo>
                    <a:pt x="2218004" y="320243"/>
                  </a:lnTo>
                  <a:lnTo>
                    <a:pt x="2218004" y="568960"/>
                  </a:lnTo>
                  <a:lnTo>
                    <a:pt x="2116404" y="568960"/>
                  </a:lnTo>
                  <a:lnTo>
                    <a:pt x="2116404" y="333248"/>
                  </a:lnTo>
                  <a:lnTo>
                    <a:pt x="2109419" y="282765"/>
                  </a:lnTo>
                  <a:lnTo>
                    <a:pt x="2089175" y="246989"/>
                  </a:lnTo>
                  <a:lnTo>
                    <a:pt x="2056739" y="225691"/>
                  </a:lnTo>
                  <a:lnTo>
                    <a:pt x="2013178" y="218643"/>
                  </a:lnTo>
                  <a:lnTo>
                    <a:pt x="1963737" y="226860"/>
                  </a:lnTo>
                  <a:lnTo>
                    <a:pt x="1925497" y="251460"/>
                  </a:lnTo>
                  <a:lnTo>
                    <a:pt x="1900821" y="292366"/>
                  </a:lnTo>
                  <a:lnTo>
                    <a:pt x="1892071" y="349504"/>
                  </a:lnTo>
                  <a:lnTo>
                    <a:pt x="1892071" y="568960"/>
                  </a:lnTo>
                  <a:lnTo>
                    <a:pt x="1790471" y="568960"/>
                  </a:lnTo>
                  <a:lnTo>
                    <a:pt x="1790471" y="134924"/>
                  </a:lnTo>
                  <a:lnTo>
                    <a:pt x="1887194" y="134924"/>
                  </a:lnTo>
                  <a:lnTo>
                    <a:pt x="1887194" y="191008"/>
                  </a:lnTo>
                  <a:lnTo>
                    <a:pt x="1915706" y="164680"/>
                  </a:lnTo>
                  <a:lnTo>
                    <a:pt x="1950694" y="145592"/>
                  </a:lnTo>
                  <a:lnTo>
                    <a:pt x="1991321" y="133972"/>
                  </a:lnTo>
                  <a:lnTo>
                    <a:pt x="2036749" y="130048"/>
                  </a:lnTo>
                  <a:close/>
                </a:path>
                <a:path w="5012055" h="574675">
                  <a:moveTo>
                    <a:pt x="3494976" y="39014"/>
                  </a:moveTo>
                  <a:lnTo>
                    <a:pt x="3596576" y="39014"/>
                  </a:lnTo>
                  <a:lnTo>
                    <a:pt x="3596576" y="138176"/>
                  </a:lnTo>
                  <a:lnTo>
                    <a:pt x="3712806" y="138176"/>
                  </a:lnTo>
                  <a:lnTo>
                    <a:pt x="3712806" y="219456"/>
                  </a:lnTo>
                  <a:lnTo>
                    <a:pt x="3596576" y="219456"/>
                  </a:lnTo>
                  <a:lnTo>
                    <a:pt x="3596576" y="425907"/>
                  </a:lnTo>
                  <a:lnTo>
                    <a:pt x="3600488" y="453898"/>
                  </a:lnTo>
                  <a:lnTo>
                    <a:pt x="3612019" y="474268"/>
                  </a:lnTo>
                  <a:lnTo>
                    <a:pt x="3630866" y="486714"/>
                  </a:lnTo>
                  <a:lnTo>
                    <a:pt x="3656723" y="490931"/>
                  </a:lnTo>
                  <a:lnTo>
                    <a:pt x="3672357" y="489851"/>
                  </a:lnTo>
                  <a:lnTo>
                    <a:pt x="3687305" y="486562"/>
                  </a:lnTo>
                  <a:lnTo>
                    <a:pt x="3701186" y="480987"/>
                  </a:lnTo>
                  <a:lnTo>
                    <a:pt x="3713619" y="473049"/>
                  </a:lnTo>
                  <a:lnTo>
                    <a:pt x="3742067" y="545388"/>
                  </a:lnTo>
                  <a:lnTo>
                    <a:pt x="3721684" y="558190"/>
                  </a:lnTo>
                  <a:lnTo>
                    <a:pt x="3697871" y="567334"/>
                  </a:lnTo>
                  <a:lnTo>
                    <a:pt x="3671773" y="572820"/>
                  </a:lnTo>
                  <a:lnTo>
                    <a:pt x="3644531" y="574649"/>
                  </a:lnTo>
                  <a:lnTo>
                    <a:pt x="3592460" y="568641"/>
                  </a:lnTo>
                  <a:lnTo>
                    <a:pt x="3550806" y="550772"/>
                  </a:lnTo>
                  <a:lnTo>
                    <a:pt x="3520231" y="521277"/>
                  </a:lnTo>
                  <a:lnTo>
                    <a:pt x="3501400" y="480390"/>
                  </a:lnTo>
                  <a:lnTo>
                    <a:pt x="3494976" y="428345"/>
                  </a:lnTo>
                  <a:lnTo>
                    <a:pt x="3494976" y="219456"/>
                  </a:lnTo>
                  <a:lnTo>
                    <a:pt x="3423450" y="219456"/>
                  </a:lnTo>
                  <a:lnTo>
                    <a:pt x="3423450" y="138176"/>
                  </a:lnTo>
                  <a:lnTo>
                    <a:pt x="3494976" y="138176"/>
                  </a:lnTo>
                  <a:lnTo>
                    <a:pt x="3494976" y="39014"/>
                  </a:lnTo>
                  <a:close/>
                </a:path>
                <a:path w="5012055" h="574675">
                  <a:moveTo>
                    <a:pt x="2361501" y="39014"/>
                  </a:moveTo>
                  <a:lnTo>
                    <a:pt x="2463101" y="39014"/>
                  </a:lnTo>
                  <a:lnTo>
                    <a:pt x="2463101" y="138176"/>
                  </a:lnTo>
                  <a:lnTo>
                    <a:pt x="2579331" y="138176"/>
                  </a:lnTo>
                  <a:lnTo>
                    <a:pt x="2579331" y="219456"/>
                  </a:lnTo>
                  <a:lnTo>
                    <a:pt x="2463101" y="219456"/>
                  </a:lnTo>
                  <a:lnTo>
                    <a:pt x="2463101" y="425907"/>
                  </a:lnTo>
                  <a:lnTo>
                    <a:pt x="2467013" y="453898"/>
                  </a:lnTo>
                  <a:lnTo>
                    <a:pt x="2478544" y="474268"/>
                  </a:lnTo>
                  <a:lnTo>
                    <a:pt x="2497391" y="486714"/>
                  </a:lnTo>
                  <a:lnTo>
                    <a:pt x="2523248" y="490931"/>
                  </a:lnTo>
                  <a:lnTo>
                    <a:pt x="2538882" y="489851"/>
                  </a:lnTo>
                  <a:lnTo>
                    <a:pt x="2553830" y="486562"/>
                  </a:lnTo>
                  <a:lnTo>
                    <a:pt x="2567711" y="480987"/>
                  </a:lnTo>
                  <a:lnTo>
                    <a:pt x="2580144" y="473049"/>
                  </a:lnTo>
                  <a:lnTo>
                    <a:pt x="2608592" y="545388"/>
                  </a:lnTo>
                  <a:lnTo>
                    <a:pt x="2588209" y="558190"/>
                  </a:lnTo>
                  <a:lnTo>
                    <a:pt x="2564396" y="567334"/>
                  </a:lnTo>
                  <a:lnTo>
                    <a:pt x="2538298" y="572820"/>
                  </a:lnTo>
                  <a:lnTo>
                    <a:pt x="2511056" y="574649"/>
                  </a:lnTo>
                  <a:lnTo>
                    <a:pt x="2458985" y="568641"/>
                  </a:lnTo>
                  <a:lnTo>
                    <a:pt x="2417331" y="550772"/>
                  </a:lnTo>
                  <a:lnTo>
                    <a:pt x="2386756" y="521277"/>
                  </a:lnTo>
                  <a:lnTo>
                    <a:pt x="2367925" y="480390"/>
                  </a:lnTo>
                  <a:lnTo>
                    <a:pt x="2361501" y="428345"/>
                  </a:lnTo>
                  <a:lnTo>
                    <a:pt x="2361501" y="219456"/>
                  </a:lnTo>
                  <a:lnTo>
                    <a:pt x="2289975" y="219456"/>
                  </a:lnTo>
                  <a:lnTo>
                    <a:pt x="2289975" y="138176"/>
                  </a:lnTo>
                  <a:lnTo>
                    <a:pt x="2361501" y="138176"/>
                  </a:lnTo>
                  <a:lnTo>
                    <a:pt x="2361501" y="39014"/>
                  </a:lnTo>
                  <a:close/>
                </a:path>
                <a:path w="5012055" h="574675">
                  <a:moveTo>
                    <a:pt x="1541462" y="0"/>
                  </a:moveTo>
                  <a:lnTo>
                    <a:pt x="1647126" y="0"/>
                  </a:lnTo>
                  <a:lnTo>
                    <a:pt x="1647126" y="568960"/>
                  </a:lnTo>
                  <a:lnTo>
                    <a:pt x="1541462" y="568960"/>
                  </a:lnTo>
                  <a:lnTo>
                    <a:pt x="1541462" y="0"/>
                  </a:lnTo>
                  <a:close/>
                </a:path>
                <a:path w="5012055" h="574675">
                  <a:moveTo>
                    <a:pt x="658812" y="0"/>
                  </a:moveTo>
                  <a:lnTo>
                    <a:pt x="745782" y="0"/>
                  </a:lnTo>
                  <a:lnTo>
                    <a:pt x="1059522" y="385267"/>
                  </a:lnTo>
                  <a:lnTo>
                    <a:pt x="1059522" y="0"/>
                  </a:lnTo>
                  <a:lnTo>
                    <a:pt x="1164374" y="0"/>
                  </a:lnTo>
                  <a:lnTo>
                    <a:pt x="1164374" y="568960"/>
                  </a:lnTo>
                  <a:lnTo>
                    <a:pt x="1077404" y="568960"/>
                  </a:lnTo>
                  <a:lnTo>
                    <a:pt x="763663" y="183692"/>
                  </a:lnTo>
                  <a:lnTo>
                    <a:pt x="763663" y="568960"/>
                  </a:lnTo>
                  <a:lnTo>
                    <a:pt x="658812" y="568960"/>
                  </a:lnTo>
                  <a:lnTo>
                    <a:pt x="658812" y="0"/>
                  </a:lnTo>
                  <a:close/>
                </a:path>
                <a:path w="5012055" h="574675">
                  <a:moveTo>
                    <a:pt x="0" y="0"/>
                  </a:moveTo>
                  <a:lnTo>
                    <a:pt x="86969" y="0"/>
                  </a:lnTo>
                  <a:lnTo>
                    <a:pt x="400710" y="385267"/>
                  </a:lnTo>
                  <a:lnTo>
                    <a:pt x="400710" y="0"/>
                  </a:lnTo>
                  <a:lnTo>
                    <a:pt x="505561" y="0"/>
                  </a:lnTo>
                  <a:lnTo>
                    <a:pt x="505561" y="568960"/>
                  </a:lnTo>
                  <a:lnTo>
                    <a:pt x="418592" y="568960"/>
                  </a:lnTo>
                  <a:lnTo>
                    <a:pt x="104851" y="183692"/>
                  </a:lnTo>
                  <a:lnTo>
                    <a:pt x="104851" y="568960"/>
                  </a:lnTo>
                  <a:lnTo>
                    <a:pt x="0" y="5689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4600" y="2826156"/>
              <a:ext cx="142747" cy="1346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5163" y="2826156"/>
              <a:ext cx="142747" cy="13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94702" y="1501368"/>
            <a:ext cx="1687830" cy="2647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19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94672" y="2379979"/>
            <a:ext cx="2279650" cy="268160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15"/>
              </a:spcBef>
              <a:tabLst>
                <a:tab pos="581660" algn="l"/>
              </a:tabLst>
            </a:pPr>
            <a:r>
              <a:rPr sz="5400" spc="209" baseline="-41666" dirty="0">
                <a:latin typeface="Cambria Math"/>
                <a:cs typeface="Cambria Math"/>
              </a:rPr>
              <a:t>𝑋</a:t>
            </a:r>
            <a:r>
              <a:rPr lang="en-US" sz="3900" spc="209" baseline="-29914" dirty="0">
                <a:latin typeface="Cambria Math"/>
                <a:cs typeface="Cambria Math"/>
              </a:rPr>
              <a:t>'</a:t>
            </a:r>
            <a:r>
              <a:rPr sz="3900" baseline="-29914" dirty="0">
                <a:latin typeface="Cambria Math"/>
                <a:cs typeface="Cambria Math"/>
              </a:rPr>
              <a:t>	</a:t>
            </a:r>
            <a:r>
              <a:rPr sz="5400" baseline="-41666" dirty="0">
                <a:latin typeface="Cambria Math"/>
                <a:cs typeface="Cambria Math"/>
              </a:rPr>
              <a:t>=</a:t>
            </a:r>
            <a:r>
              <a:rPr sz="5400" spc="292" baseline="-41666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𝑋</a:t>
            </a:r>
            <a:r>
              <a:rPr sz="3600" spc="85" dirty="0">
                <a:latin typeface="Cambria Math"/>
                <a:cs typeface="Cambria Math"/>
              </a:rPr>
              <a:t> </a:t>
            </a:r>
            <a:r>
              <a:rPr sz="3600" dirty="0">
                <a:latin typeface="Cambria Math"/>
                <a:cs typeface="Cambria Math"/>
              </a:rPr>
              <a:t>− </a:t>
            </a:r>
            <a:r>
              <a:rPr sz="3600" spc="-50" dirty="0">
                <a:latin typeface="Cambria Math"/>
                <a:cs typeface="Cambria Math"/>
              </a:rPr>
              <a:t>𝜇</a:t>
            </a:r>
            <a:endParaRPr sz="3600" dirty="0">
              <a:latin typeface="Cambria Math"/>
              <a:cs typeface="Cambria Math"/>
            </a:endParaRPr>
          </a:p>
          <a:p>
            <a:pPr marL="1052195" algn="ctr">
              <a:lnSpc>
                <a:spcPct val="100000"/>
              </a:lnSpc>
              <a:spcBef>
                <a:spcPts val="815"/>
              </a:spcBef>
            </a:pPr>
            <a:r>
              <a:rPr sz="3600" spc="-50" dirty="0">
                <a:latin typeface="Cambria Math"/>
                <a:cs typeface="Cambria Math"/>
              </a:rPr>
              <a:t>𝜎</a:t>
            </a:r>
            <a:endParaRPr sz="3600" dirty="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620"/>
              </a:spcBef>
            </a:pPr>
            <a:endParaRPr sz="3600" dirty="0">
              <a:latin typeface="Cambria Math"/>
              <a:cs typeface="Cambria Math"/>
            </a:endParaRPr>
          </a:p>
          <a:p>
            <a:pPr marL="12700" algn="ctr">
              <a:lnSpc>
                <a:spcPct val="100000"/>
              </a:lnSpc>
            </a:pPr>
            <a:r>
              <a:rPr sz="4000" spc="160" dirty="0">
                <a:latin typeface="Calibri"/>
                <a:cs typeface="Calibri"/>
              </a:rPr>
              <a:t>[-</a:t>
            </a:r>
            <a:r>
              <a:rPr sz="4000" spc="220" dirty="0">
                <a:latin typeface="Calibri"/>
                <a:cs typeface="Calibri"/>
              </a:rPr>
              <a:t>3</a:t>
            </a:r>
            <a:r>
              <a:rPr sz="4000" spc="2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;</a:t>
            </a:r>
            <a:r>
              <a:rPr sz="4000" spc="30" dirty="0">
                <a:latin typeface="Calibri"/>
                <a:cs typeface="Calibri"/>
              </a:rPr>
              <a:t> </a:t>
            </a:r>
            <a:r>
              <a:rPr sz="4000" spc="155" dirty="0">
                <a:latin typeface="Calibri"/>
                <a:cs typeface="Calibri"/>
              </a:rPr>
              <a:t>+3]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70B48-F657-9FA4-2A23-934FEC96326C}"/>
              </a:ext>
            </a:extLst>
          </p:cNvPr>
          <p:cNvSpPr txBox="1"/>
          <p:nvPr/>
        </p:nvSpPr>
        <p:spPr>
          <a:xfrm>
            <a:off x="7315200" y="1197339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Standardization</a:t>
            </a:r>
            <a:endParaRPr lang="en-CA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F12B7F-CFA0-DDBD-23A5-90DBED40FEF1}"/>
              </a:ext>
            </a:extLst>
          </p:cNvPr>
          <p:cNvGrpSpPr/>
          <p:nvPr/>
        </p:nvGrpSpPr>
        <p:grpSpPr>
          <a:xfrm>
            <a:off x="762000" y="1219200"/>
            <a:ext cx="4494056" cy="3852665"/>
            <a:chOff x="762000" y="1219200"/>
            <a:chExt cx="4494056" cy="3852665"/>
          </a:xfrm>
        </p:grpSpPr>
        <p:sp>
          <p:nvSpPr>
            <p:cNvPr id="8" name="object 8"/>
            <p:cNvSpPr txBox="1"/>
            <p:nvPr/>
          </p:nvSpPr>
          <p:spPr>
            <a:xfrm>
              <a:off x="2696304" y="1501368"/>
              <a:ext cx="1505585" cy="2647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550" spc="195" dirty="0">
                  <a:solidFill>
                    <a:srgbClr val="FFFFFF"/>
                  </a:solidFill>
                  <a:latin typeface="Calibri"/>
                  <a:cs typeface="Calibri"/>
                </a:rPr>
                <a:t>Normalization</a:t>
              </a:r>
              <a:endParaRPr sz="1550">
                <a:latin typeface="Calibri"/>
                <a:cs typeface="Calibri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631223" y="2782315"/>
              <a:ext cx="100012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  <a:tabLst>
                  <a:tab pos="619760" algn="l"/>
                </a:tabLst>
              </a:pPr>
              <a:r>
                <a:rPr sz="3600" spc="140" dirty="0">
                  <a:latin typeface="Cambria Math"/>
                  <a:cs typeface="Cambria Math"/>
                </a:rPr>
                <a:t>𝑋</a:t>
              </a:r>
              <a:r>
                <a:rPr lang="en-US" sz="3600" spc="140" dirty="0">
                  <a:latin typeface="Cambria Math"/>
                  <a:cs typeface="Cambria Math"/>
                </a:rPr>
                <a:t>'</a:t>
              </a:r>
              <a:r>
                <a:rPr sz="3900" baseline="27777" dirty="0">
                  <a:latin typeface="Cambria Math"/>
                  <a:cs typeface="Cambria Math"/>
                </a:rPr>
                <a:t>	</a:t>
              </a:r>
              <a:r>
                <a:rPr sz="3600" spc="-50" dirty="0">
                  <a:latin typeface="Cambria Math"/>
                  <a:cs typeface="Cambria Math"/>
                </a:rPr>
                <a:t>=</a:t>
              </a:r>
              <a:endParaRPr sz="3600" dirty="0">
                <a:latin typeface="Cambria Math"/>
                <a:cs typeface="Cambria Math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3038890" y="2434844"/>
              <a:ext cx="184785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600" dirty="0">
                  <a:latin typeface="Cambria Math"/>
                  <a:cs typeface="Cambria Math"/>
                </a:rPr>
                <a:t>𝑋</a:t>
              </a:r>
              <a:r>
                <a:rPr sz="3600" spc="80" dirty="0">
                  <a:latin typeface="Cambria Math"/>
                  <a:cs typeface="Cambria Math"/>
                </a:rPr>
                <a:t> </a:t>
              </a:r>
              <a:r>
                <a:rPr sz="3600" dirty="0">
                  <a:latin typeface="Cambria Math"/>
                  <a:cs typeface="Cambria Math"/>
                </a:rPr>
                <a:t>−</a:t>
              </a:r>
              <a:r>
                <a:rPr sz="3600" spc="-5" dirty="0">
                  <a:latin typeface="Cambria Math"/>
                  <a:cs typeface="Cambria Math"/>
                </a:rPr>
                <a:t> </a:t>
              </a:r>
              <a:r>
                <a:rPr sz="3600" spc="204" dirty="0">
                  <a:latin typeface="Cambria Math"/>
                  <a:cs typeface="Cambria Math"/>
                </a:rPr>
                <a:t>𝑋</a:t>
              </a:r>
              <a:r>
                <a:rPr lang="en-US" sz="3900" spc="307" baseline="-16025" dirty="0">
                  <a:latin typeface="Cambria Math"/>
                  <a:cs typeface="Cambria Math"/>
                </a:rPr>
                <a:t>min</a:t>
              </a:r>
              <a:endParaRPr sz="3900" baseline="-16025" dirty="0">
                <a:latin typeface="Cambria Math"/>
                <a:cs typeface="Cambria Math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669066" y="3181604"/>
              <a:ext cx="2586990" cy="189026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0"/>
                </a:spcBef>
                <a:tabLst>
                  <a:tab pos="1172845" algn="l"/>
                </a:tabLst>
              </a:pPr>
              <a:r>
                <a:rPr sz="5400" spc="82" baseline="11574" dirty="0">
                  <a:latin typeface="Cambria Math"/>
                  <a:cs typeface="Cambria Math"/>
                </a:rPr>
                <a:t>𝑋</a:t>
              </a:r>
              <a:r>
                <a:rPr lang="en-US" sz="2600" spc="55" baseline="11574" dirty="0">
                  <a:latin typeface="Cambria Math"/>
                  <a:cs typeface="Cambria Math"/>
                </a:rPr>
                <a:t>max</a:t>
              </a:r>
              <a:r>
                <a:rPr sz="2600" dirty="0">
                  <a:latin typeface="Cambria Math"/>
                  <a:cs typeface="Cambria Math"/>
                </a:rPr>
                <a:t>	</a:t>
              </a:r>
              <a:r>
                <a:rPr sz="5400" baseline="11574" dirty="0">
                  <a:latin typeface="Cambria Math"/>
                  <a:cs typeface="Cambria Math"/>
                </a:rPr>
                <a:t>−</a:t>
              </a:r>
              <a:r>
                <a:rPr sz="5400" spc="7" baseline="11574" dirty="0">
                  <a:latin typeface="Cambria Math"/>
                  <a:cs typeface="Cambria Math"/>
                </a:rPr>
                <a:t> </a:t>
              </a:r>
              <a:r>
                <a:rPr sz="5400" spc="307" baseline="11574" dirty="0">
                  <a:latin typeface="Cambria Math"/>
                  <a:cs typeface="Cambria Math"/>
                </a:rPr>
                <a:t>𝑋</a:t>
              </a:r>
              <a:r>
                <a:rPr lang="en-US" sz="2600" spc="204" baseline="11574" dirty="0">
                  <a:latin typeface="Cambria Math"/>
                  <a:cs typeface="Cambria Math"/>
                </a:rPr>
                <a:t>min</a:t>
              </a:r>
              <a:endParaRPr sz="2600" dirty="0">
                <a:latin typeface="Cambria Math"/>
                <a:cs typeface="Cambria Math"/>
              </a:endParaRPr>
            </a:p>
            <a:p>
              <a:pPr>
                <a:lnSpc>
                  <a:spcPct val="100000"/>
                </a:lnSpc>
                <a:spcBef>
                  <a:spcPts val="2355"/>
                </a:spcBef>
              </a:pPr>
              <a:endParaRPr sz="2600" dirty="0">
                <a:latin typeface="Cambria Math"/>
                <a:cs typeface="Cambria Math"/>
              </a:endParaRPr>
            </a:p>
            <a:p>
              <a:pPr marL="172085">
                <a:lnSpc>
                  <a:spcPct val="100000"/>
                </a:lnSpc>
                <a:spcBef>
                  <a:spcPts val="5"/>
                </a:spcBef>
              </a:pPr>
              <a:r>
                <a:rPr sz="4000" spc="325" dirty="0">
                  <a:latin typeface="Calibri"/>
                  <a:cs typeface="Calibri"/>
                </a:rPr>
                <a:t>[0</a:t>
              </a:r>
              <a:r>
                <a:rPr sz="4000" spc="2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;</a:t>
              </a:r>
              <a:r>
                <a:rPr sz="4000" spc="25" dirty="0">
                  <a:latin typeface="Calibri"/>
                  <a:cs typeface="Calibri"/>
                </a:rPr>
                <a:t> </a:t>
              </a:r>
              <a:r>
                <a:rPr sz="4000" spc="-300" dirty="0">
                  <a:latin typeface="Calibri"/>
                  <a:cs typeface="Calibri"/>
                </a:rPr>
                <a:t>1]</a:t>
              </a:r>
              <a:endParaRPr sz="4000" dirty="0">
                <a:latin typeface="Calibri"/>
                <a:cs typeface="Calibri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425781B-1DD9-7EF9-3868-C160DF78D6F3}"/>
                </a:ext>
              </a:extLst>
            </p:cNvPr>
            <p:cNvSpPr txBox="1"/>
            <p:nvPr/>
          </p:nvSpPr>
          <p:spPr>
            <a:xfrm>
              <a:off x="762000" y="1219200"/>
              <a:ext cx="3886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Normalization</a:t>
              </a:r>
              <a:endParaRPr lang="en-CA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85A8D2-DA2E-EB9D-E6D6-3AF5A91AF01E}"/>
                </a:ext>
              </a:extLst>
            </p:cNvPr>
            <p:cNvCxnSpPr/>
            <p:nvPr/>
          </p:nvCxnSpPr>
          <p:spPr>
            <a:xfrm>
              <a:off x="2895600" y="3124200"/>
              <a:ext cx="19911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8F9399-556C-58FA-08C4-EE2EA0352B38}"/>
              </a:ext>
            </a:extLst>
          </p:cNvPr>
          <p:cNvCxnSpPr>
            <a:cxnSpLocks/>
          </p:cNvCxnSpPr>
          <p:nvPr/>
        </p:nvCxnSpPr>
        <p:spPr>
          <a:xfrm>
            <a:off x="8713852" y="3124200"/>
            <a:ext cx="116047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476149" y="2063084"/>
            <a:ext cx="4441825" cy="4688840"/>
            <a:chOff x="7476149" y="2063084"/>
            <a:chExt cx="4441825" cy="4688840"/>
          </a:xfrm>
        </p:grpSpPr>
        <p:sp>
          <p:nvSpPr>
            <p:cNvPr id="10" name="object 10"/>
            <p:cNvSpPr/>
            <p:nvPr/>
          </p:nvSpPr>
          <p:spPr>
            <a:xfrm>
              <a:off x="11904967" y="4287875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1422082"/>
                  </a:moveTo>
                  <a:lnTo>
                    <a:pt x="0" y="1422082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1422082"/>
                  </a:lnTo>
                  <a:close/>
                </a:path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914082"/>
                  </a:lnTo>
                  <a:lnTo>
                    <a:pt x="12700" y="914082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76147" y="2063089"/>
              <a:ext cx="4051935" cy="3362960"/>
            </a:xfrm>
            <a:custGeom>
              <a:avLst/>
              <a:gdLst/>
              <a:ahLst/>
              <a:cxnLst/>
              <a:rect l="l" t="t" r="r" b="b"/>
              <a:pathLst>
                <a:path w="4051934" h="3362960">
                  <a:moveTo>
                    <a:pt x="4051465" y="3127146"/>
                  </a:moveTo>
                  <a:lnTo>
                    <a:pt x="3938130" y="3060217"/>
                  </a:lnTo>
                  <a:lnTo>
                    <a:pt x="3929367" y="3062465"/>
                  </a:lnTo>
                  <a:lnTo>
                    <a:pt x="3921341" y="3076054"/>
                  </a:lnTo>
                  <a:lnTo>
                    <a:pt x="3923601" y="3084817"/>
                  </a:lnTo>
                  <a:lnTo>
                    <a:pt x="3970337" y="3112427"/>
                  </a:lnTo>
                  <a:lnTo>
                    <a:pt x="294716" y="3092856"/>
                  </a:lnTo>
                  <a:lnTo>
                    <a:pt x="294716" y="81203"/>
                  </a:lnTo>
                  <a:lnTo>
                    <a:pt x="322072" y="128092"/>
                  </a:lnTo>
                  <a:lnTo>
                    <a:pt x="330822" y="130403"/>
                  </a:lnTo>
                  <a:lnTo>
                    <a:pt x="344449" y="122440"/>
                  </a:lnTo>
                  <a:lnTo>
                    <a:pt x="346760" y="113703"/>
                  </a:lnTo>
                  <a:lnTo>
                    <a:pt x="296964" y="28346"/>
                  </a:lnTo>
                  <a:lnTo>
                    <a:pt x="280428" y="0"/>
                  </a:lnTo>
                  <a:lnTo>
                    <a:pt x="214109" y="113703"/>
                  </a:lnTo>
                  <a:lnTo>
                    <a:pt x="216408" y="122440"/>
                  </a:lnTo>
                  <a:lnTo>
                    <a:pt x="230047" y="130403"/>
                  </a:lnTo>
                  <a:lnTo>
                    <a:pt x="238785" y="128092"/>
                  </a:lnTo>
                  <a:lnTo>
                    <a:pt x="266141" y="81203"/>
                  </a:lnTo>
                  <a:lnTo>
                    <a:pt x="266141" y="3092704"/>
                  </a:lnTo>
                  <a:lnTo>
                    <a:pt x="152" y="3091281"/>
                  </a:lnTo>
                  <a:lnTo>
                    <a:pt x="0" y="3119856"/>
                  </a:lnTo>
                  <a:lnTo>
                    <a:pt x="266141" y="3121279"/>
                  </a:lnTo>
                  <a:lnTo>
                    <a:pt x="266141" y="3362388"/>
                  </a:lnTo>
                  <a:lnTo>
                    <a:pt x="294716" y="3362388"/>
                  </a:lnTo>
                  <a:lnTo>
                    <a:pt x="294716" y="3121431"/>
                  </a:lnTo>
                  <a:lnTo>
                    <a:pt x="3970197" y="3141002"/>
                  </a:lnTo>
                  <a:lnTo>
                    <a:pt x="3923157" y="3168104"/>
                  </a:lnTo>
                  <a:lnTo>
                    <a:pt x="3920807" y="3176828"/>
                  </a:lnTo>
                  <a:lnTo>
                    <a:pt x="3928681" y="3190506"/>
                  </a:lnTo>
                  <a:lnTo>
                    <a:pt x="3937419" y="3192856"/>
                  </a:lnTo>
                  <a:lnTo>
                    <a:pt x="4026941" y="3141281"/>
                  </a:lnTo>
                  <a:lnTo>
                    <a:pt x="4051465" y="312714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9346" y="4206212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8459" y="4062440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838" y="3868346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7498" y="3746138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2554" y="3501722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8214" y="4213401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7327" y="3501722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9140" y="4587212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3272" y="4306855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0629" y="4666289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26346" y="2308402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34819" y="2682212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539440" y="2768479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21214" y="2624703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64214" y="3142289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21214" y="3142289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30969" y="2473742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43932" y="2380289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23272" y="3077589"/>
              <a:ext cx="172116" cy="1721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280558" y="3220511"/>
              <a:ext cx="941069" cy="591185"/>
            </a:xfrm>
            <a:custGeom>
              <a:avLst/>
              <a:gdLst/>
              <a:ahLst/>
              <a:cxnLst/>
              <a:rect l="l" t="t" r="r" b="b"/>
              <a:pathLst>
                <a:path w="941070" h="591185">
                  <a:moveTo>
                    <a:pt x="21380" y="13346"/>
                  </a:moveTo>
                  <a:lnTo>
                    <a:pt x="27252" y="24497"/>
                  </a:lnTo>
                  <a:lnTo>
                    <a:pt x="934062" y="590558"/>
                  </a:lnTo>
                  <a:lnTo>
                    <a:pt x="940788" y="579785"/>
                  </a:lnTo>
                  <a:lnTo>
                    <a:pt x="33977" y="13724"/>
                  </a:lnTo>
                  <a:lnTo>
                    <a:pt x="21380" y="13346"/>
                  </a:lnTo>
                  <a:close/>
                </a:path>
                <a:path w="941070" h="591185">
                  <a:moveTo>
                    <a:pt x="0" y="0"/>
                  </a:moveTo>
                  <a:lnTo>
                    <a:pt x="47807" y="90791"/>
                  </a:lnTo>
                  <a:lnTo>
                    <a:pt x="51648" y="91982"/>
                  </a:lnTo>
                  <a:lnTo>
                    <a:pt x="57853" y="88714"/>
                  </a:lnTo>
                  <a:lnTo>
                    <a:pt x="59044" y="84874"/>
                  </a:lnTo>
                  <a:lnTo>
                    <a:pt x="27252" y="24497"/>
                  </a:lnTo>
                  <a:lnTo>
                    <a:pt x="7327" y="12059"/>
                  </a:lnTo>
                  <a:lnTo>
                    <a:pt x="14052" y="1286"/>
                  </a:lnTo>
                  <a:lnTo>
                    <a:pt x="42915" y="1286"/>
                  </a:lnTo>
                  <a:lnTo>
                    <a:pt x="0" y="0"/>
                  </a:lnTo>
                  <a:close/>
                </a:path>
                <a:path w="941070" h="591185">
                  <a:moveTo>
                    <a:pt x="14052" y="1286"/>
                  </a:moveTo>
                  <a:lnTo>
                    <a:pt x="7327" y="12059"/>
                  </a:lnTo>
                  <a:lnTo>
                    <a:pt x="27252" y="24497"/>
                  </a:lnTo>
                  <a:lnTo>
                    <a:pt x="21380" y="13346"/>
                  </a:lnTo>
                  <a:lnTo>
                    <a:pt x="10500" y="13020"/>
                  </a:lnTo>
                  <a:lnTo>
                    <a:pt x="16309" y="3714"/>
                  </a:lnTo>
                  <a:lnTo>
                    <a:pt x="17942" y="3714"/>
                  </a:lnTo>
                  <a:lnTo>
                    <a:pt x="14052" y="1286"/>
                  </a:lnTo>
                  <a:close/>
                </a:path>
                <a:path w="941070" h="591185">
                  <a:moveTo>
                    <a:pt x="42915" y="1286"/>
                  </a:moveTo>
                  <a:lnTo>
                    <a:pt x="14052" y="1286"/>
                  </a:lnTo>
                  <a:lnTo>
                    <a:pt x="33977" y="13724"/>
                  </a:lnTo>
                  <a:lnTo>
                    <a:pt x="102182" y="15769"/>
                  </a:lnTo>
                  <a:lnTo>
                    <a:pt x="105102" y="13020"/>
                  </a:lnTo>
                  <a:lnTo>
                    <a:pt x="105319" y="6002"/>
                  </a:lnTo>
                  <a:lnTo>
                    <a:pt x="102563" y="3074"/>
                  </a:lnTo>
                  <a:lnTo>
                    <a:pt x="42915" y="1286"/>
                  </a:lnTo>
                  <a:close/>
                </a:path>
                <a:path w="941070" h="591185">
                  <a:moveTo>
                    <a:pt x="17942" y="3714"/>
                  </a:moveTo>
                  <a:lnTo>
                    <a:pt x="16309" y="3714"/>
                  </a:lnTo>
                  <a:lnTo>
                    <a:pt x="21380" y="13346"/>
                  </a:lnTo>
                  <a:lnTo>
                    <a:pt x="33977" y="13724"/>
                  </a:lnTo>
                  <a:lnTo>
                    <a:pt x="17942" y="3714"/>
                  </a:lnTo>
                  <a:close/>
                </a:path>
                <a:path w="941070" h="591185">
                  <a:moveTo>
                    <a:pt x="16309" y="3714"/>
                  </a:moveTo>
                  <a:lnTo>
                    <a:pt x="10500" y="13020"/>
                  </a:lnTo>
                  <a:lnTo>
                    <a:pt x="21380" y="13346"/>
                  </a:lnTo>
                  <a:lnTo>
                    <a:pt x="16309" y="37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387095" y="167639"/>
            <a:ext cx="7638415" cy="658495"/>
            <a:chOff x="387095" y="167639"/>
            <a:chExt cx="7638415" cy="658495"/>
          </a:xfrm>
        </p:grpSpPr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7095" y="170687"/>
              <a:ext cx="2420112" cy="53644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12699" y="202996"/>
              <a:ext cx="2342515" cy="457200"/>
            </a:xfrm>
            <a:custGeom>
              <a:avLst/>
              <a:gdLst/>
              <a:ahLst/>
              <a:cxnLst/>
              <a:rect l="l" t="t" r="r" b="b"/>
              <a:pathLst>
                <a:path w="2342515" h="457200">
                  <a:moveTo>
                    <a:pt x="1402223" y="186537"/>
                  </a:moveTo>
                  <a:lnTo>
                    <a:pt x="1263167" y="186537"/>
                  </a:lnTo>
                  <a:lnTo>
                    <a:pt x="1298724" y="191328"/>
                  </a:lnTo>
                  <a:lnTo>
                    <a:pt x="1324051" y="205206"/>
                  </a:lnTo>
                  <a:lnTo>
                    <a:pt x="1339205" y="227428"/>
                  </a:lnTo>
                  <a:lnTo>
                    <a:pt x="1344244" y="257251"/>
                  </a:lnTo>
                  <a:lnTo>
                    <a:pt x="1344244" y="262127"/>
                  </a:lnTo>
                  <a:lnTo>
                    <a:pt x="1260119" y="262127"/>
                  </a:lnTo>
                  <a:lnTo>
                    <a:pt x="1197311" y="269643"/>
                  </a:lnTo>
                  <a:lnTo>
                    <a:pt x="1155420" y="290245"/>
                  </a:lnTo>
                  <a:lnTo>
                    <a:pt x="1132046" y="321021"/>
                  </a:lnTo>
                  <a:lnTo>
                    <a:pt x="1124788" y="359054"/>
                  </a:lnTo>
                  <a:lnTo>
                    <a:pt x="1133284" y="398211"/>
                  </a:lnTo>
                  <a:lnTo>
                    <a:pt x="1157554" y="429082"/>
                  </a:lnTo>
                  <a:lnTo>
                    <a:pt x="1195768" y="449322"/>
                  </a:lnTo>
                  <a:lnTo>
                    <a:pt x="1246098" y="456590"/>
                  </a:lnTo>
                  <a:lnTo>
                    <a:pt x="1280102" y="453675"/>
                  </a:lnTo>
                  <a:lnTo>
                    <a:pt x="1308735" y="445160"/>
                  </a:lnTo>
                  <a:lnTo>
                    <a:pt x="1331652" y="431387"/>
                  </a:lnTo>
                  <a:lnTo>
                    <a:pt x="1348511" y="412699"/>
                  </a:lnTo>
                  <a:lnTo>
                    <a:pt x="1420444" y="412699"/>
                  </a:lnTo>
                  <a:lnTo>
                    <a:pt x="1420444" y="401116"/>
                  </a:lnTo>
                  <a:lnTo>
                    <a:pt x="1261948" y="401116"/>
                  </a:lnTo>
                  <a:lnTo>
                    <a:pt x="1235773" y="397925"/>
                  </a:lnTo>
                  <a:lnTo>
                    <a:pt x="1216228" y="388848"/>
                  </a:lnTo>
                  <a:lnTo>
                    <a:pt x="1203998" y="374627"/>
                  </a:lnTo>
                  <a:lnTo>
                    <a:pt x="1199769" y="356006"/>
                  </a:lnTo>
                  <a:lnTo>
                    <a:pt x="1202769" y="339213"/>
                  </a:lnTo>
                  <a:lnTo>
                    <a:pt x="1213256" y="325450"/>
                  </a:lnTo>
                  <a:lnTo>
                    <a:pt x="1233458" y="316144"/>
                  </a:lnTo>
                  <a:lnTo>
                    <a:pt x="1265605" y="312724"/>
                  </a:lnTo>
                  <a:lnTo>
                    <a:pt x="1420444" y="312724"/>
                  </a:lnTo>
                  <a:lnTo>
                    <a:pt x="1420444" y="261518"/>
                  </a:lnTo>
                  <a:lnTo>
                    <a:pt x="1414050" y="211077"/>
                  </a:lnTo>
                  <a:lnTo>
                    <a:pt x="1402223" y="186537"/>
                  </a:lnTo>
                  <a:close/>
                </a:path>
                <a:path w="2342515" h="457200">
                  <a:moveTo>
                    <a:pt x="1420444" y="412699"/>
                  </a:moveTo>
                  <a:lnTo>
                    <a:pt x="1348511" y="412699"/>
                  </a:lnTo>
                  <a:lnTo>
                    <a:pt x="1348511" y="452323"/>
                  </a:lnTo>
                  <a:lnTo>
                    <a:pt x="1420444" y="452323"/>
                  </a:lnTo>
                  <a:lnTo>
                    <a:pt x="1420444" y="412699"/>
                  </a:lnTo>
                  <a:close/>
                </a:path>
                <a:path w="2342515" h="457200">
                  <a:moveTo>
                    <a:pt x="1420444" y="312724"/>
                  </a:moveTo>
                  <a:lnTo>
                    <a:pt x="1344244" y="312724"/>
                  </a:lnTo>
                  <a:lnTo>
                    <a:pt x="1344244" y="350519"/>
                  </a:lnTo>
                  <a:lnTo>
                    <a:pt x="1331214" y="372570"/>
                  </a:lnTo>
                  <a:lnTo>
                    <a:pt x="1312240" y="388391"/>
                  </a:lnTo>
                  <a:lnTo>
                    <a:pt x="1288694" y="397925"/>
                  </a:lnTo>
                  <a:lnTo>
                    <a:pt x="1261948" y="401116"/>
                  </a:lnTo>
                  <a:lnTo>
                    <a:pt x="1420444" y="401116"/>
                  </a:lnTo>
                  <a:lnTo>
                    <a:pt x="1420444" y="312724"/>
                  </a:lnTo>
                  <a:close/>
                </a:path>
                <a:path w="2342515" h="457200">
                  <a:moveTo>
                    <a:pt x="1272311" y="123139"/>
                  </a:moveTo>
                  <a:lnTo>
                    <a:pt x="1233554" y="125653"/>
                  </a:lnTo>
                  <a:lnTo>
                    <a:pt x="1196797" y="133197"/>
                  </a:lnTo>
                  <a:lnTo>
                    <a:pt x="1163354" y="145770"/>
                  </a:lnTo>
                  <a:lnTo>
                    <a:pt x="1134541" y="163372"/>
                  </a:lnTo>
                  <a:lnTo>
                    <a:pt x="1164412" y="218846"/>
                  </a:lnTo>
                  <a:lnTo>
                    <a:pt x="1184986" y="205311"/>
                  </a:lnTo>
                  <a:lnTo>
                    <a:pt x="1209217" y="195148"/>
                  </a:lnTo>
                  <a:lnTo>
                    <a:pt x="1235735" y="188756"/>
                  </a:lnTo>
                  <a:lnTo>
                    <a:pt x="1263167" y="186537"/>
                  </a:lnTo>
                  <a:lnTo>
                    <a:pt x="1402223" y="186537"/>
                  </a:lnTo>
                  <a:lnTo>
                    <a:pt x="1395338" y="172253"/>
                  </a:lnTo>
                  <a:lnTo>
                    <a:pt x="1365009" y="144811"/>
                  </a:lnTo>
                  <a:lnTo>
                    <a:pt x="1323766" y="128518"/>
                  </a:lnTo>
                  <a:lnTo>
                    <a:pt x="1272311" y="123139"/>
                  </a:lnTo>
                  <a:close/>
                </a:path>
                <a:path w="2342515" h="457200">
                  <a:moveTo>
                    <a:pt x="1604403" y="190195"/>
                  </a:moveTo>
                  <a:lnTo>
                    <a:pt x="1528203" y="190195"/>
                  </a:lnTo>
                  <a:lnTo>
                    <a:pt x="1528203" y="346862"/>
                  </a:lnTo>
                  <a:lnTo>
                    <a:pt x="1535699" y="394354"/>
                  </a:lnTo>
                  <a:lnTo>
                    <a:pt x="1557540" y="428701"/>
                  </a:lnTo>
                  <a:lnTo>
                    <a:pt x="1592754" y="449560"/>
                  </a:lnTo>
                  <a:lnTo>
                    <a:pt x="1640370" y="456590"/>
                  </a:lnTo>
                  <a:lnTo>
                    <a:pt x="1660801" y="455218"/>
                  </a:lnTo>
                  <a:lnTo>
                    <a:pt x="1680375" y="451103"/>
                  </a:lnTo>
                  <a:lnTo>
                    <a:pt x="1698234" y="444245"/>
                  </a:lnTo>
                  <a:lnTo>
                    <a:pt x="1713522" y="434644"/>
                  </a:lnTo>
                  <a:lnTo>
                    <a:pt x="1697460" y="393801"/>
                  </a:lnTo>
                  <a:lnTo>
                    <a:pt x="1649514" y="393801"/>
                  </a:lnTo>
                  <a:lnTo>
                    <a:pt x="1630121" y="390639"/>
                  </a:lnTo>
                  <a:lnTo>
                    <a:pt x="1615986" y="381304"/>
                  </a:lnTo>
                  <a:lnTo>
                    <a:pt x="1607337" y="366026"/>
                  </a:lnTo>
                  <a:lnTo>
                    <a:pt x="1604403" y="345033"/>
                  </a:lnTo>
                  <a:lnTo>
                    <a:pt x="1604403" y="190195"/>
                  </a:lnTo>
                  <a:close/>
                </a:path>
                <a:path w="2342515" h="457200">
                  <a:moveTo>
                    <a:pt x="1692186" y="380390"/>
                  </a:moveTo>
                  <a:lnTo>
                    <a:pt x="1682861" y="386343"/>
                  </a:lnTo>
                  <a:lnTo>
                    <a:pt x="1672450" y="390524"/>
                  </a:lnTo>
                  <a:lnTo>
                    <a:pt x="1661239" y="392991"/>
                  </a:lnTo>
                  <a:lnTo>
                    <a:pt x="1649514" y="393801"/>
                  </a:lnTo>
                  <a:lnTo>
                    <a:pt x="1697460" y="393801"/>
                  </a:lnTo>
                  <a:lnTo>
                    <a:pt x="1692186" y="380390"/>
                  </a:lnTo>
                  <a:close/>
                </a:path>
                <a:path w="2342515" h="457200">
                  <a:moveTo>
                    <a:pt x="1691576" y="129235"/>
                  </a:moveTo>
                  <a:lnTo>
                    <a:pt x="1474558" y="129235"/>
                  </a:lnTo>
                  <a:lnTo>
                    <a:pt x="1474558" y="190195"/>
                  </a:lnTo>
                  <a:lnTo>
                    <a:pt x="1691576" y="190195"/>
                  </a:lnTo>
                  <a:lnTo>
                    <a:pt x="1691576" y="129235"/>
                  </a:lnTo>
                  <a:close/>
                </a:path>
                <a:path w="2342515" h="457200">
                  <a:moveTo>
                    <a:pt x="1604403" y="54863"/>
                  </a:moveTo>
                  <a:lnTo>
                    <a:pt x="1528203" y="54863"/>
                  </a:lnTo>
                  <a:lnTo>
                    <a:pt x="1528203" y="129235"/>
                  </a:lnTo>
                  <a:lnTo>
                    <a:pt x="1604403" y="129235"/>
                  </a:lnTo>
                  <a:lnTo>
                    <a:pt x="1604403" y="54863"/>
                  </a:lnTo>
                  <a:close/>
                </a:path>
                <a:path w="2342515" h="457200">
                  <a:moveTo>
                    <a:pt x="2031441" y="25603"/>
                  </a:moveTo>
                  <a:lnTo>
                    <a:pt x="1952193" y="25603"/>
                  </a:lnTo>
                  <a:lnTo>
                    <a:pt x="1952193" y="452323"/>
                  </a:lnTo>
                  <a:lnTo>
                    <a:pt x="2031441" y="452323"/>
                  </a:lnTo>
                  <a:lnTo>
                    <a:pt x="2031441" y="343204"/>
                  </a:lnTo>
                  <a:lnTo>
                    <a:pt x="2099106" y="273710"/>
                  </a:lnTo>
                  <a:lnTo>
                    <a:pt x="2198339" y="273710"/>
                  </a:lnTo>
                  <a:lnTo>
                    <a:pt x="2174749" y="244449"/>
                  </a:lnTo>
                  <a:lnTo>
                    <a:pt x="2031441" y="244449"/>
                  </a:lnTo>
                  <a:lnTo>
                    <a:pt x="2031441" y="25603"/>
                  </a:lnTo>
                  <a:close/>
                </a:path>
                <a:path w="2342515" h="457200">
                  <a:moveTo>
                    <a:pt x="2198339" y="273710"/>
                  </a:moveTo>
                  <a:lnTo>
                    <a:pt x="2099106" y="273710"/>
                  </a:lnTo>
                  <a:lnTo>
                    <a:pt x="2249678" y="452323"/>
                  </a:lnTo>
                  <a:lnTo>
                    <a:pt x="2342337" y="452323"/>
                  </a:lnTo>
                  <a:lnTo>
                    <a:pt x="2198339" y="273710"/>
                  </a:lnTo>
                  <a:close/>
                </a:path>
                <a:path w="2342515" h="457200">
                  <a:moveTo>
                    <a:pt x="2331364" y="25603"/>
                  </a:moveTo>
                  <a:lnTo>
                    <a:pt x="2242362" y="25603"/>
                  </a:lnTo>
                  <a:lnTo>
                    <a:pt x="2031441" y="244449"/>
                  </a:lnTo>
                  <a:lnTo>
                    <a:pt x="2174749" y="244449"/>
                  </a:lnTo>
                  <a:lnTo>
                    <a:pt x="2152141" y="216407"/>
                  </a:lnTo>
                  <a:lnTo>
                    <a:pt x="2331364" y="25603"/>
                  </a:lnTo>
                  <a:close/>
                </a:path>
                <a:path w="2342515" h="457200">
                  <a:moveTo>
                    <a:pt x="82295" y="25603"/>
                  </a:moveTo>
                  <a:lnTo>
                    <a:pt x="0" y="25603"/>
                  </a:lnTo>
                  <a:lnTo>
                    <a:pt x="141427" y="452323"/>
                  </a:lnTo>
                  <a:lnTo>
                    <a:pt x="226161" y="452323"/>
                  </a:lnTo>
                  <a:lnTo>
                    <a:pt x="260958" y="349910"/>
                  </a:lnTo>
                  <a:lnTo>
                    <a:pt x="188366" y="349910"/>
                  </a:lnTo>
                  <a:lnTo>
                    <a:pt x="82295" y="25603"/>
                  </a:lnTo>
                  <a:close/>
                </a:path>
                <a:path w="2342515" h="457200">
                  <a:moveTo>
                    <a:pt x="408561" y="136550"/>
                  </a:moveTo>
                  <a:lnTo>
                    <a:pt x="333451" y="136550"/>
                  </a:lnTo>
                  <a:lnTo>
                    <a:pt x="438911" y="452323"/>
                  </a:lnTo>
                  <a:lnTo>
                    <a:pt x="523036" y="452323"/>
                  </a:lnTo>
                  <a:lnTo>
                    <a:pt x="556373" y="351739"/>
                  </a:lnTo>
                  <a:lnTo>
                    <a:pt x="479755" y="351739"/>
                  </a:lnTo>
                  <a:lnTo>
                    <a:pt x="408561" y="136550"/>
                  </a:lnTo>
                  <a:close/>
                </a:path>
                <a:path w="2342515" h="457200">
                  <a:moveTo>
                    <a:pt x="664464" y="25603"/>
                  </a:moveTo>
                  <a:lnTo>
                    <a:pt x="588873" y="25603"/>
                  </a:lnTo>
                  <a:lnTo>
                    <a:pt x="479755" y="351739"/>
                  </a:lnTo>
                  <a:lnTo>
                    <a:pt x="556373" y="351739"/>
                  </a:lnTo>
                  <a:lnTo>
                    <a:pt x="664464" y="25603"/>
                  </a:lnTo>
                  <a:close/>
                </a:path>
                <a:path w="2342515" h="457200">
                  <a:moveTo>
                    <a:pt x="371856" y="25603"/>
                  </a:moveTo>
                  <a:lnTo>
                    <a:pt x="298703" y="25603"/>
                  </a:lnTo>
                  <a:lnTo>
                    <a:pt x="188366" y="349910"/>
                  </a:lnTo>
                  <a:lnTo>
                    <a:pt x="260958" y="349910"/>
                  </a:lnTo>
                  <a:lnTo>
                    <a:pt x="333451" y="136550"/>
                  </a:lnTo>
                  <a:lnTo>
                    <a:pt x="408561" y="136550"/>
                  </a:lnTo>
                  <a:lnTo>
                    <a:pt x="371856" y="25603"/>
                  </a:lnTo>
                  <a:close/>
                </a:path>
                <a:path w="2342515" h="457200">
                  <a:moveTo>
                    <a:pt x="806640" y="0"/>
                  </a:moveTo>
                  <a:lnTo>
                    <a:pt x="730440" y="0"/>
                  </a:lnTo>
                  <a:lnTo>
                    <a:pt x="730440" y="452323"/>
                  </a:lnTo>
                  <a:lnTo>
                    <a:pt x="806640" y="452323"/>
                  </a:lnTo>
                  <a:lnTo>
                    <a:pt x="806640" y="287731"/>
                  </a:lnTo>
                  <a:lnTo>
                    <a:pt x="813203" y="244878"/>
                  </a:lnTo>
                  <a:lnTo>
                    <a:pt x="831710" y="214198"/>
                  </a:lnTo>
                  <a:lnTo>
                    <a:pt x="860390" y="195748"/>
                  </a:lnTo>
                  <a:lnTo>
                    <a:pt x="897470" y="189585"/>
                  </a:lnTo>
                  <a:lnTo>
                    <a:pt x="1033379" y="189585"/>
                  </a:lnTo>
                  <a:lnTo>
                    <a:pt x="1025711" y="173175"/>
                  </a:lnTo>
                  <a:lnTo>
                    <a:pt x="1016849" y="164591"/>
                  </a:lnTo>
                  <a:lnTo>
                    <a:pt x="806640" y="164591"/>
                  </a:lnTo>
                  <a:lnTo>
                    <a:pt x="806640" y="0"/>
                  </a:lnTo>
                  <a:close/>
                </a:path>
                <a:path w="2342515" h="457200">
                  <a:moveTo>
                    <a:pt x="1033379" y="189585"/>
                  </a:moveTo>
                  <a:lnTo>
                    <a:pt x="897470" y="189585"/>
                  </a:lnTo>
                  <a:lnTo>
                    <a:pt x="930141" y="194871"/>
                  </a:lnTo>
                  <a:lnTo>
                    <a:pt x="954468" y="210845"/>
                  </a:lnTo>
                  <a:lnTo>
                    <a:pt x="969651" y="237677"/>
                  </a:lnTo>
                  <a:lnTo>
                    <a:pt x="974890" y="275539"/>
                  </a:lnTo>
                  <a:lnTo>
                    <a:pt x="974890" y="452323"/>
                  </a:lnTo>
                  <a:lnTo>
                    <a:pt x="1051090" y="452323"/>
                  </a:lnTo>
                  <a:lnTo>
                    <a:pt x="1051090" y="265785"/>
                  </a:lnTo>
                  <a:lnTo>
                    <a:pt x="1044443" y="213262"/>
                  </a:lnTo>
                  <a:lnTo>
                    <a:pt x="1033379" y="189585"/>
                  </a:lnTo>
                  <a:close/>
                </a:path>
                <a:path w="2342515" h="457200">
                  <a:moveTo>
                    <a:pt x="915149" y="123139"/>
                  </a:moveTo>
                  <a:lnTo>
                    <a:pt x="882678" y="125844"/>
                  </a:lnTo>
                  <a:lnTo>
                    <a:pt x="853351" y="133807"/>
                  </a:lnTo>
                  <a:lnTo>
                    <a:pt x="827795" y="146799"/>
                  </a:lnTo>
                  <a:lnTo>
                    <a:pt x="806640" y="164591"/>
                  </a:lnTo>
                  <a:lnTo>
                    <a:pt x="1016849" y="164591"/>
                  </a:lnTo>
                  <a:lnTo>
                    <a:pt x="996708" y="145084"/>
                  </a:lnTo>
                  <a:lnTo>
                    <a:pt x="959250" y="128552"/>
                  </a:lnTo>
                  <a:lnTo>
                    <a:pt x="915149" y="12313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06118" y="509371"/>
              <a:ext cx="157175" cy="10109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12699" y="202996"/>
              <a:ext cx="2342515" cy="457200"/>
            </a:xfrm>
            <a:custGeom>
              <a:avLst/>
              <a:gdLst/>
              <a:ahLst/>
              <a:cxnLst/>
              <a:rect l="l" t="t" r="r" b="b"/>
              <a:pathLst>
                <a:path w="2342515" h="457200">
                  <a:moveTo>
                    <a:pt x="1272311" y="123139"/>
                  </a:moveTo>
                  <a:lnTo>
                    <a:pt x="1323766" y="128518"/>
                  </a:lnTo>
                  <a:lnTo>
                    <a:pt x="1365009" y="144811"/>
                  </a:lnTo>
                  <a:lnTo>
                    <a:pt x="1395338" y="172253"/>
                  </a:lnTo>
                  <a:lnTo>
                    <a:pt x="1414050" y="211077"/>
                  </a:lnTo>
                  <a:lnTo>
                    <a:pt x="1420444" y="261518"/>
                  </a:lnTo>
                  <a:lnTo>
                    <a:pt x="1420444" y="452323"/>
                  </a:lnTo>
                  <a:lnTo>
                    <a:pt x="1348511" y="452323"/>
                  </a:lnTo>
                  <a:lnTo>
                    <a:pt x="1348511" y="412699"/>
                  </a:lnTo>
                  <a:lnTo>
                    <a:pt x="1331652" y="431387"/>
                  </a:lnTo>
                  <a:lnTo>
                    <a:pt x="1308734" y="445160"/>
                  </a:lnTo>
                  <a:lnTo>
                    <a:pt x="1280102" y="453675"/>
                  </a:lnTo>
                  <a:lnTo>
                    <a:pt x="1246098" y="456590"/>
                  </a:lnTo>
                  <a:lnTo>
                    <a:pt x="1195768" y="449322"/>
                  </a:lnTo>
                  <a:lnTo>
                    <a:pt x="1157554" y="429082"/>
                  </a:lnTo>
                  <a:lnTo>
                    <a:pt x="1133284" y="398211"/>
                  </a:lnTo>
                  <a:lnTo>
                    <a:pt x="1124788" y="359054"/>
                  </a:lnTo>
                  <a:lnTo>
                    <a:pt x="1132046" y="321021"/>
                  </a:lnTo>
                  <a:lnTo>
                    <a:pt x="1155420" y="290245"/>
                  </a:lnTo>
                  <a:lnTo>
                    <a:pt x="1197311" y="269643"/>
                  </a:lnTo>
                  <a:lnTo>
                    <a:pt x="1260119" y="262127"/>
                  </a:lnTo>
                  <a:lnTo>
                    <a:pt x="1344244" y="262127"/>
                  </a:lnTo>
                  <a:lnTo>
                    <a:pt x="1344244" y="257251"/>
                  </a:lnTo>
                  <a:lnTo>
                    <a:pt x="1339205" y="227428"/>
                  </a:lnTo>
                  <a:lnTo>
                    <a:pt x="1324051" y="205206"/>
                  </a:lnTo>
                  <a:lnTo>
                    <a:pt x="1298724" y="191328"/>
                  </a:lnTo>
                  <a:lnTo>
                    <a:pt x="1263167" y="186537"/>
                  </a:lnTo>
                  <a:lnTo>
                    <a:pt x="1235735" y="188756"/>
                  </a:lnTo>
                  <a:lnTo>
                    <a:pt x="1209217" y="195148"/>
                  </a:lnTo>
                  <a:lnTo>
                    <a:pt x="1184986" y="205311"/>
                  </a:lnTo>
                  <a:lnTo>
                    <a:pt x="1164412" y="218846"/>
                  </a:lnTo>
                  <a:lnTo>
                    <a:pt x="1134541" y="163372"/>
                  </a:lnTo>
                  <a:lnTo>
                    <a:pt x="1163354" y="145770"/>
                  </a:lnTo>
                  <a:lnTo>
                    <a:pt x="1196797" y="133197"/>
                  </a:lnTo>
                  <a:lnTo>
                    <a:pt x="1233554" y="125653"/>
                  </a:lnTo>
                  <a:lnTo>
                    <a:pt x="1272311" y="123139"/>
                  </a:lnTo>
                  <a:close/>
                </a:path>
                <a:path w="2342515" h="457200">
                  <a:moveTo>
                    <a:pt x="1528203" y="54863"/>
                  </a:moveTo>
                  <a:lnTo>
                    <a:pt x="1604403" y="54863"/>
                  </a:lnTo>
                  <a:lnTo>
                    <a:pt x="1604403" y="129235"/>
                  </a:lnTo>
                  <a:lnTo>
                    <a:pt x="1691576" y="129235"/>
                  </a:lnTo>
                  <a:lnTo>
                    <a:pt x="1691576" y="190195"/>
                  </a:lnTo>
                  <a:lnTo>
                    <a:pt x="1604403" y="190195"/>
                  </a:lnTo>
                  <a:lnTo>
                    <a:pt x="1604403" y="345033"/>
                  </a:lnTo>
                  <a:lnTo>
                    <a:pt x="1607337" y="366026"/>
                  </a:lnTo>
                  <a:lnTo>
                    <a:pt x="1615986" y="381304"/>
                  </a:lnTo>
                  <a:lnTo>
                    <a:pt x="1630121" y="390639"/>
                  </a:lnTo>
                  <a:lnTo>
                    <a:pt x="1649514" y="393801"/>
                  </a:lnTo>
                  <a:lnTo>
                    <a:pt x="1661239" y="392991"/>
                  </a:lnTo>
                  <a:lnTo>
                    <a:pt x="1672450" y="390524"/>
                  </a:lnTo>
                  <a:lnTo>
                    <a:pt x="1682861" y="386343"/>
                  </a:lnTo>
                  <a:lnTo>
                    <a:pt x="1692186" y="380390"/>
                  </a:lnTo>
                  <a:lnTo>
                    <a:pt x="1713522" y="434644"/>
                  </a:lnTo>
                  <a:lnTo>
                    <a:pt x="1698234" y="444245"/>
                  </a:lnTo>
                  <a:lnTo>
                    <a:pt x="1680375" y="451104"/>
                  </a:lnTo>
                  <a:lnTo>
                    <a:pt x="1660801" y="455218"/>
                  </a:lnTo>
                  <a:lnTo>
                    <a:pt x="1640370" y="456590"/>
                  </a:lnTo>
                  <a:lnTo>
                    <a:pt x="1592754" y="449560"/>
                  </a:lnTo>
                  <a:lnTo>
                    <a:pt x="1557540" y="428701"/>
                  </a:lnTo>
                  <a:lnTo>
                    <a:pt x="1535699" y="394354"/>
                  </a:lnTo>
                  <a:lnTo>
                    <a:pt x="1528203" y="346862"/>
                  </a:lnTo>
                  <a:lnTo>
                    <a:pt x="1528203" y="190195"/>
                  </a:lnTo>
                  <a:lnTo>
                    <a:pt x="1474558" y="190195"/>
                  </a:lnTo>
                  <a:lnTo>
                    <a:pt x="1474558" y="129235"/>
                  </a:lnTo>
                  <a:lnTo>
                    <a:pt x="1528203" y="129235"/>
                  </a:lnTo>
                  <a:lnTo>
                    <a:pt x="1528203" y="54863"/>
                  </a:lnTo>
                  <a:close/>
                </a:path>
                <a:path w="2342515" h="457200">
                  <a:moveTo>
                    <a:pt x="1952193" y="25603"/>
                  </a:moveTo>
                  <a:lnTo>
                    <a:pt x="2031441" y="25603"/>
                  </a:lnTo>
                  <a:lnTo>
                    <a:pt x="2031441" y="244449"/>
                  </a:lnTo>
                  <a:lnTo>
                    <a:pt x="2242362" y="25603"/>
                  </a:lnTo>
                  <a:lnTo>
                    <a:pt x="2331364" y="25603"/>
                  </a:lnTo>
                  <a:lnTo>
                    <a:pt x="2152141" y="216407"/>
                  </a:lnTo>
                  <a:lnTo>
                    <a:pt x="2342337" y="452323"/>
                  </a:lnTo>
                  <a:lnTo>
                    <a:pt x="2249677" y="452323"/>
                  </a:lnTo>
                  <a:lnTo>
                    <a:pt x="2099106" y="273710"/>
                  </a:lnTo>
                  <a:lnTo>
                    <a:pt x="2031441" y="343204"/>
                  </a:lnTo>
                  <a:lnTo>
                    <a:pt x="2031441" y="452323"/>
                  </a:lnTo>
                  <a:lnTo>
                    <a:pt x="1952193" y="452323"/>
                  </a:lnTo>
                  <a:lnTo>
                    <a:pt x="1952193" y="25603"/>
                  </a:lnTo>
                  <a:close/>
                </a:path>
                <a:path w="2342515" h="457200">
                  <a:moveTo>
                    <a:pt x="0" y="25603"/>
                  </a:moveTo>
                  <a:lnTo>
                    <a:pt x="82295" y="25603"/>
                  </a:lnTo>
                  <a:lnTo>
                    <a:pt x="188366" y="349910"/>
                  </a:lnTo>
                  <a:lnTo>
                    <a:pt x="298703" y="25603"/>
                  </a:lnTo>
                  <a:lnTo>
                    <a:pt x="371855" y="25603"/>
                  </a:lnTo>
                  <a:lnTo>
                    <a:pt x="479755" y="351739"/>
                  </a:lnTo>
                  <a:lnTo>
                    <a:pt x="588873" y="25603"/>
                  </a:lnTo>
                  <a:lnTo>
                    <a:pt x="664463" y="25603"/>
                  </a:lnTo>
                  <a:lnTo>
                    <a:pt x="523036" y="452323"/>
                  </a:lnTo>
                  <a:lnTo>
                    <a:pt x="438911" y="452323"/>
                  </a:lnTo>
                  <a:lnTo>
                    <a:pt x="333451" y="136550"/>
                  </a:lnTo>
                  <a:lnTo>
                    <a:pt x="226161" y="452323"/>
                  </a:lnTo>
                  <a:lnTo>
                    <a:pt x="141427" y="452323"/>
                  </a:lnTo>
                  <a:lnTo>
                    <a:pt x="0" y="25603"/>
                  </a:lnTo>
                  <a:close/>
                </a:path>
                <a:path w="2342515" h="457200">
                  <a:moveTo>
                    <a:pt x="730440" y="0"/>
                  </a:moveTo>
                  <a:lnTo>
                    <a:pt x="806640" y="0"/>
                  </a:lnTo>
                  <a:lnTo>
                    <a:pt x="806640" y="164591"/>
                  </a:lnTo>
                  <a:lnTo>
                    <a:pt x="827795" y="146799"/>
                  </a:lnTo>
                  <a:lnTo>
                    <a:pt x="853351" y="133807"/>
                  </a:lnTo>
                  <a:lnTo>
                    <a:pt x="882678" y="125844"/>
                  </a:lnTo>
                  <a:lnTo>
                    <a:pt x="915149" y="123139"/>
                  </a:lnTo>
                  <a:lnTo>
                    <a:pt x="959250" y="128552"/>
                  </a:lnTo>
                  <a:lnTo>
                    <a:pt x="996708" y="145084"/>
                  </a:lnTo>
                  <a:lnTo>
                    <a:pt x="1025711" y="173175"/>
                  </a:lnTo>
                  <a:lnTo>
                    <a:pt x="1044443" y="213262"/>
                  </a:lnTo>
                  <a:lnTo>
                    <a:pt x="1051090" y="265785"/>
                  </a:lnTo>
                  <a:lnTo>
                    <a:pt x="1051090" y="452323"/>
                  </a:lnTo>
                  <a:lnTo>
                    <a:pt x="974890" y="452323"/>
                  </a:lnTo>
                  <a:lnTo>
                    <a:pt x="974890" y="275539"/>
                  </a:lnTo>
                  <a:lnTo>
                    <a:pt x="969651" y="237677"/>
                  </a:lnTo>
                  <a:lnTo>
                    <a:pt x="954468" y="210845"/>
                  </a:lnTo>
                  <a:lnTo>
                    <a:pt x="930141" y="194871"/>
                  </a:lnTo>
                  <a:lnTo>
                    <a:pt x="897470" y="189585"/>
                  </a:lnTo>
                  <a:lnTo>
                    <a:pt x="860390" y="195748"/>
                  </a:lnTo>
                  <a:lnTo>
                    <a:pt x="831710" y="214198"/>
                  </a:lnTo>
                  <a:lnTo>
                    <a:pt x="813203" y="244878"/>
                  </a:lnTo>
                  <a:lnTo>
                    <a:pt x="806640" y="287731"/>
                  </a:lnTo>
                  <a:lnTo>
                    <a:pt x="806640" y="452323"/>
                  </a:lnTo>
                  <a:lnTo>
                    <a:pt x="730440" y="452323"/>
                  </a:lnTo>
                  <a:lnTo>
                    <a:pt x="73044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61488" y="423671"/>
              <a:ext cx="243839" cy="14020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785618" y="454152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39" h="63500">
                  <a:moveTo>
                    <a:pt x="167639" y="0"/>
                  </a:moveTo>
                  <a:lnTo>
                    <a:pt x="0" y="0"/>
                  </a:lnTo>
                  <a:lnTo>
                    <a:pt x="0" y="63398"/>
                  </a:lnTo>
                  <a:lnTo>
                    <a:pt x="167639" y="63398"/>
                  </a:lnTo>
                  <a:lnTo>
                    <a:pt x="16763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785618" y="454151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39" h="63500">
                  <a:moveTo>
                    <a:pt x="0" y="0"/>
                  </a:moveTo>
                  <a:lnTo>
                    <a:pt x="167640" y="0"/>
                  </a:lnTo>
                  <a:lnTo>
                    <a:pt x="167640" y="63398"/>
                  </a:lnTo>
                  <a:lnTo>
                    <a:pt x="0" y="633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020568" y="167639"/>
              <a:ext cx="5004815" cy="65836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37992" y="192379"/>
              <a:ext cx="4940172" cy="591820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8497018" y="1358658"/>
            <a:ext cx="2438400" cy="609600"/>
          </a:xfrm>
          <a:prstGeom prst="rect">
            <a:avLst/>
          </a:prstGeom>
          <a:solidFill>
            <a:srgbClr val="5B9BD5"/>
          </a:solidFill>
          <a:ln w="12700">
            <a:solidFill>
              <a:srgbClr val="2E75B6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463550">
              <a:lnSpc>
                <a:spcPct val="100000"/>
              </a:lnSpc>
              <a:spcBef>
                <a:spcPts val="1050"/>
              </a:spcBef>
            </a:pP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After</a:t>
            </a:r>
            <a:r>
              <a:rPr sz="2050" spc="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K-</a:t>
            </a:r>
            <a:r>
              <a:rPr sz="2050" spc="204" dirty="0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624079" y="3842511"/>
            <a:ext cx="2110105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15620" marR="5080" indent="-503555">
              <a:lnSpc>
                <a:spcPct val="103099"/>
              </a:lnSpc>
              <a:spcBef>
                <a:spcPts val="50"/>
              </a:spcBef>
            </a:pPr>
            <a:r>
              <a:rPr sz="1300" spc="190" dirty="0">
                <a:latin typeface="Calibri"/>
                <a:cs typeface="Calibri"/>
              </a:rPr>
              <a:t>New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140" dirty="0">
                <a:latin typeface="Calibri"/>
                <a:cs typeface="Calibri"/>
              </a:rPr>
              <a:t>data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35" dirty="0">
                <a:latin typeface="Calibri"/>
                <a:cs typeface="Calibri"/>
              </a:rPr>
              <a:t>point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45" dirty="0">
                <a:latin typeface="Calibri"/>
                <a:cs typeface="Calibri"/>
              </a:rPr>
              <a:t>assigned </a:t>
            </a:r>
            <a:r>
              <a:rPr sz="1300" spc="95" dirty="0">
                <a:latin typeface="Calibri"/>
                <a:cs typeface="Calibri"/>
              </a:rPr>
              <a:t>to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50" dirty="0">
                <a:latin typeface="Calibri"/>
                <a:cs typeface="Calibri"/>
              </a:rPr>
              <a:t>Category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-5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251450" y="3278875"/>
            <a:ext cx="1683385" cy="1070610"/>
            <a:chOff x="5251450" y="3278875"/>
            <a:chExt cx="1683385" cy="1070610"/>
          </a:xfrm>
        </p:grpSpPr>
        <p:sp>
          <p:nvSpPr>
            <p:cNvPr id="45" name="object 45"/>
            <p:cNvSpPr/>
            <p:nvPr/>
          </p:nvSpPr>
          <p:spPr>
            <a:xfrm>
              <a:off x="5257800" y="3285225"/>
              <a:ext cx="1670685" cy="1057910"/>
            </a:xfrm>
            <a:custGeom>
              <a:avLst/>
              <a:gdLst/>
              <a:ahLst/>
              <a:cxnLst/>
              <a:rect l="l" t="t" r="r" b="b"/>
              <a:pathLst>
                <a:path w="1670684" h="1057910">
                  <a:moveTo>
                    <a:pt x="1141761" y="0"/>
                  </a:moveTo>
                  <a:lnTo>
                    <a:pt x="1141761" y="264364"/>
                  </a:lnTo>
                  <a:lnTo>
                    <a:pt x="0" y="264364"/>
                  </a:lnTo>
                  <a:lnTo>
                    <a:pt x="0" y="793092"/>
                  </a:lnTo>
                  <a:lnTo>
                    <a:pt x="1141761" y="793092"/>
                  </a:lnTo>
                  <a:lnTo>
                    <a:pt x="1141761" y="1057455"/>
                  </a:lnTo>
                  <a:lnTo>
                    <a:pt x="1670488" y="528727"/>
                  </a:lnTo>
                  <a:lnTo>
                    <a:pt x="1141761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257800" y="3285225"/>
              <a:ext cx="1670685" cy="1057910"/>
            </a:xfrm>
            <a:custGeom>
              <a:avLst/>
              <a:gdLst/>
              <a:ahLst/>
              <a:cxnLst/>
              <a:rect l="l" t="t" r="r" b="b"/>
              <a:pathLst>
                <a:path w="1670684" h="1057910">
                  <a:moveTo>
                    <a:pt x="0" y="264364"/>
                  </a:moveTo>
                  <a:lnTo>
                    <a:pt x="1141761" y="264364"/>
                  </a:lnTo>
                  <a:lnTo>
                    <a:pt x="1141761" y="0"/>
                  </a:lnTo>
                  <a:lnTo>
                    <a:pt x="1670488" y="528727"/>
                  </a:lnTo>
                  <a:lnTo>
                    <a:pt x="1141761" y="1057455"/>
                  </a:lnTo>
                  <a:lnTo>
                    <a:pt x="1141761" y="793092"/>
                  </a:lnTo>
                  <a:lnTo>
                    <a:pt x="0" y="793092"/>
                  </a:lnTo>
                  <a:lnTo>
                    <a:pt x="0" y="264364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571130" y="3626955"/>
            <a:ext cx="779780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K-</a:t>
            </a:r>
            <a:r>
              <a:rPr sz="2050" spc="204" dirty="0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93106" y="4869179"/>
            <a:ext cx="935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450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140953" y="3278123"/>
            <a:ext cx="973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1524481" y="5195599"/>
            <a:ext cx="520700" cy="520700"/>
            <a:chOff x="11524481" y="5195599"/>
            <a:chExt cx="520700" cy="520700"/>
          </a:xfrm>
        </p:grpSpPr>
        <p:sp>
          <p:nvSpPr>
            <p:cNvPr id="51" name="object 51"/>
            <p:cNvSpPr/>
            <p:nvPr/>
          </p:nvSpPr>
          <p:spPr>
            <a:xfrm>
              <a:off x="11530831" y="5201949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7999"/>
                  </a:lnTo>
                  <a:lnTo>
                    <a:pt x="508000" y="50799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530831" y="5201949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1668150" y="5235955"/>
            <a:ext cx="236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203892" y="1524838"/>
            <a:ext cx="520700" cy="520700"/>
            <a:chOff x="7203892" y="1524838"/>
            <a:chExt cx="520700" cy="520700"/>
          </a:xfrm>
        </p:grpSpPr>
        <p:sp>
          <p:nvSpPr>
            <p:cNvPr id="55" name="object 55"/>
            <p:cNvSpPr/>
            <p:nvPr/>
          </p:nvSpPr>
          <p:spPr>
            <a:xfrm>
              <a:off x="7210242" y="153118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210242" y="153118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330098" y="1582217"/>
            <a:ext cx="26797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185237" y="3056023"/>
            <a:ext cx="1096010" cy="732155"/>
            <a:chOff x="2185237" y="3056023"/>
            <a:chExt cx="1096010" cy="732155"/>
          </a:xfrm>
        </p:grpSpPr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85237" y="3056023"/>
              <a:ext cx="172116" cy="172116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2339889" y="3197299"/>
              <a:ext cx="941069" cy="591185"/>
            </a:xfrm>
            <a:custGeom>
              <a:avLst/>
              <a:gdLst/>
              <a:ahLst/>
              <a:cxnLst/>
              <a:rect l="l" t="t" r="r" b="b"/>
              <a:pathLst>
                <a:path w="941070" h="591185">
                  <a:moveTo>
                    <a:pt x="21381" y="13347"/>
                  </a:moveTo>
                  <a:lnTo>
                    <a:pt x="27252" y="24497"/>
                  </a:lnTo>
                  <a:lnTo>
                    <a:pt x="934062" y="590560"/>
                  </a:lnTo>
                  <a:lnTo>
                    <a:pt x="940788" y="579786"/>
                  </a:lnTo>
                  <a:lnTo>
                    <a:pt x="33977" y="13725"/>
                  </a:lnTo>
                  <a:lnTo>
                    <a:pt x="21381" y="13347"/>
                  </a:lnTo>
                  <a:close/>
                </a:path>
                <a:path w="941070" h="591185">
                  <a:moveTo>
                    <a:pt x="0" y="0"/>
                  </a:moveTo>
                  <a:lnTo>
                    <a:pt x="47807" y="90792"/>
                  </a:lnTo>
                  <a:lnTo>
                    <a:pt x="51648" y="91983"/>
                  </a:lnTo>
                  <a:lnTo>
                    <a:pt x="57854" y="88715"/>
                  </a:lnTo>
                  <a:lnTo>
                    <a:pt x="59044" y="84875"/>
                  </a:lnTo>
                  <a:lnTo>
                    <a:pt x="27252" y="24497"/>
                  </a:lnTo>
                  <a:lnTo>
                    <a:pt x="7327" y="12059"/>
                  </a:lnTo>
                  <a:lnTo>
                    <a:pt x="14052" y="1287"/>
                  </a:lnTo>
                  <a:lnTo>
                    <a:pt x="42939" y="1287"/>
                  </a:lnTo>
                  <a:lnTo>
                    <a:pt x="0" y="0"/>
                  </a:lnTo>
                  <a:close/>
                </a:path>
                <a:path w="941070" h="591185">
                  <a:moveTo>
                    <a:pt x="14052" y="1287"/>
                  </a:moveTo>
                  <a:lnTo>
                    <a:pt x="7327" y="12059"/>
                  </a:lnTo>
                  <a:lnTo>
                    <a:pt x="27252" y="24497"/>
                  </a:lnTo>
                  <a:lnTo>
                    <a:pt x="21381" y="13347"/>
                  </a:lnTo>
                  <a:lnTo>
                    <a:pt x="10500" y="13021"/>
                  </a:lnTo>
                  <a:lnTo>
                    <a:pt x="16309" y="3714"/>
                  </a:lnTo>
                  <a:lnTo>
                    <a:pt x="17940" y="3714"/>
                  </a:lnTo>
                  <a:lnTo>
                    <a:pt x="14052" y="1287"/>
                  </a:lnTo>
                  <a:close/>
                </a:path>
                <a:path w="941070" h="591185">
                  <a:moveTo>
                    <a:pt x="42939" y="1287"/>
                  </a:moveTo>
                  <a:lnTo>
                    <a:pt x="14052" y="1287"/>
                  </a:lnTo>
                  <a:lnTo>
                    <a:pt x="33977" y="13725"/>
                  </a:lnTo>
                  <a:lnTo>
                    <a:pt x="102182" y="15770"/>
                  </a:lnTo>
                  <a:lnTo>
                    <a:pt x="105102" y="13021"/>
                  </a:lnTo>
                  <a:lnTo>
                    <a:pt x="105319" y="6003"/>
                  </a:lnTo>
                  <a:lnTo>
                    <a:pt x="102563" y="3075"/>
                  </a:lnTo>
                  <a:lnTo>
                    <a:pt x="42939" y="1287"/>
                  </a:lnTo>
                  <a:close/>
                </a:path>
                <a:path w="941070" h="591185">
                  <a:moveTo>
                    <a:pt x="17940" y="3714"/>
                  </a:moveTo>
                  <a:lnTo>
                    <a:pt x="16309" y="3714"/>
                  </a:lnTo>
                  <a:lnTo>
                    <a:pt x="21381" y="13347"/>
                  </a:lnTo>
                  <a:lnTo>
                    <a:pt x="33977" y="13725"/>
                  </a:lnTo>
                  <a:lnTo>
                    <a:pt x="17940" y="3714"/>
                  </a:lnTo>
                  <a:close/>
                </a:path>
                <a:path w="941070" h="591185">
                  <a:moveTo>
                    <a:pt x="16309" y="3714"/>
                  </a:moveTo>
                  <a:lnTo>
                    <a:pt x="10500" y="13021"/>
                  </a:lnTo>
                  <a:lnTo>
                    <a:pt x="21381" y="13347"/>
                  </a:lnTo>
                  <a:lnTo>
                    <a:pt x="16309" y="37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732170" y="3720084"/>
            <a:ext cx="13868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533325" y="2041517"/>
            <a:ext cx="4051935" cy="3362960"/>
            <a:chOff x="533325" y="2041517"/>
            <a:chExt cx="4051935" cy="3362960"/>
          </a:xfrm>
        </p:grpSpPr>
        <p:sp>
          <p:nvSpPr>
            <p:cNvPr id="63" name="object 63"/>
            <p:cNvSpPr/>
            <p:nvPr/>
          </p:nvSpPr>
          <p:spPr>
            <a:xfrm>
              <a:off x="533323" y="2041524"/>
              <a:ext cx="4051935" cy="3362960"/>
            </a:xfrm>
            <a:custGeom>
              <a:avLst/>
              <a:gdLst/>
              <a:ahLst/>
              <a:cxnLst/>
              <a:rect l="l" t="t" r="r" b="b"/>
              <a:pathLst>
                <a:path w="4051935" h="3362960">
                  <a:moveTo>
                    <a:pt x="4051465" y="3124492"/>
                  </a:moveTo>
                  <a:lnTo>
                    <a:pt x="3938130" y="3057563"/>
                  </a:lnTo>
                  <a:lnTo>
                    <a:pt x="3929367" y="3059811"/>
                  </a:lnTo>
                  <a:lnTo>
                    <a:pt x="3921341" y="3073400"/>
                  </a:lnTo>
                  <a:lnTo>
                    <a:pt x="3923601" y="3082163"/>
                  </a:lnTo>
                  <a:lnTo>
                    <a:pt x="3970337" y="3109772"/>
                  </a:lnTo>
                  <a:lnTo>
                    <a:pt x="299059" y="3090227"/>
                  </a:lnTo>
                  <a:lnTo>
                    <a:pt x="299072" y="81203"/>
                  </a:lnTo>
                  <a:lnTo>
                    <a:pt x="326415" y="128092"/>
                  </a:lnTo>
                  <a:lnTo>
                    <a:pt x="335165" y="130390"/>
                  </a:lnTo>
                  <a:lnTo>
                    <a:pt x="348805" y="122440"/>
                  </a:lnTo>
                  <a:lnTo>
                    <a:pt x="351104" y="113690"/>
                  </a:lnTo>
                  <a:lnTo>
                    <a:pt x="301320" y="28346"/>
                  </a:lnTo>
                  <a:lnTo>
                    <a:pt x="284784" y="0"/>
                  </a:lnTo>
                  <a:lnTo>
                    <a:pt x="218452" y="113690"/>
                  </a:lnTo>
                  <a:lnTo>
                    <a:pt x="220751" y="122440"/>
                  </a:lnTo>
                  <a:lnTo>
                    <a:pt x="234391" y="130390"/>
                  </a:lnTo>
                  <a:lnTo>
                    <a:pt x="243141" y="128092"/>
                  </a:lnTo>
                  <a:lnTo>
                    <a:pt x="270497" y="81203"/>
                  </a:lnTo>
                  <a:lnTo>
                    <a:pt x="270484" y="3090075"/>
                  </a:lnTo>
                  <a:lnTo>
                    <a:pt x="152" y="3088627"/>
                  </a:lnTo>
                  <a:lnTo>
                    <a:pt x="0" y="3117202"/>
                  </a:lnTo>
                  <a:lnTo>
                    <a:pt x="270484" y="3118650"/>
                  </a:lnTo>
                  <a:lnTo>
                    <a:pt x="270484" y="3362388"/>
                  </a:lnTo>
                  <a:lnTo>
                    <a:pt x="299059" y="3362388"/>
                  </a:lnTo>
                  <a:lnTo>
                    <a:pt x="299059" y="3118802"/>
                  </a:lnTo>
                  <a:lnTo>
                    <a:pt x="3970185" y="3138347"/>
                  </a:lnTo>
                  <a:lnTo>
                    <a:pt x="3923157" y="3165449"/>
                  </a:lnTo>
                  <a:lnTo>
                    <a:pt x="3920807" y="3174174"/>
                  </a:lnTo>
                  <a:lnTo>
                    <a:pt x="3928681" y="3187852"/>
                  </a:lnTo>
                  <a:lnTo>
                    <a:pt x="3937419" y="3190202"/>
                  </a:lnTo>
                  <a:lnTo>
                    <a:pt x="4026941" y="3138627"/>
                  </a:lnTo>
                  <a:lnTo>
                    <a:pt x="4051465" y="312449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8679" y="4184647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27790" y="4040874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19574" y="3840071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73235" y="3724572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21886" y="3480155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841140" y="4191835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150254" y="3480155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762063" y="4565647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5238" y="4285288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9962" y="4644722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89272" y="2286835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97742" y="2660647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98772" y="2746911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980547" y="2603138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19952" y="3118069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980547" y="3118069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90302" y="2452175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06855" y="2358722"/>
              <a:ext cx="172116" cy="172116"/>
            </a:xfrm>
            <a:prstGeom prst="rect">
              <a:avLst/>
            </a:prstGeom>
          </p:spPr>
        </p:pic>
      </p:grpSp>
      <p:sp>
        <p:nvSpPr>
          <p:cNvPr id="82" name="object 82"/>
          <p:cNvSpPr txBox="1"/>
          <p:nvPr/>
        </p:nvSpPr>
        <p:spPr>
          <a:xfrm>
            <a:off x="1556349" y="1337092"/>
            <a:ext cx="2438400" cy="609600"/>
          </a:xfrm>
          <a:prstGeom prst="rect">
            <a:avLst/>
          </a:prstGeom>
          <a:solidFill>
            <a:srgbClr val="5B9BD5"/>
          </a:solidFill>
          <a:ln w="12700">
            <a:solidFill>
              <a:srgbClr val="2E75B6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343535">
              <a:lnSpc>
                <a:spcPct val="100000"/>
              </a:lnSpc>
              <a:spcBef>
                <a:spcPts val="1050"/>
              </a:spcBef>
            </a:pPr>
            <a:r>
              <a:rPr sz="2050" spc="75" dirty="0">
                <a:solidFill>
                  <a:srgbClr val="FFFFFF"/>
                </a:solidFill>
                <a:latin typeface="Verdana"/>
                <a:cs typeface="Verdana"/>
              </a:rPr>
              <a:t>Before</a:t>
            </a:r>
            <a:r>
              <a:rPr sz="20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50" dirty="0">
                <a:solidFill>
                  <a:srgbClr val="FFFFFF"/>
                </a:solidFill>
                <a:latin typeface="Verdana"/>
                <a:cs typeface="Verdana"/>
              </a:rPr>
              <a:t>K-</a:t>
            </a:r>
            <a:r>
              <a:rPr sz="2050" spc="204" dirty="0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endParaRPr sz="2050">
              <a:latin typeface="Verdana"/>
              <a:cs typeface="Verdan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238060" y="4829555"/>
            <a:ext cx="935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450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143180" y="3223259"/>
            <a:ext cx="973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565650" y="5149850"/>
            <a:ext cx="520700" cy="520700"/>
            <a:chOff x="4565650" y="5149850"/>
            <a:chExt cx="520700" cy="520700"/>
          </a:xfrm>
        </p:grpSpPr>
        <p:sp>
          <p:nvSpPr>
            <p:cNvPr id="86" name="object 86"/>
            <p:cNvSpPr/>
            <p:nvPr/>
          </p:nvSpPr>
          <p:spPr>
            <a:xfrm>
              <a:off x="4572000" y="5156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7999"/>
                  </a:lnTo>
                  <a:lnTo>
                    <a:pt x="508000" y="50799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572000" y="51562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4706143" y="5206289"/>
            <a:ext cx="23876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0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1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98450" y="1492250"/>
            <a:ext cx="520700" cy="520700"/>
            <a:chOff x="298450" y="1492250"/>
            <a:chExt cx="520700" cy="520700"/>
          </a:xfrm>
        </p:grpSpPr>
        <p:sp>
          <p:nvSpPr>
            <p:cNvPr id="90" name="object 90"/>
            <p:cNvSpPr/>
            <p:nvPr/>
          </p:nvSpPr>
          <p:spPr>
            <a:xfrm>
              <a:off x="304800" y="14986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04800" y="1498600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38150" y="1586932"/>
            <a:ext cx="240029" cy="309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750" spc="-2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308779" y="3829050"/>
            <a:ext cx="10608945" cy="2922905"/>
            <a:chOff x="1308779" y="3829050"/>
            <a:chExt cx="10608945" cy="292290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5129" y="38354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9" y="426887"/>
                  </a:lnTo>
                  <a:lnTo>
                    <a:pt x="332317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5129" y="38354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5129" y="493251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4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9" y="426887"/>
                  </a:lnTo>
                  <a:lnTo>
                    <a:pt x="332317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15129" y="4932512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4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29768" y="152400"/>
            <a:ext cx="6193790" cy="554990"/>
            <a:chOff x="429768" y="152400"/>
            <a:chExt cx="6193790" cy="55499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6193535" cy="55473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78358"/>
              <a:ext cx="6128676" cy="487578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109557" y="1264920"/>
            <a:ext cx="4694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20" dirty="0">
                <a:solidFill>
                  <a:srgbClr val="000000"/>
                </a:solidFill>
                <a:latin typeface="Calibri"/>
                <a:cs typeface="Calibri"/>
              </a:rPr>
              <a:t>STEP</a:t>
            </a:r>
            <a:r>
              <a:rPr sz="1650" spc="1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50" spc="-80" dirty="0">
                <a:solidFill>
                  <a:srgbClr val="000000"/>
                </a:solidFill>
                <a:latin typeface="Calibri"/>
                <a:cs typeface="Calibri"/>
              </a:rPr>
              <a:t>1:</a:t>
            </a:r>
            <a:r>
              <a:rPr sz="1650" spc="1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00000"/>
                </a:solidFill>
                <a:latin typeface="Verdana"/>
                <a:cs typeface="Verdana"/>
              </a:rPr>
              <a:t>Choose</a:t>
            </a:r>
            <a:r>
              <a:rPr sz="1700" spc="-11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17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700" spc="65" dirty="0">
                <a:solidFill>
                  <a:srgbClr val="000000"/>
                </a:solidFill>
                <a:latin typeface="Verdana"/>
                <a:cs typeface="Verdana"/>
              </a:rPr>
              <a:t>number</a:t>
            </a:r>
            <a:r>
              <a:rPr sz="17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700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17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1700" spc="-13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700" spc="-10" dirty="0">
                <a:solidFill>
                  <a:srgbClr val="000000"/>
                </a:solidFill>
                <a:latin typeface="Verdana"/>
                <a:cs typeface="Verdana"/>
              </a:rPr>
              <a:t>neighbors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9557" y="2319528"/>
            <a:ext cx="1053655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20" dirty="0">
                <a:latin typeface="Calibri"/>
                <a:cs typeface="Calibri"/>
              </a:rPr>
              <a:t>STEP</a:t>
            </a:r>
            <a:r>
              <a:rPr sz="1650" spc="265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2:</a:t>
            </a:r>
            <a:r>
              <a:rPr sz="1650" spc="215" dirty="0">
                <a:latin typeface="Calibri"/>
                <a:cs typeface="Calibri"/>
              </a:rPr>
              <a:t> </a:t>
            </a:r>
            <a:r>
              <a:rPr sz="1700" spc="-30" dirty="0">
                <a:latin typeface="Verdana"/>
                <a:cs typeface="Verdana"/>
              </a:rPr>
              <a:t>Take</a:t>
            </a:r>
            <a:r>
              <a:rPr sz="1700" spc="-3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4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K</a:t>
            </a:r>
            <a:r>
              <a:rPr sz="1700" spc="-4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nearest</a:t>
            </a:r>
            <a:r>
              <a:rPr sz="1700" spc="-5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neighbors</a:t>
            </a:r>
            <a:r>
              <a:rPr sz="1700" spc="-5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of</a:t>
            </a:r>
            <a:r>
              <a:rPr sz="1700" spc="-5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40" dirty="0">
                <a:latin typeface="Verdana"/>
                <a:cs typeface="Verdana"/>
              </a:rPr>
              <a:t> </a:t>
            </a:r>
            <a:r>
              <a:rPr sz="1700" spc="55" dirty="0">
                <a:latin typeface="Verdana"/>
                <a:cs typeface="Verdana"/>
              </a:rPr>
              <a:t>new</a:t>
            </a:r>
            <a:r>
              <a:rPr sz="1700" spc="-2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data</a:t>
            </a:r>
            <a:r>
              <a:rPr sz="1700" spc="-35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point,</a:t>
            </a:r>
            <a:r>
              <a:rPr sz="1700" spc="-5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according</a:t>
            </a:r>
            <a:r>
              <a:rPr sz="1700" spc="-2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to</a:t>
            </a:r>
            <a:r>
              <a:rPr sz="1700" spc="-4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3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Euclidean</a:t>
            </a:r>
            <a:r>
              <a:rPr sz="1700" spc="-45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distance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09557" y="3374135"/>
            <a:ext cx="931481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20" dirty="0">
                <a:latin typeface="Calibri"/>
                <a:cs typeface="Calibri"/>
              </a:rPr>
              <a:t>STEP</a:t>
            </a:r>
            <a:r>
              <a:rPr sz="1650" spc="210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3:</a:t>
            </a:r>
            <a:r>
              <a:rPr sz="1650" spc="200" dirty="0">
                <a:latin typeface="Calibri"/>
                <a:cs typeface="Calibri"/>
              </a:rPr>
              <a:t> </a:t>
            </a:r>
            <a:r>
              <a:rPr sz="1700" spc="85" dirty="0">
                <a:latin typeface="Verdana"/>
                <a:cs typeface="Verdana"/>
              </a:rPr>
              <a:t>Among</a:t>
            </a:r>
            <a:r>
              <a:rPr sz="1700" spc="-7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these</a:t>
            </a:r>
            <a:r>
              <a:rPr sz="1700" spc="-8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K</a:t>
            </a:r>
            <a:r>
              <a:rPr sz="1700" spc="-8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neighbors,</a:t>
            </a:r>
            <a:r>
              <a:rPr sz="1700" spc="-95" dirty="0">
                <a:latin typeface="Verdana"/>
                <a:cs typeface="Verdana"/>
              </a:rPr>
              <a:t> </a:t>
            </a:r>
            <a:r>
              <a:rPr sz="1700" spc="50" dirty="0">
                <a:latin typeface="Verdana"/>
                <a:cs typeface="Verdana"/>
              </a:rPr>
              <a:t>count</a:t>
            </a:r>
            <a:r>
              <a:rPr sz="1700" spc="-9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80" dirty="0">
                <a:latin typeface="Verdana"/>
                <a:cs typeface="Verdana"/>
              </a:rPr>
              <a:t> </a:t>
            </a:r>
            <a:r>
              <a:rPr sz="1700" spc="65" dirty="0">
                <a:latin typeface="Verdana"/>
                <a:cs typeface="Verdana"/>
              </a:rPr>
              <a:t>number</a:t>
            </a:r>
            <a:r>
              <a:rPr sz="1700" spc="-85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of</a:t>
            </a:r>
            <a:r>
              <a:rPr sz="1700" spc="-10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data</a:t>
            </a:r>
            <a:r>
              <a:rPr sz="1700" spc="-8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points</a:t>
            </a:r>
            <a:r>
              <a:rPr sz="1700" spc="-9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in</a:t>
            </a:r>
            <a:r>
              <a:rPr sz="1700" spc="-8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each</a:t>
            </a:r>
            <a:r>
              <a:rPr sz="1700" spc="-85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category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9557" y="4425696"/>
            <a:ext cx="98983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320" dirty="0">
                <a:latin typeface="Calibri"/>
                <a:cs typeface="Calibri"/>
              </a:rPr>
              <a:t>STEP</a:t>
            </a:r>
            <a:r>
              <a:rPr sz="1650" spc="235" dirty="0">
                <a:latin typeface="Calibri"/>
                <a:cs typeface="Calibri"/>
              </a:rPr>
              <a:t> </a:t>
            </a:r>
            <a:r>
              <a:rPr sz="1650" spc="105" dirty="0">
                <a:latin typeface="Calibri"/>
                <a:cs typeface="Calibri"/>
              </a:rPr>
              <a:t>4:</a:t>
            </a:r>
            <a:r>
              <a:rPr sz="1650" spc="195" dirty="0">
                <a:latin typeface="Calibri"/>
                <a:cs typeface="Calibri"/>
              </a:rPr>
              <a:t> </a:t>
            </a:r>
            <a:r>
              <a:rPr sz="1700" dirty="0">
                <a:latin typeface="Verdana"/>
                <a:cs typeface="Verdana"/>
              </a:rPr>
              <a:t>Assign</a:t>
            </a:r>
            <a:r>
              <a:rPr sz="1700" spc="-6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55" dirty="0">
                <a:latin typeface="Verdana"/>
                <a:cs typeface="Verdana"/>
              </a:rPr>
              <a:t> </a:t>
            </a:r>
            <a:r>
              <a:rPr sz="1700" spc="55" dirty="0">
                <a:latin typeface="Verdana"/>
                <a:cs typeface="Verdana"/>
              </a:rPr>
              <a:t>new</a:t>
            </a:r>
            <a:r>
              <a:rPr sz="1700" spc="-4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data</a:t>
            </a:r>
            <a:r>
              <a:rPr sz="1700" spc="-6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point</a:t>
            </a:r>
            <a:r>
              <a:rPr sz="1700" spc="-7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to</a:t>
            </a:r>
            <a:r>
              <a:rPr sz="1700" spc="-6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5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category</a:t>
            </a:r>
            <a:r>
              <a:rPr sz="1700" spc="-6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where</a:t>
            </a:r>
            <a:r>
              <a:rPr sz="1700" spc="-6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you</a:t>
            </a:r>
            <a:r>
              <a:rPr sz="1700" spc="-55" dirty="0">
                <a:latin typeface="Verdana"/>
                <a:cs typeface="Verdana"/>
              </a:rPr>
              <a:t> </a:t>
            </a:r>
            <a:r>
              <a:rPr sz="1700" spc="50" dirty="0">
                <a:latin typeface="Verdana"/>
                <a:cs typeface="Verdana"/>
              </a:rPr>
              <a:t>counted</a:t>
            </a:r>
            <a:r>
              <a:rPr sz="1700" spc="-50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the</a:t>
            </a:r>
            <a:r>
              <a:rPr sz="1700" spc="-55" dirty="0">
                <a:latin typeface="Verdana"/>
                <a:cs typeface="Verdana"/>
              </a:rPr>
              <a:t> </a:t>
            </a:r>
            <a:r>
              <a:rPr sz="1700" dirty="0">
                <a:latin typeface="Verdana"/>
                <a:cs typeface="Verdana"/>
              </a:rPr>
              <a:t>most</a:t>
            </a:r>
            <a:r>
              <a:rPr sz="1700" spc="-70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neighbors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08779" y="1695450"/>
            <a:ext cx="345440" cy="440055"/>
            <a:chOff x="1308779" y="1695450"/>
            <a:chExt cx="345440" cy="440055"/>
          </a:xfrm>
        </p:grpSpPr>
        <p:sp>
          <p:nvSpPr>
            <p:cNvPr id="23" name="object 23"/>
            <p:cNvSpPr/>
            <p:nvPr/>
          </p:nvSpPr>
          <p:spPr>
            <a:xfrm>
              <a:off x="1315129" y="17018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5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9" y="426887"/>
                  </a:lnTo>
                  <a:lnTo>
                    <a:pt x="332317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15129" y="17018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5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308779" y="2813050"/>
            <a:ext cx="345440" cy="440055"/>
            <a:chOff x="1308779" y="2813050"/>
            <a:chExt cx="345440" cy="440055"/>
          </a:xfrm>
        </p:grpSpPr>
        <p:sp>
          <p:nvSpPr>
            <p:cNvPr id="26" name="object 26"/>
            <p:cNvSpPr/>
            <p:nvPr/>
          </p:nvSpPr>
          <p:spPr>
            <a:xfrm>
              <a:off x="1315129" y="28194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5">
                  <a:moveTo>
                    <a:pt x="249237" y="0"/>
                  </a:moveTo>
                  <a:lnTo>
                    <a:pt x="83079" y="0"/>
                  </a:lnTo>
                  <a:lnTo>
                    <a:pt x="83079" y="260729"/>
                  </a:lnTo>
                  <a:lnTo>
                    <a:pt x="0" y="260729"/>
                  </a:lnTo>
                  <a:lnTo>
                    <a:pt x="166159" y="426887"/>
                  </a:lnTo>
                  <a:lnTo>
                    <a:pt x="332317" y="260729"/>
                  </a:lnTo>
                  <a:lnTo>
                    <a:pt x="249237" y="260729"/>
                  </a:lnTo>
                  <a:lnTo>
                    <a:pt x="2492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15129" y="2819400"/>
              <a:ext cx="332740" cy="427355"/>
            </a:xfrm>
            <a:custGeom>
              <a:avLst/>
              <a:gdLst/>
              <a:ahLst/>
              <a:cxnLst/>
              <a:rect l="l" t="t" r="r" b="b"/>
              <a:pathLst>
                <a:path w="332739" h="427355">
                  <a:moveTo>
                    <a:pt x="0" y="260729"/>
                  </a:moveTo>
                  <a:lnTo>
                    <a:pt x="83079" y="260729"/>
                  </a:lnTo>
                  <a:lnTo>
                    <a:pt x="83079" y="0"/>
                  </a:lnTo>
                  <a:lnTo>
                    <a:pt x="249237" y="0"/>
                  </a:lnTo>
                  <a:lnTo>
                    <a:pt x="249237" y="260729"/>
                  </a:lnTo>
                  <a:lnTo>
                    <a:pt x="332317" y="260729"/>
                  </a:lnTo>
                  <a:lnTo>
                    <a:pt x="166158" y="426888"/>
                  </a:lnTo>
                  <a:lnTo>
                    <a:pt x="0" y="260729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30816" y="5595268"/>
            <a:ext cx="3454400" cy="356870"/>
          </a:xfrm>
          <a:prstGeom prst="rect">
            <a:avLst/>
          </a:prstGeom>
          <a:solidFill>
            <a:srgbClr val="A6A6A6"/>
          </a:solidFill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367030">
              <a:lnSpc>
                <a:spcPct val="100000"/>
              </a:lnSpc>
              <a:spcBef>
                <a:spcPts val="15"/>
              </a:spcBef>
            </a:pPr>
            <a:r>
              <a:rPr sz="2100" dirty="0">
                <a:latin typeface="Verdana"/>
                <a:cs typeface="Verdana"/>
              </a:rPr>
              <a:t>Your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80" dirty="0">
                <a:latin typeface="Verdana"/>
                <a:cs typeface="Verdana"/>
              </a:rPr>
              <a:t>Model</a:t>
            </a:r>
            <a:r>
              <a:rPr sz="2100" spc="-130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is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Ready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00818" y="3329194"/>
              <a:ext cx="172116" cy="1721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758106" y="3472115"/>
              <a:ext cx="941069" cy="591185"/>
            </a:xfrm>
            <a:custGeom>
              <a:avLst/>
              <a:gdLst/>
              <a:ahLst/>
              <a:cxnLst/>
              <a:rect l="l" t="t" r="r" b="b"/>
              <a:pathLst>
                <a:path w="941070" h="591185">
                  <a:moveTo>
                    <a:pt x="21380" y="13346"/>
                  </a:moveTo>
                  <a:lnTo>
                    <a:pt x="27252" y="24497"/>
                  </a:lnTo>
                  <a:lnTo>
                    <a:pt x="934062" y="590558"/>
                  </a:lnTo>
                  <a:lnTo>
                    <a:pt x="940786" y="579785"/>
                  </a:lnTo>
                  <a:lnTo>
                    <a:pt x="33977" y="13724"/>
                  </a:lnTo>
                  <a:lnTo>
                    <a:pt x="21380" y="13346"/>
                  </a:lnTo>
                  <a:close/>
                </a:path>
                <a:path w="941070" h="591185">
                  <a:moveTo>
                    <a:pt x="0" y="0"/>
                  </a:moveTo>
                  <a:lnTo>
                    <a:pt x="47807" y="90792"/>
                  </a:lnTo>
                  <a:lnTo>
                    <a:pt x="51647" y="91983"/>
                  </a:lnTo>
                  <a:lnTo>
                    <a:pt x="57853" y="88714"/>
                  </a:lnTo>
                  <a:lnTo>
                    <a:pt x="59044" y="84875"/>
                  </a:lnTo>
                  <a:lnTo>
                    <a:pt x="27252" y="24497"/>
                  </a:lnTo>
                  <a:lnTo>
                    <a:pt x="7327" y="12059"/>
                  </a:lnTo>
                  <a:lnTo>
                    <a:pt x="14052" y="1286"/>
                  </a:lnTo>
                  <a:lnTo>
                    <a:pt x="42896" y="1286"/>
                  </a:lnTo>
                  <a:lnTo>
                    <a:pt x="0" y="0"/>
                  </a:lnTo>
                  <a:close/>
                </a:path>
                <a:path w="941070" h="591185">
                  <a:moveTo>
                    <a:pt x="14052" y="1286"/>
                  </a:moveTo>
                  <a:lnTo>
                    <a:pt x="7327" y="12059"/>
                  </a:lnTo>
                  <a:lnTo>
                    <a:pt x="27252" y="24497"/>
                  </a:lnTo>
                  <a:lnTo>
                    <a:pt x="21380" y="13346"/>
                  </a:lnTo>
                  <a:lnTo>
                    <a:pt x="10500" y="13020"/>
                  </a:lnTo>
                  <a:lnTo>
                    <a:pt x="16309" y="3714"/>
                  </a:lnTo>
                  <a:lnTo>
                    <a:pt x="17942" y="3714"/>
                  </a:lnTo>
                  <a:lnTo>
                    <a:pt x="14052" y="1286"/>
                  </a:lnTo>
                  <a:close/>
                </a:path>
                <a:path w="941070" h="591185">
                  <a:moveTo>
                    <a:pt x="42896" y="1286"/>
                  </a:moveTo>
                  <a:lnTo>
                    <a:pt x="14052" y="1286"/>
                  </a:lnTo>
                  <a:lnTo>
                    <a:pt x="33977" y="13724"/>
                  </a:lnTo>
                  <a:lnTo>
                    <a:pt x="102182" y="15769"/>
                  </a:lnTo>
                  <a:lnTo>
                    <a:pt x="105102" y="13020"/>
                  </a:lnTo>
                  <a:lnTo>
                    <a:pt x="105319" y="6002"/>
                  </a:lnTo>
                  <a:lnTo>
                    <a:pt x="102562" y="3075"/>
                  </a:lnTo>
                  <a:lnTo>
                    <a:pt x="42896" y="1286"/>
                  </a:lnTo>
                  <a:close/>
                </a:path>
                <a:path w="941070" h="591185">
                  <a:moveTo>
                    <a:pt x="17942" y="3714"/>
                  </a:moveTo>
                  <a:lnTo>
                    <a:pt x="16309" y="3714"/>
                  </a:lnTo>
                  <a:lnTo>
                    <a:pt x="21380" y="13346"/>
                  </a:lnTo>
                  <a:lnTo>
                    <a:pt x="33977" y="13724"/>
                  </a:lnTo>
                  <a:lnTo>
                    <a:pt x="17942" y="3714"/>
                  </a:lnTo>
                  <a:close/>
                </a:path>
                <a:path w="941070" h="591185">
                  <a:moveTo>
                    <a:pt x="16309" y="3714"/>
                  </a:moveTo>
                  <a:lnTo>
                    <a:pt x="10500" y="13020"/>
                  </a:lnTo>
                  <a:lnTo>
                    <a:pt x="21380" y="13346"/>
                  </a:lnTo>
                  <a:lnTo>
                    <a:pt x="16309" y="37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29768" y="152400"/>
            <a:ext cx="4919980" cy="673735"/>
            <a:chOff x="429768" y="152400"/>
            <a:chExt cx="4919980" cy="673735"/>
          </a:xfrm>
        </p:grpSpPr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9768" y="198119"/>
              <a:ext cx="466344" cy="50596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3542" y="228600"/>
              <a:ext cx="390525" cy="426720"/>
            </a:xfrm>
            <a:custGeom>
              <a:avLst/>
              <a:gdLst/>
              <a:ahLst/>
              <a:cxnLst/>
              <a:rect l="l" t="t" r="r" b="b"/>
              <a:pathLst>
                <a:path w="390525" h="426720">
                  <a:moveTo>
                    <a:pt x="379171" y="0"/>
                  </a:moveTo>
                  <a:lnTo>
                    <a:pt x="290169" y="0"/>
                  </a:lnTo>
                  <a:lnTo>
                    <a:pt x="79247" y="218846"/>
                  </a:lnTo>
                  <a:lnTo>
                    <a:pt x="7924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9247" y="426720"/>
                  </a:lnTo>
                  <a:lnTo>
                    <a:pt x="79247" y="317601"/>
                  </a:lnTo>
                  <a:lnTo>
                    <a:pt x="146913" y="248107"/>
                  </a:lnTo>
                  <a:lnTo>
                    <a:pt x="297484" y="426720"/>
                  </a:lnTo>
                  <a:lnTo>
                    <a:pt x="390144" y="426720"/>
                  </a:lnTo>
                  <a:lnTo>
                    <a:pt x="199948" y="190804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3542" y="228600"/>
              <a:ext cx="390525" cy="426720"/>
            </a:xfrm>
            <a:custGeom>
              <a:avLst/>
              <a:gdLst/>
              <a:ahLst/>
              <a:cxnLst/>
              <a:rect l="l" t="t" r="r" b="b"/>
              <a:pathLst>
                <a:path w="390525" h="426720">
                  <a:moveTo>
                    <a:pt x="0" y="0"/>
                  </a:moveTo>
                  <a:lnTo>
                    <a:pt x="79247" y="0"/>
                  </a:lnTo>
                  <a:lnTo>
                    <a:pt x="79247" y="218846"/>
                  </a:lnTo>
                  <a:lnTo>
                    <a:pt x="290169" y="0"/>
                  </a:lnTo>
                  <a:lnTo>
                    <a:pt x="379171" y="0"/>
                  </a:lnTo>
                  <a:lnTo>
                    <a:pt x="199948" y="190804"/>
                  </a:lnTo>
                  <a:lnTo>
                    <a:pt x="390143" y="426720"/>
                  </a:lnTo>
                  <a:lnTo>
                    <a:pt x="297484" y="426720"/>
                  </a:lnTo>
                  <a:lnTo>
                    <a:pt x="146913" y="248107"/>
                  </a:lnTo>
                  <a:lnTo>
                    <a:pt x="79247" y="317601"/>
                  </a:lnTo>
                  <a:lnTo>
                    <a:pt x="79247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0391" y="423672"/>
              <a:ext cx="243840" cy="14020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74268" y="454152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40" h="63500">
                  <a:moveTo>
                    <a:pt x="167640" y="0"/>
                  </a:moveTo>
                  <a:lnTo>
                    <a:pt x="0" y="0"/>
                  </a:lnTo>
                  <a:lnTo>
                    <a:pt x="0" y="63398"/>
                  </a:lnTo>
                  <a:lnTo>
                    <a:pt x="167640" y="63398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4268" y="454152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40" h="63500">
                  <a:moveTo>
                    <a:pt x="0" y="0"/>
                  </a:moveTo>
                  <a:lnTo>
                    <a:pt x="167640" y="0"/>
                  </a:lnTo>
                  <a:lnTo>
                    <a:pt x="167640" y="63398"/>
                  </a:lnTo>
                  <a:lnTo>
                    <a:pt x="0" y="633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6423" y="152400"/>
              <a:ext cx="4242816" cy="6736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6642" y="178358"/>
              <a:ext cx="4175607" cy="605840"/>
            </a:xfrm>
            <a:prstGeom prst="rect">
              <a:avLst/>
            </a:prstGeom>
          </p:spPr>
        </p:pic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3988136" y="1437640"/>
            <a:ext cx="57188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000000"/>
                </a:solidFill>
                <a:latin typeface="Verdana"/>
                <a:cs typeface="Verdana"/>
              </a:rPr>
              <a:t>STEP</a:t>
            </a:r>
            <a:r>
              <a:rPr sz="1850" spc="-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850" spc="-475" dirty="0">
                <a:solidFill>
                  <a:srgbClr val="000000"/>
                </a:solidFill>
                <a:latin typeface="Verdana"/>
                <a:cs typeface="Verdana"/>
              </a:rPr>
              <a:t>1:</a:t>
            </a:r>
            <a:r>
              <a:rPr sz="1850" spc="-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20" dirty="0">
                <a:solidFill>
                  <a:srgbClr val="000000"/>
                </a:solidFill>
                <a:latin typeface="Verdana"/>
                <a:cs typeface="Verdana"/>
              </a:rPr>
              <a:t>Choose</a:t>
            </a:r>
            <a:r>
              <a:rPr sz="1900" spc="-1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190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number</a:t>
            </a:r>
            <a:r>
              <a:rPr sz="1900" spc="-1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1900" spc="-1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1900" spc="-15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000000"/>
                </a:solidFill>
                <a:latin typeface="Verdana"/>
                <a:cs typeface="Verdana"/>
              </a:rPr>
              <a:t>neighbors:</a:t>
            </a:r>
            <a:r>
              <a:rPr sz="1900" spc="-1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sz="1900" spc="-1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484" dirty="0">
                <a:solidFill>
                  <a:srgbClr val="000000"/>
                </a:solidFill>
                <a:latin typeface="Verdana"/>
                <a:cs typeface="Verdana"/>
              </a:rPr>
              <a:t>=</a:t>
            </a:r>
            <a:r>
              <a:rPr sz="1900" spc="-1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900" spc="-50" dirty="0">
                <a:solidFill>
                  <a:srgbClr val="000000"/>
                </a:solidFill>
                <a:latin typeface="Verdana"/>
                <a:cs typeface="Verdana"/>
              </a:rPr>
              <a:t>5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659532" y="5183123"/>
            <a:ext cx="935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450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148945" y="3494532"/>
            <a:ext cx="141287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sz="1400">
              <a:latin typeface="Verdana"/>
              <a:cs typeface="Verdana"/>
            </a:endParaRPr>
          </a:p>
          <a:p>
            <a:pPr marR="30480" algn="r">
              <a:lnSpc>
                <a:spcPct val="100000"/>
              </a:lnSpc>
            </a:pPr>
            <a:r>
              <a:rPr sz="1400" dirty="0">
                <a:latin typeface="Verdana"/>
                <a:cs typeface="Verdana"/>
              </a:rPr>
              <a:t>New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data</a:t>
            </a:r>
            <a:r>
              <a:rPr sz="1400" spc="-65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point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360498" y="5679897"/>
            <a:ext cx="520700" cy="520700"/>
            <a:chOff x="9360498" y="5679897"/>
            <a:chExt cx="520700" cy="520700"/>
          </a:xfrm>
        </p:grpSpPr>
        <p:sp>
          <p:nvSpPr>
            <p:cNvPr id="45" name="object 45"/>
            <p:cNvSpPr/>
            <p:nvPr/>
          </p:nvSpPr>
          <p:spPr>
            <a:xfrm>
              <a:off x="9366848" y="5686247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7999"/>
                  </a:lnTo>
                  <a:lnTo>
                    <a:pt x="508000" y="50799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366848" y="5686247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500990" y="5736641"/>
            <a:ext cx="23876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10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10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767760" y="1805198"/>
            <a:ext cx="520700" cy="520700"/>
            <a:chOff x="2767760" y="1805198"/>
            <a:chExt cx="520700" cy="520700"/>
          </a:xfrm>
        </p:grpSpPr>
        <p:sp>
          <p:nvSpPr>
            <p:cNvPr id="49" name="object 49"/>
            <p:cNvSpPr/>
            <p:nvPr/>
          </p:nvSpPr>
          <p:spPr>
            <a:xfrm>
              <a:off x="2774110" y="181154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74110" y="181154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893966" y="1862633"/>
            <a:ext cx="26797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275370" y="1624575"/>
            <a:ext cx="8642350" cy="5127625"/>
            <a:chOff x="3275370" y="1624575"/>
            <a:chExt cx="8642350" cy="512762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609381" y="2564923"/>
              <a:ext cx="2908935" cy="981075"/>
            </a:xfrm>
            <a:custGeom>
              <a:avLst/>
              <a:gdLst/>
              <a:ahLst/>
              <a:cxnLst/>
              <a:rect l="l" t="t" r="r" b="b"/>
              <a:pathLst>
                <a:path w="2908934" h="981075">
                  <a:moveTo>
                    <a:pt x="0" y="980533"/>
                  </a:moveTo>
                  <a:lnTo>
                    <a:pt x="2908539" y="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75368" y="1624583"/>
              <a:ext cx="5640705" cy="3362960"/>
            </a:xfrm>
            <a:custGeom>
              <a:avLst/>
              <a:gdLst/>
              <a:ahLst/>
              <a:cxnLst/>
              <a:rect l="l" t="t" r="r" b="b"/>
              <a:pathLst>
                <a:path w="5640705" h="3362960">
                  <a:moveTo>
                    <a:pt x="5640095" y="3095726"/>
                  </a:moveTo>
                  <a:lnTo>
                    <a:pt x="5615597" y="3081439"/>
                  </a:lnTo>
                  <a:lnTo>
                    <a:pt x="5526392" y="3029407"/>
                  </a:lnTo>
                  <a:lnTo>
                    <a:pt x="5517642" y="3031706"/>
                  </a:lnTo>
                  <a:lnTo>
                    <a:pt x="5509692" y="3045345"/>
                  </a:lnTo>
                  <a:lnTo>
                    <a:pt x="5512003" y="3054083"/>
                  </a:lnTo>
                  <a:lnTo>
                    <a:pt x="5558879" y="3081439"/>
                  </a:lnTo>
                  <a:lnTo>
                    <a:pt x="245592" y="3081439"/>
                  </a:lnTo>
                  <a:lnTo>
                    <a:pt x="245592" y="81203"/>
                  </a:lnTo>
                  <a:lnTo>
                    <a:pt x="272935" y="128092"/>
                  </a:lnTo>
                  <a:lnTo>
                    <a:pt x="281686" y="130390"/>
                  </a:lnTo>
                  <a:lnTo>
                    <a:pt x="295325" y="122440"/>
                  </a:lnTo>
                  <a:lnTo>
                    <a:pt x="297624" y="113690"/>
                  </a:lnTo>
                  <a:lnTo>
                    <a:pt x="247840" y="28346"/>
                  </a:lnTo>
                  <a:lnTo>
                    <a:pt x="231305" y="0"/>
                  </a:lnTo>
                  <a:lnTo>
                    <a:pt x="164973" y="113690"/>
                  </a:lnTo>
                  <a:lnTo>
                    <a:pt x="167284" y="122440"/>
                  </a:lnTo>
                  <a:lnTo>
                    <a:pt x="180911" y="130390"/>
                  </a:lnTo>
                  <a:lnTo>
                    <a:pt x="189661" y="128092"/>
                  </a:lnTo>
                  <a:lnTo>
                    <a:pt x="217017" y="81203"/>
                  </a:lnTo>
                  <a:lnTo>
                    <a:pt x="217017" y="3081439"/>
                  </a:lnTo>
                  <a:lnTo>
                    <a:pt x="0" y="3081439"/>
                  </a:lnTo>
                  <a:lnTo>
                    <a:pt x="0" y="3110014"/>
                  </a:lnTo>
                  <a:lnTo>
                    <a:pt x="217017" y="3110014"/>
                  </a:lnTo>
                  <a:lnTo>
                    <a:pt x="217017" y="3362388"/>
                  </a:lnTo>
                  <a:lnTo>
                    <a:pt x="245592" y="3362388"/>
                  </a:lnTo>
                  <a:lnTo>
                    <a:pt x="245592" y="3110014"/>
                  </a:lnTo>
                  <a:lnTo>
                    <a:pt x="5558879" y="3110014"/>
                  </a:lnTo>
                  <a:lnTo>
                    <a:pt x="5511990" y="3137370"/>
                  </a:lnTo>
                  <a:lnTo>
                    <a:pt x="5509692" y="3146120"/>
                  </a:lnTo>
                  <a:lnTo>
                    <a:pt x="5517642" y="3159747"/>
                  </a:lnTo>
                  <a:lnTo>
                    <a:pt x="5526392" y="3162058"/>
                  </a:lnTo>
                  <a:lnTo>
                    <a:pt x="5615597" y="3110014"/>
                  </a:lnTo>
                  <a:lnTo>
                    <a:pt x="5640095" y="309572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2016" y="3490979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48463" y="2470524"/>
              <a:ext cx="172116" cy="1721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8483" y="4756251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7999"/>
                  </a:lnTo>
                  <a:lnTo>
                    <a:pt x="508000" y="50799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18483" y="4756251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29768" y="152400"/>
            <a:ext cx="6053455" cy="554990"/>
            <a:chOff x="429768" y="152400"/>
            <a:chExt cx="6053455" cy="55499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8" y="152400"/>
              <a:ext cx="6053328" cy="5547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192" y="178358"/>
              <a:ext cx="5989891" cy="48757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078027" y="4805382"/>
            <a:ext cx="18415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9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endParaRPr sz="235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61172" y="1115082"/>
            <a:ext cx="520700" cy="520700"/>
            <a:chOff x="2961172" y="1115082"/>
            <a:chExt cx="520700" cy="520700"/>
          </a:xfrm>
        </p:grpSpPr>
        <p:sp>
          <p:nvSpPr>
            <p:cNvPr id="22" name="object 22"/>
            <p:cNvSpPr/>
            <p:nvPr/>
          </p:nvSpPr>
          <p:spPr>
            <a:xfrm>
              <a:off x="2967522" y="1121432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67522" y="1121432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125478" y="1169118"/>
            <a:ext cx="18669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7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35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607901" y="2599269"/>
            <a:ext cx="2926080" cy="2183765"/>
            <a:chOff x="4607901" y="2599269"/>
            <a:chExt cx="2926080" cy="2183765"/>
          </a:xfrm>
        </p:grpSpPr>
        <p:sp>
          <p:nvSpPr>
            <p:cNvPr id="26" name="object 26"/>
            <p:cNvSpPr/>
            <p:nvPr/>
          </p:nvSpPr>
          <p:spPr>
            <a:xfrm>
              <a:off x="4614251" y="3626943"/>
              <a:ext cx="3175" cy="1143000"/>
            </a:xfrm>
            <a:custGeom>
              <a:avLst/>
              <a:gdLst/>
              <a:ahLst/>
              <a:cxnLst/>
              <a:rect l="l" t="t" r="r" b="b"/>
              <a:pathLst>
                <a:path w="3175" h="1143000">
                  <a:moveTo>
                    <a:pt x="3084" y="0"/>
                  </a:moveTo>
                  <a:lnTo>
                    <a:pt x="0" y="1143001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15917" y="2605619"/>
              <a:ext cx="11430" cy="2171065"/>
            </a:xfrm>
            <a:custGeom>
              <a:avLst/>
              <a:gdLst/>
              <a:ahLst/>
              <a:cxnLst/>
              <a:rect l="l" t="t" r="r" b="b"/>
              <a:pathLst>
                <a:path w="11429" h="2171065">
                  <a:moveTo>
                    <a:pt x="0" y="2170979"/>
                  </a:moveTo>
                  <a:lnTo>
                    <a:pt x="11295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19077" y="3541267"/>
            <a:ext cx="962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5" dirty="0">
                <a:latin typeface="Verdana"/>
                <a:cs typeface="Verdana"/>
              </a:rPr>
              <a:t>P</a:t>
            </a:r>
            <a:r>
              <a:rPr sz="1100" spc="-185" dirty="0">
                <a:latin typeface="Calibri"/>
                <a:cs typeface="Calibri"/>
              </a:rPr>
              <a:t>1</a:t>
            </a:r>
            <a:r>
              <a:rPr sz="2400" spc="-185" dirty="0">
                <a:latin typeface="Verdana"/>
                <a:cs typeface="Verdana"/>
              </a:rPr>
              <a:t>(x</a:t>
            </a:r>
            <a:r>
              <a:rPr sz="1100" spc="-185" dirty="0">
                <a:latin typeface="Calibri"/>
                <a:cs typeface="Calibri"/>
              </a:rPr>
              <a:t>1</a:t>
            </a:r>
            <a:r>
              <a:rPr sz="2400" spc="-185" dirty="0">
                <a:latin typeface="Verdana"/>
                <a:cs typeface="Verdana"/>
              </a:rPr>
              <a:t>,y</a:t>
            </a:r>
            <a:r>
              <a:rPr sz="1100" spc="-185" dirty="0">
                <a:latin typeface="Calibri"/>
                <a:cs typeface="Calibri"/>
              </a:rPr>
              <a:t>1</a:t>
            </a:r>
            <a:r>
              <a:rPr sz="2400" spc="-185" dirty="0"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7509941" y="2178811"/>
            <a:ext cx="1047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r>
              <a:rPr sz="1100" spc="-11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sz="2400" spc="-110" dirty="0">
                <a:solidFill>
                  <a:srgbClr val="000000"/>
                </a:solidFill>
                <a:latin typeface="Verdana"/>
                <a:cs typeface="Verdana"/>
              </a:rPr>
              <a:t>(x</a:t>
            </a:r>
            <a:r>
              <a:rPr sz="1100" spc="-11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sz="2400" spc="-110" dirty="0">
                <a:solidFill>
                  <a:srgbClr val="000000"/>
                </a:solidFill>
                <a:latin typeface="Verdana"/>
                <a:cs typeface="Verdana"/>
              </a:rPr>
              <a:t>,y</a:t>
            </a:r>
            <a:r>
              <a:rPr sz="1100" spc="-11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sz="2400" spc="-110" dirty="0">
                <a:solidFill>
                  <a:srgbClr val="000000"/>
                </a:solidFill>
                <a:latin typeface="Verdana"/>
                <a:cs typeface="Verdana"/>
              </a:rPr>
              <a:t>)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76961" y="4662932"/>
            <a:ext cx="2628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40" dirty="0">
                <a:latin typeface="Verdana"/>
                <a:cs typeface="Verdana"/>
              </a:rPr>
              <a:t>x</a:t>
            </a:r>
            <a:r>
              <a:rPr sz="1100" spc="-40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72013" y="4662932"/>
            <a:ext cx="2336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5" dirty="0">
                <a:latin typeface="Verdana"/>
                <a:cs typeface="Verdana"/>
              </a:rPr>
              <a:t>x</a:t>
            </a:r>
            <a:r>
              <a:rPr sz="1100" spc="-155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32000" y="2547672"/>
            <a:ext cx="4013200" cy="1043305"/>
            <a:chOff x="3432000" y="2547672"/>
            <a:chExt cx="4013200" cy="1043305"/>
          </a:xfrm>
        </p:grpSpPr>
        <p:sp>
          <p:nvSpPr>
            <p:cNvPr id="33" name="object 33"/>
            <p:cNvSpPr/>
            <p:nvPr/>
          </p:nvSpPr>
          <p:spPr>
            <a:xfrm>
              <a:off x="3438389" y="3576975"/>
              <a:ext cx="1125855" cy="7620"/>
            </a:xfrm>
            <a:custGeom>
              <a:avLst/>
              <a:gdLst/>
              <a:ahLst/>
              <a:cxnLst/>
              <a:rect l="l" t="t" r="r" b="b"/>
              <a:pathLst>
                <a:path w="1125854" h="7620">
                  <a:moveTo>
                    <a:pt x="0" y="7187"/>
                  </a:moveTo>
                  <a:lnTo>
                    <a:pt x="1125540" y="0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38350" y="2554022"/>
              <a:ext cx="4000500" cy="21590"/>
            </a:xfrm>
            <a:custGeom>
              <a:avLst/>
              <a:gdLst/>
              <a:ahLst/>
              <a:cxnLst/>
              <a:rect l="l" t="t" r="r" b="b"/>
              <a:pathLst>
                <a:path w="4000500" h="21589">
                  <a:moveTo>
                    <a:pt x="3999987" y="0"/>
                  </a:moveTo>
                  <a:lnTo>
                    <a:pt x="0" y="21567"/>
                  </a:lnTo>
                </a:path>
              </a:pathLst>
            </a:custGeom>
            <a:ln w="127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178613" y="2291588"/>
            <a:ext cx="264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Verdana"/>
                <a:cs typeface="Verdana"/>
              </a:rPr>
              <a:t>y</a:t>
            </a:r>
            <a:r>
              <a:rPr sz="1100" spc="-3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192900" y="3294379"/>
            <a:ext cx="235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50" dirty="0">
                <a:latin typeface="Verdana"/>
                <a:cs typeface="Verdana"/>
              </a:rPr>
              <a:t>y</a:t>
            </a:r>
            <a:r>
              <a:rPr sz="1100" spc="-15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37" name="object 3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4735" y="5591061"/>
            <a:ext cx="8061299" cy="53815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126014" y="2321877"/>
            <a:ext cx="9791700" cy="4430395"/>
            <a:chOff x="2126014" y="2321877"/>
            <a:chExt cx="979170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26005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70" y="3314141"/>
                  </a:lnTo>
                  <a:lnTo>
                    <a:pt x="207670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82" y="0"/>
                  </a:lnTo>
                  <a:lnTo>
                    <a:pt x="127050" y="113703"/>
                  </a:lnTo>
                  <a:lnTo>
                    <a:pt x="129362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95" y="81216"/>
                  </a:lnTo>
                  <a:lnTo>
                    <a:pt x="179095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95" y="3342716"/>
                  </a:lnTo>
                  <a:lnTo>
                    <a:pt x="179095" y="3556482"/>
                  </a:lnTo>
                  <a:lnTo>
                    <a:pt x="207670" y="3556482"/>
                  </a:lnTo>
                  <a:lnTo>
                    <a:pt x="207670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35832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4946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0322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3982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9040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61888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1001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75623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99755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37114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0020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11303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15926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97700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40700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97700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07454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20418" y="2631892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99755" y="3329194"/>
              <a:ext cx="172116" cy="17211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757043" y="3472115"/>
              <a:ext cx="941069" cy="591185"/>
            </a:xfrm>
            <a:custGeom>
              <a:avLst/>
              <a:gdLst/>
              <a:ahLst/>
              <a:cxnLst/>
              <a:rect l="l" t="t" r="r" b="b"/>
              <a:pathLst>
                <a:path w="941070" h="591185">
                  <a:moveTo>
                    <a:pt x="21380" y="13346"/>
                  </a:moveTo>
                  <a:lnTo>
                    <a:pt x="27252" y="24497"/>
                  </a:lnTo>
                  <a:lnTo>
                    <a:pt x="934062" y="590558"/>
                  </a:lnTo>
                  <a:lnTo>
                    <a:pt x="940788" y="579785"/>
                  </a:lnTo>
                  <a:lnTo>
                    <a:pt x="33977" y="13724"/>
                  </a:lnTo>
                  <a:lnTo>
                    <a:pt x="21380" y="13346"/>
                  </a:lnTo>
                  <a:close/>
                </a:path>
                <a:path w="941070" h="591185">
                  <a:moveTo>
                    <a:pt x="0" y="0"/>
                  </a:moveTo>
                  <a:lnTo>
                    <a:pt x="47807" y="90792"/>
                  </a:lnTo>
                  <a:lnTo>
                    <a:pt x="51648" y="91983"/>
                  </a:lnTo>
                  <a:lnTo>
                    <a:pt x="57853" y="88714"/>
                  </a:lnTo>
                  <a:lnTo>
                    <a:pt x="59044" y="84875"/>
                  </a:lnTo>
                  <a:lnTo>
                    <a:pt x="27252" y="24497"/>
                  </a:lnTo>
                  <a:lnTo>
                    <a:pt x="7327" y="12059"/>
                  </a:lnTo>
                  <a:lnTo>
                    <a:pt x="14052" y="1286"/>
                  </a:lnTo>
                  <a:lnTo>
                    <a:pt x="42897" y="1286"/>
                  </a:lnTo>
                  <a:lnTo>
                    <a:pt x="0" y="0"/>
                  </a:lnTo>
                  <a:close/>
                </a:path>
                <a:path w="941070" h="591185">
                  <a:moveTo>
                    <a:pt x="14052" y="1286"/>
                  </a:moveTo>
                  <a:lnTo>
                    <a:pt x="7327" y="12059"/>
                  </a:lnTo>
                  <a:lnTo>
                    <a:pt x="27252" y="24497"/>
                  </a:lnTo>
                  <a:lnTo>
                    <a:pt x="21380" y="13346"/>
                  </a:lnTo>
                  <a:lnTo>
                    <a:pt x="10500" y="13020"/>
                  </a:lnTo>
                  <a:lnTo>
                    <a:pt x="16309" y="3714"/>
                  </a:lnTo>
                  <a:lnTo>
                    <a:pt x="17942" y="3714"/>
                  </a:lnTo>
                  <a:lnTo>
                    <a:pt x="14052" y="1286"/>
                  </a:lnTo>
                  <a:close/>
                </a:path>
                <a:path w="941070" h="591185">
                  <a:moveTo>
                    <a:pt x="42897" y="1286"/>
                  </a:moveTo>
                  <a:lnTo>
                    <a:pt x="14052" y="1286"/>
                  </a:lnTo>
                  <a:lnTo>
                    <a:pt x="33977" y="13724"/>
                  </a:lnTo>
                  <a:lnTo>
                    <a:pt x="102182" y="15769"/>
                  </a:lnTo>
                  <a:lnTo>
                    <a:pt x="105103" y="13020"/>
                  </a:lnTo>
                  <a:lnTo>
                    <a:pt x="105319" y="6002"/>
                  </a:lnTo>
                  <a:lnTo>
                    <a:pt x="102563" y="3075"/>
                  </a:lnTo>
                  <a:lnTo>
                    <a:pt x="42897" y="1286"/>
                  </a:lnTo>
                  <a:close/>
                </a:path>
                <a:path w="941070" h="591185">
                  <a:moveTo>
                    <a:pt x="17942" y="3714"/>
                  </a:moveTo>
                  <a:lnTo>
                    <a:pt x="16309" y="3714"/>
                  </a:lnTo>
                  <a:lnTo>
                    <a:pt x="21380" y="13346"/>
                  </a:lnTo>
                  <a:lnTo>
                    <a:pt x="33977" y="13724"/>
                  </a:lnTo>
                  <a:lnTo>
                    <a:pt x="17942" y="3714"/>
                  </a:lnTo>
                  <a:close/>
                </a:path>
                <a:path w="941070" h="591185">
                  <a:moveTo>
                    <a:pt x="16309" y="3714"/>
                  </a:moveTo>
                  <a:lnTo>
                    <a:pt x="10500" y="13020"/>
                  </a:lnTo>
                  <a:lnTo>
                    <a:pt x="21380" y="13346"/>
                  </a:lnTo>
                  <a:lnTo>
                    <a:pt x="16309" y="3714"/>
                  </a:lnTo>
                  <a:close/>
                </a:path>
              </a:pathLst>
            </a:custGeom>
            <a:solidFill>
              <a:srgbClr val="4171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29768" y="152400"/>
            <a:ext cx="4919980" cy="673735"/>
            <a:chOff x="429768" y="152400"/>
            <a:chExt cx="4919980" cy="673735"/>
          </a:xfrm>
        </p:grpSpPr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768" y="198119"/>
              <a:ext cx="466344" cy="50596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3542" y="228600"/>
              <a:ext cx="390525" cy="426720"/>
            </a:xfrm>
            <a:custGeom>
              <a:avLst/>
              <a:gdLst/>
              <a:ahLst/>
              <a:cxnLst/>
              <a:rect l="l" t="t" r="r" b="b"/>
              <a:pathLst>
                <a:path w="390525" h="426720">
                  <a:moveTo>
                    <a:pt x="379171" y="0"/>
                  </a:moveTo>
                  <a:lnTo>
                    <a:pt x="290169" y="0"/>
                  </a:lnTo>
                  <a:lnTo>
                    <a:pt x="79247" y="218846"/>
                  </a:lnTo>
                  <a:lnTo>
                    <a:pt x="79247" y="0"/>
                  </a:lnTo>
                  <a:lnTo>
                    <a:pt x="0" y="0"/>
                  </a:lnTo>
                  <a:lnTo>
                    <a:pt x="0" y="426720"/>
                  </a:lnTo>
                  <a:lnTo>
                    <a:pt x="79247" y="426720"/>
                  </a:lnTo>
                  <a:lnTo>
                    <a:pt x="79247" y="317601"/>
                  </a:lnTo>
                  <a:lnTo>
                    <a:pt x="146913" y="248107"/>
                  </a:lnTo>
                  <a:lnTo>
                    <a:pt x="297484" y="426720"/>
                  </a:lnTo>
                  <a:lnTo>
                    <a:pt x="390144" y="426720"/>
                  </a:lnTo>
                  <a:lnTo>
                    <a:pt x="199948" y="190804"/>
                  </a:lnTo>
                  <a:lnTo>
                    <a:pt x="3791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3542" y="228600"/>
              <a:ext cx="390525" cy="426720"/>
            </a:xfrm>
            <a:custGeom>
              <a:avLst/>
              <a:gdLst/>
              <a:ahLst/>
              <a:cxnLst/>
              <a:rect l="l" t="t" r="r" b="b"/>
              <a:pathLst>
                <a:path w="390525" h="426720">
                  <a:moveTo>
                    <a:pt x="0" y="0"/>
                  </a:moveTo>
                  <a:lnTo>
                    <a:pt x="79247" y="0"/>
                  </a:lnTo>
                  <a:lnTo>
                    <a:pt x="79247" y="218846"/>
                  </a:lnTo>
                  <a:lnTo>
                    <a:pt x="290169" y="0"/>
                  </a:lnTo>
                  <a:lnTo>
                    <a:pt x="379171" y="0"/>
                  </a:lnTo>
                  <a:lnTo>
                    <a:pt x="199948" y="190804"/>
                  </a:lnTo>
                  <a:lnTo>
                    <a:pt x="390143" y="426720"/>
                  </a:lnTo>
                  <a:lnTo>
                    <a:pt x="297484" y="426720"/>
                  </a:lnTo>
                  <a:lnTo>
                    <a:pt x="146913" y="248107"/>
                  </a:lnTo>
                  <a:lnTo>
                    <a:pt x="79247" y="317601"/>
                  </a:lnTo>
                  <a:lnTo>
                    <a:pt x="79247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0391" y="423672"/>
              <a:ext cx="243840" cy="14020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74268" y="454152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40" h="63500">
                  <a:moveTo>
                    <a:pt x="167640" y="0"/>
                  </a:moveTo>
                  <a:lnTo>
                    <a:pt x="0" y="0"/>
                  </a:lnTo>
                  <a:lnTo>
                    <a:pt x="0" y="63398"/>
                  </a:lnTo>
                  <a:lnTo>
                    <a:pt x="167640" y="63398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4268" y="454152"/>
              <a:ext cx="167640" cy="63500"/>
            </a:xfrm>
            <a:custGeom>
              <a:avLst/>
              <a:gdLst/>
              <a:ahLst/>
              <a:cxnLst/>
              <a:rect l="l" t="t" r="r" b="b"/>
              <a:pathLst>
                <a:path w="167640" h="63500">
                  <a:moveTo>
                    <a:pt x="0" y="0"/>
                  </a:moveTo>
                  <a:lnTo>
                    <a:pt x="167640" y="0"/>
                  </a:lnTo>
                  <a:lnTo>
                    <a:pt x="167640" y="63398"/>
                  </a:lnTo>
                  <a:lnTo>
                    <a:pt x="0" y="6339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6423" y="152400"/>
              <a:ext cx="4242816" cy="67360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26642" y="178358"/>
              <a:ext cx="4175607" cy="605840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395240" y="4037584"/>
            <a:ext cx="131889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90" dirty="0">
                <a:latin typeface="Calibri"/>
                <a:cs typeface="Calibri"/>
              </a:rPr>
              <a:t>New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140" dirty="0">
                <a:latin typeface="Calibri"/>
                <a:cs typeface="Calibri"/>
              </a:rPr>
              <a:t>data</a:t>
            </a:r>
            <a:r>
              <a:rPr sz="1300" spc="70" dirty="0">
                <a:latin typeface="Calibri"/>
                <a:cs typeface="Calibri"/>
              </a:rPr>
              <a:t> </a:t>
            </a:r>
            <a:r>
              <a:rPr sz="1300" spc="114" dirty="0">
                <a:latin typeface="Calibri"/>
                <a:cs typeface="Calibri"/>
              </a:rPr>
              <a:t>point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967153" y="2790045"/>
            <a:ext cx="1663700" cy="1579245"/>
            <a:chOff x="3967153" y="2790045"/>
            <a:chExt cx="1663700" cy="1579245"/>
          </a:xfrm>
        </p:grpSpPr>
        <p:sp>
          <p:nvSpPr>
            <p:cNvPr id="43" name="object 43"/>
            <p:cNvSpPr/>
            <p:nvPr/>
          </p:nvSpPr>
          <p:spPr>
            <a:xfrm>
              <a:off x="4505465" y="3672417"/>
              <a:ext cx="292735" cy="315595"/>
            </a:xfrm>
            <a:custGeom>
              <a:avLst/>
              <a:gdLst/>
              <a:ahLst/>
              <a:cxnLst/>
              <a:rect l="l" t="t" r="r" b="b"/>
              <a:pathLst>
                <a:path w="292735" h="315595">
                  <a:moveTo>
                    <a:pt x="0" y="157712"/>
                  </a:moveTo>
                  <a:lnTo>
                    <a:pt x="7446" y="107862"/>
                  </a:lnTo>
                  <a:lnTo>
                    <a:pt x="28183" y="64569"/>
                  </a:lnTo>
                  <a:lnTo>
                    <a:pt x="59803" y="30429"/>
                  </a:lnTo>
                  <a:lnTo>
                    <a:pt x="99900" y="8040"/>
                  </a:lnTo>
                  <a:lnTo>
                    <a:pt x="146070" y="0"/>
                  </a:lnTo>
                  <a:lnTo>
                    <a:pt x="192240" y="8040"/>
                  </a:lnTo>
                  <a:lnTo>
                    <a:pt x="232337" y="30429"/>
                  </a:lnTo>
                  <a:lnTo>
                    <a:pt x="263957" y="64569"/>
                  </a:lnTo>
                  <a:lnTo>
                    <a:pt x="284694" y="107862"/>
                  </a:lnTo>
                  <a:lnTo>
                    <a:pt x="292141" y="157712"/>
                  </a:lnTo>
                  <a:lnTo>
                    <a:pt x="284694" y="207561"/>
                  </a:lnTo>
                  <a:lnTo>
                    <a:pt x="263957" y="250854"/>
                  </a:lnTo>
                  <a:lnTo>
                    <a:pt x="232337" y="284994"/>
                  </a:lnTo>
                  <a:lnTo>
                    <a:pt x="192240" y="307383"/>
                  </a:lnTo>
                  <a:lnTo>
                    <a:pt x="146070" y="315424"/>
                  </a:lnTo>
                  <a:lnTo>
                    <a:pt x="99900" y="307383"/>
                  </a:lnTo>
                  <a:lnTo>
                    <a:pt x="59803" y="284994"/>
                  </a:lnTo>
                  <a:lnTo>
                    <a:pt x="28183" y="250854"/>
                  </a:lnTo>
                  <a:lnTo>
                    <a:pt x="7446" y="207561"/>
                  </a:lnTo>
                  <a:lnTo>
                    <a:pt x="0" y="15771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73503" y="3672417"/>
              <a:ext cx="292735" cy="315595"/>
            </a:xfrm>
            <a:custGeom>
              <a:avLst/>
              <a:gdLst/>
              <a:ahLst/>
              <a:cxnLst/>
              <a:rect l="l" t="t" r="r" b="b"/>
              <a:pathLst>
                <a:path w="292735" h="315595">
                  <a:moveTo>
                    <a:pt x="0" y="157712"/>
                  </a:moveTo>
                  <a:lnTo>
                    <a:pt x="7446" y="107862"/>
                  </a:lnTo>
                  <a:lnTo>
                    <a:pt x="28183" y="64569"/>
                  </a:lnTo>
                  <a:lnTo>
                    <a:pt x="59803" y="30429"/>
                  </a:lnTo>
                  <a:lnTo>
                    <a:pt x="99900" y="8040"/>
                  </a:lnTo>
                  <a:lnTo>
                    <a:pt x="146070" y="0"/>
                  </a:lnTo>
                  <a:lnTo>
                    <a:pt x="192240" y="8040"/>
                  </a:lnTo>
                  <a:lnTo>
                    <a:pt x="232337" y="30429"/>
                  </a:lnTo>
                  <a:lnTo>
                    <a:pt x="263957" y="64569"/>
                  </a:lnTo>
                  <a:lnTo>
                    <a:pt x="284694" y="107862"/>
                  </a:lnTo>
                  <a:lnTo>
                    <a:pt x="292141" y="157712"/>
                  </a:lnTo>
                  <a:lnTo>
                    <a:pt x="284694" y="207561"/>
                  </a:lnTo>
                  <a:lnTo>
                    <a:pt x="263957" y="250854"/>
                  </a:lnTo>
                  <a:lnTo>
                    <a:pt x="232337" y="284994"/>
                  </a:lnTo>
                  <a:lnTo>
                    <a:pt x="192240" y="307383"/>
                  </a:lnTo>
                  <a:lnTo>
                    <a:pt x="146070" y="315424"/>
                  </a:lnTo>
                  <a:lnTo>
                    <a:pt x="99900" y="307383"/>
                  </a:lnTo>
                  <a:lnTo>
                    <a:pt x="59803" y="284994"/>
                  </a:lnTo>
                  <a:lnTo>
                    <a:pt x="28183" y="250854"/>
                  </a:lnTo>
                  <a:lnTo>
                    <a:pt x="7446" y="207561"/>
                  </a:lnTo>
                  <a:lnTo>
                    <a:pt x="0" y="15771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74787" y="4047223"/>
              <a:ext cx="292735" cy="315595"/>
            </a:xfrm>
            <a:custGeom>
              <a:avLst/>
              <a:gdLst/>
              <a:ahLst/>
              <a:cxnLst/>
              <a:rect l="l" t="t" r="r" b="b"/>
              <a:pathLst>
                <a:path w="292735" h="315595">
                  <a:moveTo>
                    <a:pt x="0" y="157712"/>
                  </a:moveTo>
                  <a:lnTo>
                    <a:pt x="7446" y="107862"/>
                  </a:lnTo>
                  <a:lnTo>
                    <a:pt x="28183" y="64569"/>
                  </a:lnTo>
                  <a:lnTo>
                    <a:pt x="59803" y="30429"/>
                  </a:lnTo>
                  <a:lnTo>
                    <a:pt x="99900" y="8040"/>
                  </a:lnTo>
                  <a:lnTo>
                    <a:pt x="146070" y="0"/>
                  </a:lnTo>
                  <a:lnTo>
                    <a:pt x="192240" y="8040"/>
                  </a:lnTo>
                  <a:lnTo>
                    <a:pt x="232337" y="30429"/>
                  </a:lnTo>
                  <a:lnTo>
                    <a:pt x="263957" y="64569"/>
                  </a:lnTo>
                  <a:lnTo>
                    <a:pt x="284694" y="107862"/>
                  </a:lnTo>
                  <a:lnTo>
                    <a:pt x="292141" y="157712"/>
                  </a:lnTo>
                  <a:lnTo>
                    <a:pt x="284694" y="207561"/>
                  </a:lnTo>
                  <a:lnTo>
                    <a:pt x="263957" y="250854"/>
                  </a:lnTo>
                  <a:lnTo>
                    <a:pt x="232337" y="284994"/>
                  </a:lnTo>
                  <a:lnTo>
                    <a:pt x="192240" y="307383"/>
                  </a:lnTo>
                  <a:lnTo>
                    <a:pt x="146070" y="315424"/>
                  </a:lnTo>
                  <a:lnTo>
                    <a:pt x="99900" y="307383"/>
                  </a:lnTo>
                  <a:lnTo>
                    <a:pt x="59803" y="284994"/>
                  </a:lnTo>
                  <a:lnTo>
                    <a:pt x="28183" y="250854"/>
                  </a:lnTo>
                  <a:lnTo>
                    <a:pt x="7446" y="207561"/>
                  </a:lnTo>
                  <a:lnTo>
                    <a:pt x="0" y="157712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32163" y="3321168"/>
              <a:ext cx="292735" cy="315595"/>
            </a:xfrm>
            <a:custGeom>
              <a:avLst/>
              <a:gdLst/>
              <a:ahLst/>
              <a:cxnLst/>
              <a:rect l="l" t="t" r="r" b="b"/>
              <a:pathLst>
                <a:path w="292735" h="315595">
                  <a:moveTo>
                    <a:pt x="0" y="157712"/>
                  </a:moveTo>
                  <a:lnTo>
                    <a:pt x="7446" y="107862"/>
                  </a:lnTo>
                  <a:lnTo>
                    <a:pt x="28183" y="64569"/>
                  </a:lnTo>
                  <a:lnTo>
                    <a:pt x="59803" y="30429"/>
                  </a:lnTo>
                  <a:lnTo>
                    <a:pt x="99900" y="8040"/>
                  </a:lnTo>
                  <a:lnTo>
                    <a:pt x="146070" y="0"/>
                  </a:lnTo>
                  <a:lnTo>
                    <a:pt x="192240" y="8040"/>
                  </a:lnTo>
                  <a:lnTo>
                    <a:pt x="232337" y="30429"/>
                  </a:lnTo>
                  <a:lnTo>
                    <a:pt x="263957" y="64569"/>
                  </a:lnTo>
                  <a:lnTo>
                    <a:pt x="284694" y="107862"/>
                  </a:lnTo>
                  <a:lnTo>
                    <a:pt x="292141" y="157712"/>
                  </a:lnTo>
                  <a:lnTo>
                    <a:pt x="284694" y="207561"/>
                  </a:lnTo>
                  <a:lnTo>
                    <a:pt x="263957" y="250854"/>
                  </a:lnTo>
                  <a:lnTo>
                    <a:pt x="232337" y="284994"/>
                  </a:lnTo>
                  <a:lnTo>
                    <a:pt x="192240" y="307383"/>
                  </a:lnTo>
                  <a:lnTo>
                    <a:pt x="146070" y="315424"/>
                  </a:lnTo>
                  <a:lnTo>
                    <a:pt x="99900" y="307383"/>
                  </a:lnTo>
                  <a:lnTo>
                    <a:pt x="59803" y="284994"/>
                  </a:lnTo>
                  <a:lnTo>
                    <a:pt x="28183" y="250854"/>
                  </a:lnTo>
                  <a:lnTo>
                    <a:pt x="7446" y="207561"/>
                  </a:lnTo>
                  <a:lnTo>
                    <a:pt x="0" y="15771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32163" y="2796395"/>
              <a:ext cx="292735" cy="315595"/>
            </a:xfrm>
            <a:custGeom>
              <a:avLst/>
              <a:gdLst/>
              <a:ahLst/>
              <a:cxnLst/>
              <a:rect l="l" t="t" r="r" b="b"/>
              <a:pathLst>
                <a:path w="292735" h="315594">
                  <a:moveTo>
                    <a:pt x="0" y="157712"/>
                  </a:moveTo>
                  <a:lnTo>
                    <a:pt x="7446" y="107862"/>
                  </a:lnTo>
                  <a:lnTo>
                    <a:pt x="28183" y="64569"/>
                  </a:lnTo>
                  <a:lnTo>
                    <a:pt x="59803" y="30429"/>
                  </a:lnTo>
                  <a:lnTo>
                    <a:pt x="99900" y="8040"/>
                  </a:lnTo>
                  <a:lnTo>
                    <a:pt x="146070" y="0"/>
                  </a:lnTo>
                  <a:lnTo>
                    <a:pt x="192240" y="8040"/>
                  </a:lnTo>
                  <a:lnTo>
                    <a:pt x="232337" y="30429"/>
                  </a:lnTo>
                  <a:lnTo>
                    <a:pt x="263957" y="64569"/>
                  </a:lnTo>
                  <a:lnTo>
                    <a:pt x="284694" y="107862"/>
                  </a:lnTo>
                  <a:lnTo>
                    <a:pt x="292141" y="157712"/>
                  </a:lnTo>
                  <a:lnTo>
                    <a:pt x="284694" y="207561"/>
                  </a:lnTo>
                  <a:lnTo>
                    <a:pt x="263957" y="250854"/>
                  </a:lnTo>
                  <a:lnTo>
                    <a:pt x="232337" y="284994"/>
                  </a:lnTo>
                  <a:lnTo>
                    <a:pt x="192240" y="307383"/>
                  </a:lnTo>
                  <a:lnTo>
                    <a:pt x="146070" y="315424"/>
                  </a:lnTo>
                  <a:lnTo>
                    <a:pt x="99900" y="307383"/>
                  </a:lnTo>
                  <a:lnTo>
                    <a:pt x="59803" y="284994"/>
                  </a:lnTo>
                  <a:lnTo>
                    <a:pt x="28183" y="250854"/>
                  </a:lnTo>
                  <a:lnTo>
                    <a:pt x="7446" y="207561"/>
                  </a:lnTo>
                  <a:lnTo>
                    <a:pt x="0" y="157712"/>
                  </a:lnTo>
                  <a:close/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658470" y="5183123"/>
            <a:ext cx="935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450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88267" y="3506723"/>
            <a:ext cx="9734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latin typeface="Verdana"/>
                <a:cs typeface="Verdana"/>
              </a:rPr>
              <a:t>Category</a:t>
            </a:r>
            <a:r>
              <a:rPr sz="1400" spc="-6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359436" y="5679897"/>
            <a:ext cx="520700" cy="520700"/>
            <a:chOff x="8359436" y="5679897"/>
            <a:chExt cx="520700" cy="520700"/>
          </a:xfrm>
        </p:grpSpPr>
        <p:sp>
          <p:nvSpPr>
            <p:cNvPr id="51" name="object 51"/>
            <p:cNvSpPr/>
            <p:nvPr/>
          </p:nvSpPr>
          <p:spPr>
            <a:xfrm>
              <a:off x="8365786" y="5686247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7999"/>
                  </a:lnTo>
                  <a:lnTo>
                    <a:pt x="508000" y="507999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365786" y="5686247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511837" y="5755952"/>
            <a:ext cx="212090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-6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850" spc="-6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766699" y="1805198"/>
            <a:ext cx="520700" cy="520700"/>
            <a:chOff x="1766699" y="1805198"/>
            <a:chExt cx="520700" cy="520700"/>
          </a:xfrm>
        </p:grpSpPr>
        <p:sp>
          <p:nvSpPr>
            <p:cNvPr id="55" name="object 55"/>
            <p:cNvSpPr/>
            <p:nvPr/>
          </p:nvSpPr>
          <p:spPr>
            <a:xfrm>
              <a:off x="1773049" y="181154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508000" y="0"/>
                  </a:moveTo>
                  <a:lnTo>
                    <a:pt x="0" y="0"/>
                  </a:lnTo>
                  <a:lnTo>
                    <a:pt x="0" y="508000"/>
                  </a:lnTo>
                  <a:lnTo>
                    <a:pt x="508000" y="508000"/>
                  </a:lnTo>
                  <a:lnTo>
                    <a:pt x="5080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73049" y="1811548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0" y="0"/>
                  </a:moveTo>
                  <a:lnTo>
                    <a:pt x="508000" y="0"/>
                  </a:lnTo>
                  <a:lnTo>
                    <a:pt x="508000" y="508000"/>
                  </a:lnTo>
                  <a:lnTo>
                    <a:pt x="0" y="508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1906399" y="1881945"/>
            <a:ext cx="236220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8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85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8462057" y="3032333"/>
            <a:ext cx="2583815" cy="1426210"/>
            <a:chOff x="8462057" y="3032333"/>
            <a:chExt cx="2583815" cy="1426210"/>
          </a:xfrm>
        </p:grpSpPr>
        <p:sp>
          <p:nvSpPr>
            <p:cNvPr id="59" name="object 59"/>
            <p:cNvSpPr/>
            <p:nvPr/>
          </p:nvSpPr>
          <p:spPr>
            <a:xfrm>
              <a:off x="8468407" y="3038683"/>
              <a:ext cx="2571115" cy="1413510"/>
            </a:xfrm>
            <a:custGeom>
              <a:avLst/>
              <a:gdLst/>
              <a:ahLst/>
              <a:cxnLst/>
              <a:rect l="l" t="t" r="r" b="b"/>
              <a:pathLst>
                <a:path w="2571115" h="1413510">
                  <a:moveTo>
                    <a:pt x="2335126" y="0"/>
                  </a:moveTo>
                  <a:lnTo>
                    <a:pt x="235587" y="0"/>
                  </a:lnTo>
                  <a:lnTo>
                    <a:pt x="188108" y="4786"/>
                  </a:lnTo>
                  <a:lnTo>
                    <a:pt x="143886" y="18513"/>
                  </a:lnTo>
                  <a:lnTo>
                    <a:pt x="103868" y="40234"/>
                  </a:lnTo>
                  <a:lnTo>
                    <a:pt x="69001" y="69001"/>
                  </a:lnTo>
                  <a:lnTo>
                    <a:pt x="40234" y="103867"/>
                  </a:lnTo>
                  <a:lnTo>
                    <a:pt x="18513" y="143885"/>
                  </a:lnTo>
                  <a:lnTo>
                    <a:pt x="4786" y="188107"/>
                  </a:lnTo>
                  <a:lnTo>
                    <a:pt x="0" y="235586"/>
                  </a:lnTo>
                  <a:lnTo>
                    <a:pt x="0" y="1177907"/>
                  </a:lnTo>
                  <a:lnTo>
                    <a:pt x="4786" y="1225386"/>
                  </a:lnTo>
                  <a:lnTo>
                    <a:pt x="18513" y="1269608"/>
                  </a:lnTo>
                  <a:lnTo>
                    <a:pt x="40234" y="1309626"/>
                  </a:lnTo>
                  <a:lnTo>
                    <a:pt x="69001" y="1344492"/>
                  </a:lnTo>
                  <a:lnTo>
                    <a:pt x="103868" y="1373260"/>
                  </a:lnTo>
                  <a:lnTo>
                    <a:pt x="143886" y="1394981"/>
                  </a:lnTo>
                  <a:lnTo>
                    <a:pt x="188108" y="1408708"/>
                  </a:lnTo>
                  <a:lnTo>
                    <a:pt x="235587" y="1413494"/>
                  </a:lnTo>
                  <a:lnTo>
                    <a:pt x="2335126" y="1413494"/>
                  </a:lnTo>
                  <a:lnTo>
                    <a:pt x="2382604" y="1408708"/>
                  </a:lnTo>
                  <a:lnTo>
                    <a:pt x="2426826" y="1394981"/>
                  </a:lnTo>
                  <a:lnTo>
                    <a:pt x="2466844" y="1373260"/>
                  </a:lnTo>
                  <a:lnTo>
                    <a:pt x="2501710" y="1344492"/>
                  </a:lnTo>
                  <a:lnTo>
                    <a:pt x="2530477" y="1309626"/>
                  </a:lnTo>
                  <a:lnTo>
                    <a:pt x="2552198" y="1269608"/>
                  </a:lnTo>
                  <a:lnTo>
                    <a:pt x="2565926" y="1225386"/>
                  </a:lnTo>
                  <a:lnTo>
                    <a:pt x="2570712" y="1177907"/>
                  </a:lnTo>
                  <a:lnTo>
                    <a:pt x="2570712" y="235586"/>
                  </a:lnTo>
                  <a:lnTo>
                    <a:pt x="2565926" y="188107"/>
                  </a:lnTo>
                  <a:lnTo>
                    <a:pt x="2552198" y="143885"/>
                  </a:lnTo>
                  <a:lnTo>
                    <a:pt x="2530477" y="103867"/>
                  </a:lnTo>
                  <a:lnTo>
                    <a:pt x="2501710" y="69001"/>
                  </a:lnTo>
                  <a:lnTo>
                    <a:pt x="2466844" y="40234"/>
                  </a:lnTo>
                  <a:lnTo>
                    <a:pt x="2426826" y="18513"/>
                  </a:lnTo>
                  <a:lnTo>
                    <a:pt x="2382604" y="4786"/>
                  </a:lnTo>
                  <a:lnTo>
                    <a:pt x="233512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468407" y="3038683"/>
              <a:ext cx="2571115" cy="1413510"/>
            </a:xfrm>
            <a:custGeom>
              <a:avLst/>
              <a:gdLst/>
              <a:ahLst/>
              <a:cxnLst/>
              <a:rect l="l" t="t" r="r" b="b"/>
              <a:pathLst>
                <a:path w="2571115" h="1413510">
                  <a:moveTo>
                    <a:pt x="0" y="235587"/>
                  </a:moveTo>
                  <a:lnTo>
                    <a:pt x="4786" y="188108"/>
                  </a:lnTo>
                  <a:lnTo>
                    <a:pt x="18513" y="143886"/>
                  </a:lnTo>
                  <a:lnTo>
                    <a:pt x="40234" y="103868"/>
                  </a:lnTo>
                  <a:lnTo>
                    <a:pt x="69001" y="69001"/>
                  </a:lnTo>
                  <a:lnTo>
                    <a:pt x="103867" y="40234"/>
                  </a:lnTo>
                  <a:lnTo>
                    <a:pt x="143885" y="18513"/>
                  </a:lnTo>
                  <a:lnTo>
                    <a:pt x="188107" y="4786"/>
                  </a:lnTo>
                  <a:lnTo>
                    <a:pt x="235586" y="0"/>
                  </a:lnTo>
                  <a:lnTo>
                    <a:pt x="2335125" y="0"/>
                  </a:lnTo>
                  <a:lnTo>
                    <a:pt x="2382604" y="4786"/>
                  </a:lnTo>
                  <a:lnTo>
                    <a:pt x="2426826" y="18513"/>
                  </a:lnTo>
                  <a:lnTo>
                    <a:pt x="2466843" y="40234"/>
                  </a:lnTo>
                  <a:lnTo>
                    <a:pt x="2501710" y="69001"/>
                  </a:lnTo>
                  <a:lnTo>
                    <a:pt x="2530477" y="103868"/>
                  </a:lnTo>
                  <a:lnTo>
                    <a:pt x="2552198" y="143886"/>
                  </a:lnTo>
                  <a:lnTo>
                    <a:pt x="2565925" y="188108"/>
                  </a:lnTo>
                  <a:lnTo>
                    <a:pt x="2570712" y="235587"/>
                  </a:lnTo>
                  <a:lnTo>
                    <a:pt x="2570712" y="1177908"/>
                  </a:lnTo>
                  <a:lnTo>
                    <a:pt x="2565925" y="1225386"/>
                  </a:lnTo>
                  <a:lnTo>
                    <a:pt x="2552198" y="1269609"/>
                  </a:lnTo>
                  <a:lnTo>
                    <a:pt x="2530477" y="1309626"/>
                  </a:lnTo>
                  <a:lnTo>
                    <a:pt x="2501710" y="1344493"/>
                  </a:lnTo>
                  <a:lnTo>
                    <a:pt x="2466843" y="1373260"/>
                  </a:lnTo>
                  <a:lnTo>
                    <a:pt x="2426826" y="1394981"/>
                  </a:lnTo>
                  <a:lnTo>
                    <a:pt x="2382604" y="1408708"/>
                  </a:lnTo>
                  <a:lnTo>
                    <a:pt x="2335125" y="1413495"/>
                  </a:lnTo>
                  <a:lnTo>
                    <a:pt x="235586" y="1413495"/>
                  </a:lnTo>
                  <a:lnTo>
                    <a:pt x="188107" y="1408708"/>
                  </a:lnTo>
                  <a:lnTo>
                    <a:pt x="143885" y="1394981"/>
                  </a:lnTo>
                  <a:lnTo>
                    <a:pt x="103867" y="1373260"/>
                  </a:lnTo>
                  <a:lnTo>
                    <a:pt x="69001" y="1344493"/>
                  </a:lnTo>
                  <a:lnTo>
                    <a:pt x="40234" y="1309626"/>
                  </a:lnTo>
                  <a:lnTo>
                    <a:pt x="18513" y="1269609"/>
                  </a:lnTo>
                  <a:lnTo>
                    <a:pt x="4786" y="1225386"/>
                  </a:lnTo>
                  <a:lnTo>
                    <a:pt x="0" y="1177908"/>
                  </a:lnTo>
                  <a:lnTo>
                    <a:pt x="0" y="235587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8655215" y="3384296"/>
            <a:ext cx="2199005" cy="699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FFFFFF"/>
                </a:solidFill>
                <a:latin typeface="Verdana"/>
                <a:cs typeface="Verdana"/>
              </a:rPr>
              <a:t>Category</a:t>
            </a:r>
            <a:r>
              <a:rPr sz="15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409" dirty="0">
                <a:solidFill>
                  <a:srgbClr val="FFFFFF"/>
                </a:solidFill>
                <a:latin typeface="Verdana"/>
                <a:cs typeface="Verdana"/>
              </a:rPr>
              <a:t>1:</a:t>
            </a:r>
            <a:r>
              <a:rPr sz="15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2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15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/>
                <a:cs typeface="Verdana"/>
              </a:rPr>
              <a:t>neighbors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1500" spc="-35" dirty="0">
                <a:solidFill>
                  <a:srgbClr val="FFFFFF"/>
                </a:solidFill>
                <a:latin typeface="Verdana"/>
                <a:cs typeface="Verdana"/>
              </a:rPr>
              <a:t>Category</a:t>
            </a:r>
            <a:r>
              <a:rPr sz="15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254" dirty="0">
                <a:solidFill>
                  <a:srgbClr val="FFFFFF"/>
                </a:solidFill>
                <a:latin typeface="Verdana"/>
                <a:cs typeface="Verdana"/>
              </a:rPr>
              <a:t>2:</a:t>
            </a:r>
            <a:r>
              <a:rPr sz="15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2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5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/>
                <a:cs typeface="Verdana"/>
              </a:rPr>
              <a:t>neighbors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3249167" y="2813304"/>
            <a:ext cx="5706110" cy="722630"/>
            <a:chOff x="3249167" y="2813304"/>
            <a:chExt cx="5706110" cy="7226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9167" y="2813304"/>
              <a:ext cx="5705856" cy="7223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67741" y="2832506"/>
              <a:ext cx="5622290" cy="635635"/>
            </a:xfrm>
            <a:custGeom>
              <a:avLst/>
              <a:gdLst/>
              <a:ahLst/>
              <a:cxnLst/>
              <a:rect l="l" t="t" r="r" b="b"/>
              <a:pathLst>
                <a:path w="5622290" h="635635">
                  <a:moveTo>
                    <a:pt x="4865598" y="188569"/>
                  </a:moveTo>
                  <a:lnTo>
                    <a:pt x="4817408" y="192770"/>
                  </a:lnTo>
                  <a:lnTo>
                    <a:pt x="4773294" y="204952"/>
                  </a:lnTo>
                  <a:lnTo>
                    <a:pt x="4733981" y="224488"/>
                  </a:lnTo>
                  <a:lnTo>
                    <a:pt x="4700193" y="250748"/>
                  </a:lnTo>
                  <a:lnTo>
                    <a:pt x="4672652" y="283105"/>
                  </a:lnTo>
                  <a:lnTo>
                    <a:pt x="4652085" y="320929"/>
                  </a:lnTo>
                  <a:lnTo>
                    <a:pt x="4639213" y="363591"/>
                  </a:lnTo>
                  <a:lnTo>
                    <a:pt x="4634762" y="410463"/>
                  </a:lnTo>
                  <a:lnTo>
                    <a:pt x="4639213" y="457371"/>
                  </a:lnTo>
                  <a:lnTo>
                    <a:pt x="4652085" y="500125"/>
                  </a:lnTo>
                  <a:lnTo>
                    <a:pt x="4672652" y="538079"/>
                  </a:lnTo>
                  <a:lnTo>
                    <a:pt x="4700193" y="570585"/>
                  </a:lnTo>
                  <a:lnTo>
                    <a:pt x="4733981" y="596995"/>
                  </a:lnTo>
                  <a:lnTo>
                    <a:pt x="4773294" y="616661"/>
                  </a:lnTo>
                  <a:lnTo>
                    <a:pt x="4817408" y="628935"/>
                  </a:lnTo>
                  <a:lnTo>
                    <a:pt x="4865598" y="633171"/>
                  </a:lnTo>
                  <a:lnTo>
                    <a:pt x="4914290" y="628935"/>
                  </a:lnTo>
                  <a:lnTo>
                    <a:pt x="4958714" y="616661"/>
                  </a:lnTo>
                  <a:lnTo>
                    <a:pt x="4998186" y="596995"/>
                  </a:lnTo>
                  <a:lnTo>
                    <a:pt x="5032019" y="570585"/>
                  </a:lnTo>
                  <a:lnTo>
                    <a:pt x="5052654" y="546201"/>
                  </a:lnTo>
                  <a:lnTo>
                    <a:pt x="4865598" y="546201"/>
                  </a:lnTo>
                  <a:lnTo>
                    <a:pt x="4824152" y="540043"/>
                  </a:lnTo>
                  <a:lnTo>
                    <a:pt x="4788792" y="522298"/>
                  </a:lnTo>
                  <a:lnTo>
                    <a:pt x="4761313" y="494058"/>
                  </a:lnTo>
                  <a:lnTo>
                    <a:pt x="4743509" y="456416"/>
                  </a:lnTo>
                  <a:lnTo>
                    <a:pt x="4737176" y="410463"/>
                  </a:lnTo>
                  <a:lnTo>
                    <a:pt x="4743509" y="364511"/>
                  </a:lnTo>
                  <a:lnTo>
                    <a:pt x="4761313" y="326869"/>
                  </a:lnTo>
                  <a:lnTo>
                    <a:pt x="4788792" y="298629"/>
                  </a:lnTo>
                  <a:lnTo>
                    <a:pt x="4824152" y="280884"/>
                  </a:lnTo>
                  <a:lnTo>
                    <a:pt x="4865598" y="274726"/>
                  </a:lnTo>
                  <a:lnTo>
                    <a:pt x="5052404" y="274726"/>
                  </a:lnTo>
                  <a:lnTo>
                    <a:pt x="5032019" y="250748"/>
                  </a:lnTo>
                  <a:lnTo>
                    <a:pt x="4998186" y="224488"/>
                  </a:lnTo>
                  <a:lnTo>
                    <a:pt x="4958715" y="204952"/>
                  </a:lnTo>
                  <a:lnTo>
                    <a:pt x="4914290" y="192770"/>
                  </a:lnTo>
                  <a:lnTo>
                    <a:pt x="4865598" y="188569"/>
                  </a:lnTo>
                  <a:close/>
                </a:path>
                <a:path w="5622290" h="635635">
                  <a:moveTo>
                    <a:pt x="5052404" y="274726"/>
                  </a:moveTo>
                  <a:lnTo>
                    <a:pt x="4865598" y="274726"/>
                  </a:lnTo>
                  <a:lnTo>
                    <a:pt x="4907441" y="280884"/>
                  </a:lnTo>
                  <a:lnTo>
                    <a:pt x="4943041" y="298629"/>
                  </a:lnTo>
                  <a:lnTo>
                    <a:pt x="4970644" y="326869"/>
                  </a:lnTo>
                  <a:lnTo>
                    <a:pt x="4988493" y="364511"/>
                  </a:lnTo>
                  <a:lnTo>
                    <a:pt x="4994833" y="410463"/>
                  </a:lnTo>
                  <a:lnTo>
                    <a:pt x="4988493" y="456416"/>
                  </a:lnTo>
                  <a:lnTo>
                    <a:pt x="4970644" y="494058"/>
                  </a:lnTo>
                  <a:lnTo>
                    <a:pt x="4943041" y="522298"/>
                  </a:lnTo>
                  <a:lnTo>
                    <a:pt x="4907441" y="540043"/>
                  </a:lnTo>
                  <a:lnTo>
                    <a:pt x="4865598" y="546201"/>
                  </a:lnTo>
                  <a:lnTo>
                    <a:pt x="5052654" y="546201"/>
                  </a:lnTo>
                  <a:lnTo>
                    <a:pt x="5059527" y="538079"/>
                  </a:lnTo>
                  <a:lnTo>
                    <a:pt x="5080025" y="500125"/>
                  </a:lnTo>
                  <a:lnTo>
                    <a:pt x="5092827" y="457371"/>
                  </a:lnTo>
                  <a:lnTo>
                    <a:pt x="5097246" y="410463"/>
                  </a:lnTo>
                  <a:lnTo>
                    <a:pt x="5092827" y="363591"/>
                  </a:lnTo>
                  <a:lnTo>
                    <a:pt x="5080025" y="320929"/>
                  </a:lnTo>
                  <a:lnTo>
                    <a:pt x="5059527" y="283105"/>
                  </a:lnTo>
                  <a:lnTo>
                    <a:pt x="5052404" y="274726"/>
                  </a:lnTo>
                  <a:close/>
                </a:path>
                <a:path w="5622290" h="635635">
                  <a:moveTo>
                    <a:pt x="4537175" y="193446"/>
                  </a:moveTo>
                  <a:lnTo>
                    <a:pt x="4435576" y="193446"/>
                  </a:lnTo>
                  <a:lnTo>
                    <a:pt x="4435576" y="627481"/>
                  </a:lnTo>
                  <a:lnTo>
                    <a:pt x="4537175" y="627481"/>
                  </a:lnTo>
                  <a:lnTo>
                    <a:pt x="4537175" y="193446"/>
                  </a:lnTo>
                  <a:close/>
                </a:path>
                <a:path w="5622290" h="635635">
                  <a:moveTo>
                    <a:pt x="3957739" y="193446"/>
                  </a:moveTo>
                  <a:lnTo>
                    <a:pt x="3856139" y="193446"/>
                  </a:lnTo>
                  <a:lnTo>
                    <a:pt x="3856139" y="627481"/>
                  </a:lnTo>
                  <a:lnTo>
                    <a:pt x="3957739" y="627481"/>
                  </a:lnTo>
                  <a:lnTo>
                    <a:pt x="3957739" y="193446"/>
                  </a:lnTo>
                  <a:close/>
                </a:path>
                <a:path w="5622290" h="635635">
                  <a:moveTo>
                    <a:pt x="3400449" y="193446"/>
                  </a:moveTo>
                  <a:lnTo>
                    <a:pt x="3298849" y="193446"/>
                  </a:lnTo>
                  <a:lnTo>
                    <a:pt x="3298849" y="441350"/>
                  </a:lnTo>
                  <a:lnTo>
                    <a:pt x="3303360" y="493180"/>
                  </a:lnTo>
                  <a:lnTo>
                    <a:pt x="3316432" y="536606"/>
                  </a:lnTo>
                  <a:lnTo>
                    <a:pt x="3337365" y="571787"/>
                  </a:lnTo>
                  <a:lnTo>
                    <a:pt x="3365465" y="598877"/>
                  </a:lnTo>
                  <a:lnTo>
                    <a:pt x="3400034" y="618033"/>
                  </a:lnTo>
                  <a:lnTo>
                    <a:pt x="3440375" y="629412"/>
                  </a:lnTo>
                  <a:lnTo>
                    <a:pt x="3485793" y="633171"/>
                  </a:lnTo>
                  <a:lnTo>
                    <a:pt x="3526725" y="629246"/>
                  </a:lnTo>
                  <a:lnTo>
                    <a:pt x="3564533" y="617626"/>
                  </a:lnTo>
                  <a:lnTo>
                    <a:pt x="3597921" y="598538"/>
                  </a:lnTo>
                  <a:lnTo>
                    <a:pt x="3625594" y="572211"/>
                  </a:lnTo>
                  <a:lnTo>
                    <a:pt x="3722319" y="572211"/>
                  </a:lnTo>
                  <a:lnTo>
                    <a:pt x="3722319" y="543763"/>
                  </a:lnTo>
                  <a:lnTo>
                    <a:pt x="3502049" y="543763"/>
                  </a:lnTo>
                  <a:lnTo>
                    <a:pt x="3459085" y="536689"/>
                  </a:lnTo>
                  <a:lnTo>
                    <a:pt x="3427169" y="515213"/>
                  </a:lnTo>
                  <a:lnTo>
                    <a:pt x="3407294" y="478955"/>
                  </a:lnTo>
                  <a:lnTo>
                    <a:pt x="3400449" y="427532"/>
                  </a:lnTo>
                  <a:lnTo>
                    <a:pt x="3400449" y="193446"/>
                  </a:lnTo>
                  <a:close/>
                </a:path>
                <a:path w="5622290" h="635635">
                  <a:moveTo>
                    <a:pt x="3722319" y="572211"/>
                  </a:moveTo>
                  <a:lnTo>
                    <a:pt x="3625594" y="572211"/>
                  </a:lnTo>
                  <a:lnTo>
                    <a:pt x="3625594" y="627481"/>
                  </a:lnTo>
                  <a:lnTo>
                    <a:pt x="3722319" y="627481"/>
                  </a:lnTo>
                  <a:lnTo>
                    <a:pt x="3722319" y="572211"/>
                  </a:lnTo>
                  <a:close/>
                </a:path>
                <a:path w="5622290" h="635635">
                  <a:moveTo>
                    <a:pt x="3722319" y="193446"/>
                  </a:moveTo>
                  <a:lnTo>
                    <a:pt x="3620717" y="193446"/>
                  </a:lnTo>
                  <a:lnTo>
                    <a:pt x="3620717" y="412902"/>
                  </a:lnTo>
                  <a:lnTo>
                    <a:pt x="3612120" y="470039"/>
                  </a:lnTo>
                  <a:lnTo>
                    <a:pt x="3587901" y="510946"/>
                  </a:lnTo>
                  <a:lnTo>
                    <a:pt x="3550423" y="535546"/>
                  </a:lnTo>
                  <a:lnTo>
                    <a:pt x="3502049" y="543763"/>
                  </a:lnTo>
                  <a:lnTo>
                    <a:pt x="3722319" y="543763"/>
                  </a:lnTo>
                  <a:lnTo>
                    <a:pt x="3722319" y="193446"/>
                  </a:lnTo>
                  <a:close/>
                </a:path>
                <a:path w="5622290" h="635635">
                  <a:moveTo>
                    <a:pt x="5291123" y="193446"/>
                  </a:moveTo>
                  <a:lnTo>
                    <a:pt x="5194400" y="193446"/>
                  </a:lnTo>
                  <a:lnTo>
                    <a:pt x="5194400" y="627481"/>
                  </a:lnTo>
                  <a:lnTo>
                    <a:pt x="5296000" y="627481"/>
                  </a:lnTo>
                  <a:lnTo>
                    <a:pt x="5296000" y="408025"/>
                  </a:lnTo>
                  <a:lnTo>
                    <a:pt x="5304750" y="350888"/>
                  </a:lnTo>
                  <a:lnTo>
                    <a:pt x="5329426" y="309981"/>
                  </a:lnTo>
                  <a:lnTo>
                    <a:pt x="5367666" y="285381"/>
                  </a:lnTo>
                  <a:lnTo>
                    <a:pt x="5417108" y="277164"/>
                  </a:lnTo>
                  <a:lnTo>
                    <a:pt x="5600212" y="277164"/>
                  </a:lnTo>
                  <a:lnTo>
                    <a:pt x="5583688" y="249529"/>
                  </a:lnTo>
                  <a:lnTo>
                    <a:pt x="5291123" y="249529"/>
                  </a:lnTo>
                  <a:lnTo>
                    <a:pt x="5291123" y="193446"/>
                  </a:lnTo>
                  <a:close/>
                </a:path>
                <a:path w="5622290" h="635635">
                  <a:moveTo>
                    <a:pt x="5600212" y="277164"/>
                  </a:moveTo>
                  <a:lnTo>
                    <a:pt x="5417108" y="277164"/>
                  </a:lnTo>
                  <a:lnTo>
                    <a:pt x="5460669" y="284213"/>
                  </a:lnTo>
                  <a:lnTo>
                    <a:pt x="5493104" y="305511"/>
                  </a:lnTo>
                  <a:lnTo>
                    <a:pt x="5513348" y="341287"/>
                  </a:lnTo>
                  <a:lnTo>
                    <a:pt x="5520333" y="391769"/>
                  </a:lnTo>
                  <a:lnTo>
                    <a:pt x="5520333" y="627481"/>
                  </a:lnTo>
                  <a:lnTo>
                    <a:pt x="5621933" y="627481"/>
                  </a:lnTo>
                  <a:lnTo>
                    <a:pt x="5621933" y="378764"/>
                  </a:lnTo>
                  <a:lnTo>
                    <a:pt x="5617352" y="327025"/>
                  </a:lnTo>
                  <a:lnTo>
                    <a:pt x="5604198" y="283830"/>
                  </a:lnTo>
                  <a:lnTo>
                    <a:pt x="5600212" y="277164"/>
                  </a:lnTo>
                  <a:close/>
                </a:path>
                <a:path w="5622290" h="635635">
                  <a:moveTo>
                    <a:pt x="5440678" y="188569"/>
                  </a:moveTo>
                  <a:lnTo>
                    <a:pt x="5395250" y="192493"/>
                  </a:lnTo>
                  <a:lnTo>
                    <a:pt x="5354623" y="204114"/>
                  </a:lnTo>
                  <a:lnTo>
                    <a:pt x="5319635" y="223202"/>
                  </a:lnTo>
                  <a:lnTo>
                    <a:pt x="5291123" y="249529"/>
                  </a:lnTo>
                  <a:lnTo>
                    <a:pt x="5583688" y="249529"/>
                  </a:lnTo>
                  <a:lnTo>
                    <a:pt x="5555696" y="222223"/>
                  </a:lnTo>
                  <a:lnTo>
                    <a:pt x="5522110" y="203384"/>
                  </a:lnTo>
                  <a:lnTo>
                    <a:pt x="5483477" y="192237"/>
                  </a:lnTo>
                  <a:lnTo>
                    <a:pt x="5440678" y="188569"/>
                  </a:lnTo>
                  <a:close/>
                </a:path>
                <a:path w="5622290" h="635635">
                  <a:moveTo>
                    <a:pt x="2497124" y="193446"/>
                  </a:moveTo>
                  <a:lnTo>
                    <a:pt x="2400401" y="193446"/>
                  </a:lnTo>
                  <a:lnTo>
                    <a:pt x="2400401" y="627481"/>
                  </a:lnTo>
                  <a:lnTo>
                    <a:pt x="2502001" y="627481"/>
                  </a:lnTo>
                  <a:lnTo>
                    <a:pt x="2502001" y="408025"/>
                  </a:lnTo>
                  <a:lnTo>
                    <a:pt x="2510751" y="350888"/>
                  </a:lnTo>
                  <a:lnTo>
                    <a:pt x="2535428" y="309981"/>
                  </a:lnTo>
                  <a:lnTo>
                    <a:pt x="2573667" y="285381"/>
                  </a:lnTo>
                  <a:lnTo>
                    <a:pt x="2623108" y="277164"/>
                  </a:lnTo>
                  <a:lnTo>
                    <a:pt x="2806213" y="277164"/>
                  </a:lnTo>
                  <a:lnTo>
                    <a:pt x="2789689" y="249529"/>
                  </a:lnTo>
                  <a:lnTo>
                    <a:pt x="2497124" y="249529"/>
                  </a:lnTo>
                  <a:lnTo>
                    <a:pt x="2497124" y="193446"/>
                  </a:lnTo>
                  <a:close/>
                </a:path>
                <a:path w="5622290" h="635635">
                  <a:moveTo>
                    <a:pt x="2806213" y="277164"/>
                  </a:moveTo>
                  <a:lnTo>
                    <a:pt x="2623108" y="277164"/>
                  </a:lnTo>
                  <a:lnTo>
                    <a:pt x="2666669" y="284213"/>
                  </a:lnTo>
                  <a:lnTo>
                    <a:pt x="2699105" y="305511"/>
                  </a:lnTo>
                  <a:lnTo>
                    <a:pt x="2719349" y="341287"/>
                  </a:lnTo>
                  <a:lnTo>
                    <a:pt x="2726334" y="391769"/>
                  </a:lnTo>
                  <a:lnTo>
                    <a:pt x="2726334" y="627481"/>
                  </a:lnTo>
                  <a:lnTo>
                    <a:pt x="2827934" y="627481"/>
                  </a:lnTo>
                  <a:lnTo>
                    <a:pt x="2827934" y="378764"/>
                  </a:lnTo>
                  <a:lnTo>
                    <a:pt x="2823353" y="327025"/>
                  </a:lnTo>
                  <a:lnTo>
                    <a:pt x="2810199" y="283830"/>
                  </a:lnTo>
                  <a:lnTo>
                    <a:pt x="2806213" y="277164"/>
                  </a:lnTo>
                  <a:close/>
                </a:path>
                <a:path w="5622290" h="635635">
                  <a:moveTo>
                    <a:pt x="2646679" y="188569"/>
                  </a:moveTo>
                  <a:lnTo>
                    <a:pt x="2601251" y="192493"/>
                  </a:lnTo>
                  <a:lnTo>
                    <a:pt x="2560624" y="204114"/>
                  </a:lnTo>
                  <a:lnTo>
                    <a:pt x="2525635" y="223202"/>
                  </a:lnTo>
                  <a:lnTo>
                    <a:pt x="2497124" y="249529"/>
                  </a:lnTo>
                  <a:lnTo>
                    <a:pt x="2789689" y="249529"/>
                  </a:lnTo>
                  <a:lnTo>
                    <a:pt x="2761697" y="222223"/>
                  </a:lnTo>
                  <a:lnTo>
                    <a:pt x="2728111" y="203384"/>
                  </a:lnTo>
                  <a:lnTo>
                    <a:pt x="2689478" y="192237"/>
                  </a:lnTo>
                  <a:lnTo>
                    <a:pt x="2646679" y="188569"/>
                  </a:lnTo>
                  <a:close/>
                </a:path>
                <a:path w="5622290" h="635635">
                  <a:moveTo>
                    <a:pt x="4206506" y="277977"/>
                  </a:moveTo>
                  <a:lnTo>
                    <a:pt x="4104906" y="277977"/>
                  </a:lnTo>
                  <a:lnTo>
                    <a:pt x="4104906" y="486867"/>
                  </a:lnTo>
                  <a:lnTo>
                    <a:pt x="4111331" y="538912"/>
                  </a:lnTo>
                  <a:lnTo>
                    <a:pt x="4130162" y="579799"/>
                  </a:lnTo>
                  <a:lnTo>
                    <a:pt x="4160736" y="609294"/>
                  </a:lnTo>
                  <a:lnTo>
                    <a:pt x="4202390" y="627162"/>
                  </a:lnTo>
                  <a:lnTo>
                    <a:pt x="4254461" y="633171"/>
                  </a:lnTo>
                  <a:lnTo>
                    <a:pt x="4281702" y="631342"/>
                  </a:lnTo>
                  <a:lnTo>
                    <a:pt x="4307800" y="625855"/>
                  </a:lnTo>
                  <a:lnTo>
                    <a:pt x="4331613" y="616712"/>
                  </a:lnTo>
                  <a:lnTo>
                    <a:pt x="4351997" y="603910"/>
                  </a:lnTo>
                  <a:lnTo>
                    <a:pt x="4330581" y="549452"/>
                  </a:lnTo>
                  <a:lnTo>
                    <a:pt x="4266653" y="549452"/>
                  </a:lnTo>
                  <a:lnTo>
                    <a:pt x="4240796" y="545236"/>
                  </a:lnTo>
                  <a:lnTo>
                    <a:pt x="4221949" y="532790"/>
                  </a:lnTo>
                  <a:lnTo>
                    <a:pt x="4210418" y="512419"/>
                  </a:lnTo>
                  <a:lnTo>
                    <a:pt x="4206506" y="484428"/>
                  </a:lnTo>
                  <a:lnTo>
                    <a:pt x="4206506" y="277977"/>
                  </a:lnTo>
                  <a:close/>
                </a:path>
                <a:path w="5622290" h="635635">
                  <a:moveTo>
                    <a:pt x="4323548" y="531571"/>
                  </a:moveTo>
                  <a:lnTo>
                    <a:pt x="4311116" y="539508"/>
                  </a:lnTo>
                  <a:lnTo>
                    <a:pt x="4297235" y="545084"/>
                  </a:lnTo>
                  <a:lnTo>
                    <a:pt x="4282287" y="548373"/>
                  </a:lnTo>
                  <a:lnTo>
                    <a:pt x="4266653" y="549452"/>
                  </a:lnTo>
                  <a:lnTo>
                    <a:pt x="4330581" y="549452"/>
                  </a:lnTo>
                  <a:lnTo>
                    <a:pt x="4323548" y="531571"/>
                  </a:lnTo>
                  <a:close/>
                </a:path>
                <a:path w="5622290" h="635635">
                  <a:moveTo>
                    <a:pt x="4322735" y="196697"/>
                  </a:moveTo>
                  <a:lnTo>
                    <a:pt x="4033379" y="196697"/>
                  </a:lnTo>
                  <a:lnTo>
                    <a:pt x="4033379" y="277977"/>
                  </a:lnTo>
                  <a:lnTo>
                    <a:pt x="4322735" y="277977"/>
                  </a:lnTo>
                  <a:lnTo>
                    <a:pt x="4322735" y="196697"/>
                  </a:lnTo>
                  <a:close/>
                </a:path>
                <a:path w="5622290" h="635635">
                  <a:moveTo>
                    <a:pt x="4206506" y="97536"/>
                  </a:moveTo>
                  <a:lnTo>
                    <a:pt x="4104906" y="97536"/>
                  </a:lnTo>
                  <a:lnTo>
                    <a:pt x="4104906" y="196697"/>
                  </a:lnTo>
                  <a:lnTo>
                    <a:pt x="4206506" y="196697"/>
                  </a:lnTo>
                  <a:lnTo>
                    <a:pt x="4206506" y="97536"/>
                  </a:lnTo>
                  <a:close/>
                </a:path>
                <a:path w="5622290" h="635635">
                  <a:moveTo>
                    <a:pt x="3073031" y="277977"/>
                  </a:moveTo>
                  <a:lnTo>
                    <a:pt x="2971431" y="277977"/>
                  </a:lnTo>
                  <a:lnTo>
                    <a:pt x="2971431" y="486867"/>
                  </a:lnTo>
                  <a:lnTo>
                    <a:pt x="2977855" y="538912"/>
                  </a:lnTo>
                  <a:lnTo>
                    <a:pt x="2996686" y="579799"/>
                  </a:lnTo>
                  <a:lnTo>
                    <a:pt x="3027260" y="609294"/>
                  </a:lnTo>
                  <a:lnTo>
                    <a:pt x="3068915" y="627162"/>
                  </a:lnTo>
                  <a:lnTo>
                    <a:pt x="3120986" y="633171"/>
                  </a:lnTo>
                  <a:lnTo>
                    <a:pt x="3148227" y="631342"/>
                  </a:lnTo>
                  <a:lnTo>
                    <a:pt x="3174325" y="625855"/>
                  </a:lnTo>
                  <a:lnTo>
                    <a:pt x="3198138" y="616712"/>
                  </a:lnTo>
                  <a:lnTo>
                    <a:pt x="3218521" y="603910"/>
                  </a:lnTo>
                  <a:lnTo>
                    <a:pt x="3197106" y="549452"/>
                  </a:lnTo>
                  <a:lnTo>
                    <a:pt x="3133177" y="549452"/>
                  </a:lnTo>
                  <a:lnTo>
                    <a:pt x="3107321" y="545236"/>
                  </a:lnTo>
                  <a:lnTo>
                    <a:pt x="3088474" y="532790"/>
                  </a:lnTo>
                  <a:lnTo>
                    <a:pt x="3076943" y="512419"/>
                  </a:lnTo>
                  <a:lnTo>
                    <a:pt x="3073031" y="484428"/>
                  </a:lnTo>
                  <a:lnTo>
                    <a:pt x="3073031" y="277977"/>
                  </a:lnTo>
                  <a:close/>
                </a:path>
                <a:path w="5622290" h="635635">
                  <a:moveTo>
                    <a:pt x="3190074" y="531571"/>
                  </a:moveTo>
                  <a:lnTo>
                    <a:pt x="3177641" y="539508"/>
                  </a:lnTo>
                  <a:lnTo>
                    <a:pt x="3163759" y="545084"/>
                  </a:lnTo>
                  <a:lnTo>
                    <a:pt x="3148811" y="548373"/>
                  </a:lnTo>
                  <a:lnTo>
                    <a:pt x="3133177" y="549452"/>
                  </a:lnTo>
                  <a:lnTo>
                    <a:pt x="3197106" y="549452"/>
                  </a:lnTo>
                  <a:lnTo>
                    <a:pt x="3190074" y="531571"/>
                  </a:lnTo>
                  <a:close/>
                </a:path>
                <a:path w="5622290" h="635635">
                  <a:moveTo>
                    <a:pt x="3189260" y="196697"/>
                  </a:moveTo>
                  <a:lnTo>
                    <a:pt x="2899905" y="196697"/>
                  </a:lnTo>
                  <a:lnTo>
                    <a:pt x="2899905" y="277977"/>
                  </a:lnTo>
                  <a:lnTo>
                    <a:pt x="3189260" y="277977"/>
                  </a:lnTo>
                  <a:lnTo>
                    <a:pt x="3189260" y="196697"/>
                  </a:lnTo>
                  <a:close/>
                </a:path>
                <a:path w="5622290" h="635635">
                  <a:moveTo>
                    <a:pt x="3073031" y="97536"/>
                  </a:moveTo>
                  <a:lnTo>
                    <a:pt x="2971431" y="97536"/>
                  </a:lnTo>
                  <a:lnTo>
                    <a:pt x="2971431" y="196697"/>
                  </a:lnTo>
                  <a:lnTo>
                    <a:pt x="3073031" y="196697"/>
                  </a:lnTo>
                  <a:lnTo>
                    <a:pt x="3073031" y="97536"/>
                  </a:lnTo>
                  <a:close/>
                </a:path>
                <a:path w="5622290" h="635635">
                  <a:moveTo>
                    <a:pt x="2257056" y="58521"/>
                  </a:moveTo>
                  <a:lnTo>
                    <a:pt x="2151392" y="58521"/>
                  </a:lnTo>
                  <a:lnTo>
                    <a:pt x="2151392" y="627481"/>
                  </a:lnTo>
                  <a:lnTo>
                    <a:pt x="2257056" y="627481"/>
                  </a:lnTo>
                  <a:lnTo>
                    <a:pt x="2257056" y="58521"/>
                  </a:lnTo>
                  <a:close/>
                </a:path>
                <a:path w="5622290" h="635635">
                  <a:moveTo>
                    <a:pt x="1238237" y="58521"/>
                  </a:moveTo>
                  <a:lnTo>
                    <a:pt x="1151267" y="58521"/>
                  </a:lnTo>
                  <a:lnTo>
                    <a:pt x="1151267" y="627481"/>
                  </a:lnTo>
                  <a:lnTo>
                    <a:pt x="1252054" y="627481"/>
                  </a:lnTo>
                  <a:lnTo>
                    <a:pt x="1252054" y="255219"/>
                  </a:lnTo>
                  <a:lnTo>
                    <a:pt x="1356086" y="255219"/>
                  </a:lnTo>
                  <a:lnTo>
                    <a:pt x="1238237" y="58521"/>
                  </a:lnTo>
                  <a:close/>
                </a:path>
                <a:path w="5622290" h="635635">
                  <a:moveTo>
                    <a:pt x="1773333" y="250342"/>
                  </a:moveTo>
                  <a:lnTo>
                    <a:pt x="1673085" y="250342"/>
                  </a:lnTo>
                  <a:lnTo>
                    <a:pt x="1673896" y="627481"/>
                  </a:lnTo>
                  <a:lnTo>
                    <a:pt x="1773872" y="627481"/>
                  </a:lnTo>
                  <a:lnTo>
                    <a:pt x="1773333" y="250342"/>
                  </a:lnTo>
                  <a:close/>
                </a:path>
                <a:path w="5622290" h="635635">
                  <a:moveTo>
                    <a:pt x="1356086" y="255219"/>
                  </a:moveTo>
                  <a:lnTo>
                    <a:pt x="1252054" y="255219"/>
                  </a:lnTo>
                  <a:lnTo>
                    <a:pt x="1438998" y="562457"/>
                  </a:lnTo>
                  <a:lnTo>
                    <a:pt x="1486141" y="562457"/>
                  </a:lnTo>
                  <a:lnTo>
                    <a:pt x="1562087" y="435660"/>
                  </a:lnTo>
                  <a:lnTo>
                    <a:pt x="1464195" y="435660"/>
                  </a:lnTo>
                  <a:lnTo>
                    <a:pt x="1356086" y="255219"/>
                  </a:lnTo>
                  <a:close/>
                </a:path>
                <a:path w="5622290" h="635635">
                  <a:moveTo>
                    <a:pt x="1773059" y="58521"/>
                  </a:moveTo>
                  <a:lnTo>
                    <a:pt x="1686090" y="58521"/>
                  </a:lnTo>
                  <a:lnTo>
                    <a:pt x="1464195" y="435660"/>
                  </a:lnTo>
                  <a:lnTo>
                    <a:pt x="1562087" y="435660"/>
                  </a:lnTo>
                  <a:lnTo>
                    <a:pt x="1673085" y="250342"/>
                  </a:lnTo>
                  <a:lnTo>
                    <a:pt x="1773333" y="250342"/>
                  </a:lnTo>
                  <a:lnTo>
                    <a:pt x="1773059" y="58521"/>
                  </a:lnTo>
                  <a:close/>
                </a:path>
                <a:path w="5622290" h="635635">
                  <a:moveTo>
                    <a:pt x="593267" y="58521"/>
                  </a:moveTo>
                  <a:lnTo>
                    <a:pt x="478663" y="58521"/>
                  </a:lnTo>
                  <a:lnTo>
                    <a:pt x="727379" y="627481"/>
                  </a:lnTo>
                  <a:lnTo>
                    <a:pt x="831418" y="627481"/>
                  </a:lnTo>
                  <a:lnTo>
                    <a:pt x="888081" y="497433"/>
                  </a:lnTo>
                  <a:lnTo>
                    <a:pt x="782650" y="497433"/>
                  </a:lnTo>
                  <a:lnTo>
                    <a:pt x="593267" y="58521"/>
                  </a:lnTo>
                  <a:close/>
                </a:path>
                <a:path w="5622290" h="635635">
                  <a:moveTo>
                    <a:pt x="1079322" y="58521"/>
                  </a:moveTo>
                  <a:lnTo>
                    <a:pt x="973658" y="58521"/>
                  </a:lnTo>
                  <a:lnTo>
                    <a:pt x="782650" y="497433"/>
                  </a:lnTo>
                  <a:lnTo>
                    <a:pt x="888081" y="497433"/>
                  </a:lnTo>
                  <a:lnTo>
                    <a:pt x="1079322" y="58521"/>
                  </a:lnTo>
                  <a:close/>
                </a:path>
                <a:path w="5622290" h="635635">
                  <a:moveTo>
                    <a:pt x="36575" y="485241"/>
                  </a:moveTo>
                  <a:lnTo>
                    <a:pt x="0" y="567334"/>
                  </a:lnTo>
                  <a:lnTo>
                    <a:pt x="32928" y="590040"/>
                  </a:lnTo>
                  <a:lnTo>
                    <a:pt x="73815" y="608923"/>
                  </a:lnTo>
                  <a:lnTo>
                    <a:pt x="120671" y="623281"/>
                  </a:lnTo>
                  <a:lnTo>
                    <a:pt x="171507" y="632410"/>
                  </a:lnTo>
                  <a:lnTo>
                    <a:pt x="224332" y="635609"/>
                  </a:lnTo>
                  <a:lnTo>
                    <a:pt x="286212" y="631021"/>
                  </a:lnTo>
                  <a:lnTo>
                    <a:pt x="338181" y="618017"/>
                  </a:lnTo>
                  <a:lnTo>
                    <a:pt x="380383" y="597732"/>
                  </a:lnTo>
                  <a:lnTo>
                    <a:pt x="412959" y="571305"/>
                  </a:lnTo>
                  <a:lnTo>
                    <a:pt x="430209" y="547827"/>
                  </a:lnTo>
                  <a:lnTo>
                    <a:pt x="224332" y="547827"/>
                  </a:lnTo>
                  <a:lnTo>
                    <a:pt x="171907" y="543191"/>
                  </a:lnTo>
                  <a:lnTo>
                    <a:pt x="121310" y="530250"/>
                  </a:lnTo>
                  <a:lnTo>
                    <a:pt x="75285" y="510451"/>
                  </a:lnTo>
                  <a:lnTo>
                    <a:pt x="36575" y="485241"/>
                  </a:lnTo>
                  <a:close/>
                </a:path>
                <a:path w="5622290" h="635635">
                  <a:moveTo>
                    <a:pt x="241401" y="50393"/>
                  </a:moveTo>
                  <a:lnTo>
                    <a:pt x="179567" y="54983"/>
                  </a:lnTo>
                  <a:lnTo>
                    <a:pt x="127713" y="68005"/>
                  </a:lnTo>
                  <a:lnTo>
                    <a:pt x="85671" y="88334"/>
                  </a:lnTo>
                  <a:lnTo>
                    <a:pt x="53268" y="114848"/>
                  </a:lnTo>
                  <a:lnTo>
                    <a:pt x="30334" y="146424"/>
                  </a:lnTo>
                  <a:lnTo>
                    <a:pt x="12191" y="220268"/>
                  </a:lnTo>
                  <a:lnTo>
                    <a:pt x="17886" y="264082"/>
                  </a:lnTo>
                  <a:lnTo>
                    <a:pt x="33738" y="298888"/>
                  </a:lnTo>
                  <a:lnTo>
                    <a:pt x="88527" y="346883"/>
                  </a:lnTo>
                  <a:lnTo>
                    <a:pt x="123771" y="362777"/>
                  </a:lnTo>
                  <a:lnTo>
                    <a:pt x="161785" y="375070"/>
                  </a:lnTo>
                  <a:lnTo>
                    <a:pt x="200723" y="385114"/>
                  </a:lnTo>
                  <a:lnTo>
                    <a:pt x="238737" y="394262"/>
                  </a:lnTo>
                  <a:lnTo>
                    <a:pt x="273980" y="403864"/>
                  </a:lnTo>
                  <a:lnTo>
                    <a:pt x="304607" y="415274"/>
                  </a:lnTo>
                  <a:lnTo>
                    <a:pt x="328770" y="429842"/>
                  </a:lnTo>
                  <a:lnTo>
                    <a:pt x="344622" y="448921"/>
                  </a:lnTo>
                  <a:lnTo>
                    <a:pt x="350316" y="473862"/>
                  </a:lnTo>
                  <a:lnTo>
                    <a:pt x="343090" y="503250"/>
                  </a:lnTo>
                  <a:lnTo>
                    <a:pt x="320548" y="526694"/>
                  </a:lnTo>
                  <a:lnTo>
                    <a:pt x="281393" y="542213"/>
                  </a:lnTo>
                  <a:lnTo>
                    <a:pt x="224332" y="547827"/>
                  </a:lnTo>
                  <a:lnTo>
                    <a:pt x="430209" y="547827"/>
                  </a:lnTo>
                  <a:lnTo>
                    <a:pt x="436051" y="539874"/>
                  </a:lnTo>
                  <a:lnTo>
                    <a:pt x="449803" y="504575"/>
                  </a:lnTo>
                  <a:lnTo>
                    <a:pt x="454355" y="466547"/>
                  </a:lnTo>
                  <a:lnTo>
                    <a:pt x="448674" y="423227"/>
                  </a:lnTo>
                  <a:lnTo>
                    <a:pt x="408755" y="361906"/>
                  </a:lnTo>
                  <a:lnTo>
                    <a:pt x="343043" y="325465"/>
                  </a:lnTo>
                  <a:lnTo>
                    <a:pt x="305121" y="313244"/>
                  </a:lnTo>
                  <a:lnTo>
                    <a:pt x="266277" y="303247"/>
                  </a:lnTo>
                  <a:lnTo>
                    <a:pt x="228354" y="294143"/>
                  </a:lnTo>
                  <a:lnTo>
                    <a:pt x="193195" y="284599"/>
                  </a:lnTo>
                  <a:lnTo>
                    <a:pt x="162642" y="273284"/>
                  </a:lnTo>
                  <a:lnTo>
                    <a:pt x="138537" y="258865"/>
                  </a:lnTo>
                  <a:lnTo>
                    <a:pt x="122723" y="240012"/>
                  </a:lnTo>
                  <a:lnTo>
                    <a:pt x="117043" y="215392"/>
                  </a:lnTo>
                  <a:lnTo>
                    <a:pt x="124002" y="185153"/>
                  </a:lnTo>
                  <a:lnTo>
                    <a:pt x="145897" y="160629"/>
                  </a:lnTo>
                  <a:lnTo>
                    <a:pt x="184251" y="144183"/>
                  </a:lnTo>
                  <a:lnTo>
                    <a:pt x="240588" y="138175"/>
                  </a:lnTo>
                  <a:lnTo>
                    <a:pt x="415606" y="138175"/>
                  </a:lnTo>
                  <a:lnTo>
                    <a:pt x="430784" y="100787"/>
                  </a:lnTo>
                  <a:lnTo>
                    <a:pt x="389877" y="79197"/>
                  </a:lnTo>
                  <a:lnTo>
                    <a:pt x="343103" y="63398"/>
                  </a:lnTo>
                  <a:lnTo>
                    <a:pt x="292823" y="53695"/>
                  </a:lnTo>
                  <a:lnTo>
                    <a:pt x="241401" y="50393"/>
                  </a:lnTo>
                  <a:close/>
                </a:path>
                <a:path w="5622290" h="635635">
                  <a:moveTo>
                    <a:pt x="415606" y="138175"/>
                  </a:moveTo>
                  <a:lnTo>
                    <a:pt x="240588" y="138175"/>
                  </a:lnTo>
                  <a:lnTo>
                    <a:pt x="278815" y="140931"/>
                  </a:lnTo>
                  <a:lnTo>
                    <a:pt x="318414" y="149250"/>
                  </a:lnTo>
                  <a:lnTo>
                    <a:pt x="358317" y="163207"/>
                  </a:lnTo>
                  <a:lnTo>
                    <a:pt x="397459" y="182880"/>
                  </a:lnTo>
                  <a:lnTo>
                    <a:pt x="415606" y="138175"/>
                  </a:lnTo>
                  <a:close/>
                </a:path>
                <a:path w="5622290" h="635635">
                  <a:moveTo>
                    <a:pt x="4486783" y="0"/>
                  </a:moveTo>
                  <a:lnTo>
                    <a:pt x="4460849" y="4724"/>
                  </a:lnTo>
                  <a:lnTo>
                    <a:pt x="4440249" y="17678"/>
                  </a:lnTo>
                  <a:lnTo>
                    <a:pt x="4426660" y="37033"/>
                  </a:lnTo>
                  <a:lnTo>
                    <a:pt x="4421757" y="60960"/>
                  </a:lnTo>
                  <a:lnTo>
                    <a:pt x="4426660" y="84886"/>
                  </a:lnTo>
                  <a:lnTo>
                    <a:pt x="4440249" y="104241"/>
                  </a:lnTo>
                  <a:lnTo>
                    <a:pt x="4460849" y="117195"/>
                  </a:lnTo>
                  <a:lnTo>
                    <a:pt x="4486783" y="121920"/>
                  </a:lnTo>
                  <a:lnTo>
                    <a:pt x="4513059" y="117043"/>
                  </a:lnTo>
                  <a:lnTo>
                    <a:pt x="4533620" y="103632"/>
                  </a:lnTo>
                  <a:lnTo>
                    <a:pt x="4547019" y="83515"/>
                  </a:lnTo>
                  <a:lnTo>
                    <a:pt x="4551807" y="58521"/>
                  </a:lnTo>
                  <a:lnTo>
                    <a:pt x="4546904" y="35318"/>
                  </a:lnTo>
                  <a:lnTo>
                    <a:pt x="4533315" y="16763"/>
                  </a:lnTo>
                  <a:lnTo>
                    <a:pt x="4512716" y="4457"/>
                  </a:lnTo>
                  <a:lnTo>
                    <a:pt x="4486783" y="0"/>
                  </a:lnTo>
                  <a:close/>
                </a:path>
                <a:path w="5622290" h="635635">
                  <a:moveTo>
                    <a:pt x="3907345" y="0"/>
                  </a:moveTo>
                  <a:lnTo>
                    <a:pt x="3881411" y="4724"/>
                  </a:lnTo>
                  <a:lnTo>
                    <a:pt x="3860812" y="17678"/>
                  </a:lnTo>
                  <a:lnTo>
                    <a:pt x="3847222" y="37033"/>
                  </a:lnTo>
                  <a:lnTo>
                    <a:pt x="3842320" y="60960"/>
                  </a:lnTo>
                  <a:lnTo>
                    <a:pt x="3847222" y="84886"/>
                  </a:lnTo>
                  <a:lnTo>
                    <a:pt x="3860812" y="104241"/>
                  </a:lnTo>
                  <a:lnTo>
                    <a:pt x="3881411" y="117195"/>
                  </a:lnTo>
                  <a:lnTo>
                    <a:pt x="3907345" y="121920"/>
                  </a:lnTo>
                  <a:lnTo>
                    <a:pt x="3933621" y="117043"/>
                  </a:lnTo>
                  <a:lnTo>
                    <a:pt x="3954183" y="103632"/>
                  </a:lnTo>
                  <a:lnTo>
                    <a:pt x="3967581" y="83515"/>
                  </a:lnTo>
                  <a:lnTo>
                    <a:pt x="3972369" y="58521"/>
                  </a:lnTo>
                  <a:lnTo>
                    <a:pt x="3967467" y="35318"/>
                  </a:lnTo>
                  <a:lnTo>
                    <a:pt x="3953878" y="16763"/>
                  </a:lnTo>
                  <a:lnTo>
                    <a:pt x="3933278" y="4457"/>
                  </a:lnTo>
                  <a:lnTo>
                    <a:pt x="3907345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67741" y="2882900"/>
              <a:ext cx="5622290" cy="585470"/>
            </a:xfrm>
            <a:custGeom>
              <a:avLst/>
              <a:gdLst/>
              <a:ahLst/>
              <a:cxnLst/>
              <a:rect l="l" t="t" r="r" b="b"/>
              <a:pathLst>
                <a:path w="5622290" h="585470">
                  <a:moveTo>
                    <a:pt x="4865598" y="224332"/>
                  </a:moveTo>
                  <a:lnTo>
                    <a:pt x="4824152" y="230490"/>
                  </a:lnTo>
                  <a:lnTo>
                    <a:pt x="4788792" y="248235"/>
                  </a:lnTo>
                  <a:lnTo>
                    <a:pt x="4761313" y="276475"/>
                  </a:lnTo>
                  <a:lnTo>
                    <a:pt x="4743509" y="314117"/>
                  </a:lnTo>
                  <a:lnTo>
                    <a:pt x="4737176" y="360070"/>
                  </a:lnTo>
                  <a:lnTo>
                    <a:pt x="4743509" y="406022"/>
                  </a:lnTo>
                  <a:lnTo>
                    <a:pt x="4761313" y="443665"/>
                  </a:lnTo>
                  <a:lnTo>
                    <a:pt x="4788792" y="471905"/>
                  </a:lnTo>
                  <a:lnTo>
                    <a:pt x="4824152" y="489650"/>
                  </a:lnTo>
                  <a:lnTo>
                    <a:pt x="4865598" y="495808"/>
                  </a:lnTo>
                  <a:lnTo>
                    <a:pt x="4907441" y="489650"/>
                  </a:lnTo>
                  <a:lnTo>
                    <a:pt x="4943042" y="471905"/>
                  </a:lnTo>
                  <a:lnTo>
                    <a:pt x="4970644" y="443665"/>
                  </a:lnTo>
                  <a:lnTo>
                    <a:pt x="4988493" y="406022"/>
                  </a:lnTo>
                  <a:lnTo>
                    <a:pt x="4994833" y="360070"/>
                  </a:lnTo>
                  <a:lnTo>
                    <a:pt x="4988493" y="314117"/>
                  </a:lnTo>
                  <a:lnTo>
                    <a:pt x="4970644" y="276475"/>
                  </a:lnTo>
                  <a:lnTo>
                    <a:pt x="4943042" y="248235"/>
                  </a:lnTo>
                  <a:lnTo>
                    <a:pt x="4907441" y="230490"/>
                  </a:lnTo>
                  <a:lnTo>
                    <a:pt x="4865598" y="224332"/>
                  </a:lnTo>
                  <a:close/>
                </a:path>
                <a:path w="5622290" h="585470">
                  <a:moveTo>
                    <a:pt x="4435576" y="143052"/>
                  </a:moveTo>
                  <a:lnTo>
                    <a:pt x="4537176" y="143052"/>
                  </a:lnTo>
                  <a:lnTo>
                    <a:pt x="4537176" y="577088"/>
                  </a:lnTo>
                  <a:lnTo>
                    <a:pt x="4435576" y="577088"/>
                  </a:lnTo>
                  <a:lnTo>
                    <a:pt x="4435576" y="143052"/>
                  </a:lnTo>
                  <a:close/>
                </a:path>
                <a:path w="5622290" h="585470">
                  <a:moveTo>
                    <a:pt x="3856139" y="143052"/>
                  </a:moveTo>
                  <a:lnTo>
                    <a:pt x="3957739" y="143052"/>
                  </a:lnTo>
                  <a:lnTo>
                    <a:pt x="3957739" y="577088"/>
                  </a:lnTo>
                  <a:lnTo>
                    <a:pt x="3856139" y="577088"/>
                  </a:lnTo>
                  <a:lnTo>
                    <a:pt x="3856139" y="143052"/>
                  </a:lnTo>
                  <a:close/>
                </a:path>
                <a:path w="5622290" h="585470">
                  <a:moveTo>
                    <a:pt x="3298850" y="143052"/>
                  </a:moveTo>
                  <a:lnTo>
                    <a:pt x="3400450" y="143052"/>
                  </a:lnTo>
                  <a:lnTo>
                    <a:pt x="3400450" y="377139"/>
                  </a:lnTo>
                  <a:lnTo>
                    <a:pt x="3407295" y="428561"/>
                  </a:lnTo>
                  <a:lnTo>
                    <a:pt x="3427171" y="464819"/>
                  </a:lnTo>
                  <a:lnTo>
                    <a:pt x="3459086" y="486295"/>
                  </a:lnTo>
                  <a:lnTo>
                    <a:pt x="3502050" y="493369"/>
                  </a:lnTo>
                  <a:lnTo>
                    <a:pt x="3550424" y="485152"/>
                  </a:lnTo>
                  <a:lnTo>
                    <a:pt x="3587902" y="460552"/>
                  </a:lnTo>
                  <a:lnTo>
                    <a:pt x="3612121" y="419646"/>
                  </a:lnTo>
                  <a:lnTo>
                    <a:pt x="3620719" y="362508"/>
                  </a:lnTo>
                  <a:lnTo>
                    <a:pt x="3620719" y="143052"/>
                  </a:lnTo>
                  <a:lnTo>
                    <a:pt x="3722319" y="143052"/>
                  </a:lnTo>
                  <a:lnTo>
                    <a:pt x="3722319" y="577088"/>
                  </a:lnTo>
                  <a:lnTo>
                    <a:pt x="3625595" y="577088"/>
                  </a:lnTo>
                  <a:lnTo>
                    <a:pt x="3625595" y="521817"/>
                  </a:lnTo>
                  <a:lnTo>
                    <a:pt x="3597922" y="548144"/>
                  </a:lnTo>
                  <a:lnTo>
                    <a:pt x="3564534" y="567232"/>
                  </a:lnTo>
                  <a:lnTo>
                    <a:pt x="3526726" y="578853"/>
                  </a:lnTo>
                  <a:lnTo>
                    <a:pt x="3485794" y="582777"/>
                  </a:lnTo>
                  <a:lnTo>
                    <a:pt x="3440377" y="579019"/>
                  </a:lnTo>
                  <a:lnTo>
                    <a:pt x="3400035" y="567640"/>
                  </a:lnTo>
                  <a:lnTo>
                    <a:pt x="3365466" y="548483"/>
                  </a:lnTo>
                  <a:lnTo>
                    <a:pt x="3337367" y="521393"/>
                  </a:lnTo>
                  <a:lnTo>
                    <a:pt x="3316433" y="486213"/>
                  </a:lnTo>
                  <a:lnTo>
                    <a:pt x="3303362" y="442786"/>
                  </a:lnTo>
                  <a:lnTo>
                    <a:pt x="3298850" y="390956"/>
                  </a:lnTo>
                  <a:lnTo>
                    <a:pt x="3298850" y="143052"/>
                  </a:lnTo>
                  <a:close/>
                </a:path>
                <a:path w="5622290" h="585470">
                  <a:moveTo>
                    <a:pt x="5440679" y="138175"/>
                  </a:moveTo>
                  <a:lnTo>
                    <a:pt x="5483478" y="141844"/>
                  </a:lnTo>
                  <a:lnTo>
                    <a:pt x="5522111" y="152991"/>
                  </a:lnTo>
                  <a:lnTo>
                    <a:pt x="5555697" y="171830"/>
                  </a:lnTo>
                  <a:lnTo>
                    <a:pt x="5583353" y="198574"/>
                  </a:lnTo>
                  <a:lnTo>
                    <a:pt x="5604199" y="233437"/>
                  </a:lnTo>
                  <a:lnTo>
                    <a:pt x="5617353" y="276631"/>
                  </a:lnTo>
                  <a:lnTo>
                    <a:pt x="5621934" y="328371"/>
                  </a:lnTo>
                  <a:lnTo>
                    <a:pt x="5621934" y="577088"/>
                  </a:lnTo>
                  <a:lnTo>
                    <a:pt x="5520334" y="577088"/>
                  </a:lnTo>
                  <a:lnTo>
                    <a:pt x="5520334" y="341376"/>
                  </a:lnTo>
                  <a:lnTo>
                    <a:pt x="5513349" y="290893"/>
                  </a:lnTo>
                  <a:lnTo>
                    <a:pt x="5493105" y="255117"/>
                  </a:lnTo>
                  <a:lnTo>
                    <a:pt x="5460669" y="233819"/>
                  </a:lnTo>
                  <a:lnTo>
                    <a:pt x="5417108" y="226771"/>
                  </a:lnTo>
                  <a:lnTo>
                    <a:pt x="5367667" y="234988"/>
                  </a:lnTo>
                  <a:lnTo>
                    <a:pt x="5329427" y="259587"/>
                  </a:lnTo>
                  <a:lnTo>
                    <a:pt x="5304751" y="300494"/>
                  </a:lnTo>
                  <a:lnTo>
                    <a:pt x="5296001" y="357631"/>
                  </a:lnTo>
                  <a:lnTo>
                    <a:pt x="5296001" y="577088"/>
                  </a:lnTo>
                  <a:lnTo>
                    <a:pt x="5194401" y="577088"/>
                  </a:lnTo>
                  <a:lnTo>
                    <a:pt x="5194401" y="143052"/>
                  </a:lnTo>
                  <a:lnTo>
                    <a:pt x="5291124" y="143052"/>
                  </a:lnTo>
                  <a:lnTo>
                    <a:pt x="5291124" y="199135"/>
                  </a:lnTo>
                  <a:lnTo>
                    <a:pt x="5319636" y="172808"/>
                  </a:lnTo>
                  <a:lnTo>
                    <a:pt x="5354624" y="153720"/>
                  </a:lnTo>
                  <a:lnTo>
                    <a:pt x="5395252" y="142100"/>
                  </a:lnTo>
                  <a:lnTo>
                    <a:pt x="5440679" y="138175"/>
                  </a:lnTo>
                  <a:close/>
                </a:path>
                <a:path w="5622290" h="585470">
                  <a:moveTo>
                    <a:pt x="4865598" y="138175"/>
                  </a:moveTo>
                  <a:lnTo>
                    <a:pt x="4914290" y="142376"/>
                  </a:lnTo>
                  <a:lnTo>
                    <a:pt x="4958714" y="154558"/>
                  </a:lnTo>
                  <a:lnTo>
                    <a:pt x="4998186" y="174094"/>
                  </a:lnTo>
                  <a:lnTo>
                    <a:pt x="5032019" y="200355"/>
                  </a:lnTo>
                  <a:lnTo>
                    <a:pt x="5059527" y="232711"/>
                  </a:lnTo>
                  <a:lnTo>
                    <a:pt x="5080025" y="270535"/>
                  </a:lnTo>
                  <a:lnTo>
                    <a:pt x="5092826" y="313197"/>
                  </a:lnTo>
                  <a:lnTo>
                    <a:pt x="5097246" y="360070"/>
                  </a:lnTo>
                  <a:lnTo>
                    <a:pt x="5092826" y="406977"/>
                  </a:lnTo>
                  <a:lnTo>
                    <a:pt x="5080025" y="449732"/>
                  </a:lnTo>
                  <a:lnTo>
                    <a:pt x="5059527" y="487686"/>
                  </a:lnTo>
                  <a:lnTo>
                    <a:pt x="5032019" y="520192"/>
                  </a:lnTo>
                  <a:lnTo>
                    <a:pt x="4998186" y="546601"/>
                  </a:lnTo>
                  <a:lnTo>
                    <a:pt x="4958714" y="566267"/>
                  </a:lnTo>
                  <a:lnTo>
                    <a:pt x="4914290" y="578542"/>
                  </a:lnTo>
                  <a:lnTo>
                    <a:pt x="4865598" y="582777"/>
                  </a:lnTo>
                  <a:lnTo>
                    <a:pt x="4817408" y="578542"/>
                  </a:lnTo>
                  <a:lnTo>
                    <a:pt x="4773294" y="566267"/>
                  </a:lnTo>
                  <a:lnTo>
                    <a:pt x="4733982" y="546601"/>
                  </a:lnTo>
                  <a:lnTo>
                    <a:pt x="4700193" y="520192"/>
                  </a:lnTo>
                  <a:lnTo>
                    <a:pt x="4672653" y="487686"/>
                  </a:lnTo>
                  <a:lnTo>
                    <a:pt x="4652086" y="449732"/>
                  </a:lnTo>
                  <a:lnTo>
                    <a:pt x="4639214" y="406977"/>
                  </a:lnTo>
                  <a:lnTo>
                    <a:pt x="4634763" y="360070"/>
                  </a:lnTo>
                  <a:lnTo>
                    <a:pt x="4639214" y="313197"/>
                  </a:lnTo>
                  <a:lnTo>
                    <a:pt x="4652086" y="270535"/>
                  </a:lnTo>
                  <a:lnTo>
                    <a:pt x="4672653" y="232711"/>
                  </a:lnTo>
                  <a:lnTo>
                    <a:pt x="4700193" y="200355"/>
                  </a:lnTo>
                  <a:lnTo>
                    <a:pt x="4733982" y="174094"/>
                  </a:lnTo>
                  <a:lnTo>
                    <a:pt x="4773294" y="154558"/>
                  </a:lnTo>
                  <a:lnTo>
                    <a:pt x="4817408" y="142376"/>
                  </a:lnTo>
                  <a:lnTo>
                    <a:pt x="4865598" y="138175"/>
                  </a:lnTo>
                  <a:close/>
                </a:path>
                <a:path w="5622290" h="585470">
                  <a:moveTo>
                    <a:pt x="2646679" y="138175"/>
                  </a:moveTo>
                  <a:lnTo>
                    <a:pt x="2689478" y="141844"/>
                  </a:lnTo>
                  <a:lnTo>
                    <a:pt x="2728111" y="152991"/>
                  </a:lnTo>
                  <a:lnTo>
                    <a:pt x="2761697" y="171830"/>
                  </a:lnTo>
                  <a:lnTo>
                    <a:pt x="2789353" y="198574"/>
                  </a:lnTo>
                  <a:lnTo>
                    <a:pt x="2810199" y="233437"/>
                  </a:lnTo>
                  <a:lnTo>
                    <a:pt x="2823353" y="276631"/>
                  </a:lnTo>
                  <a:lnTo>
                    <a:pt x="2827934" y="328371"/>
                  </a:lnTo>
                  <a:lnTo>
                    <a:pt x="2827934" y="577088"/>
                  </a:lnTo>
                  <a:lnTo>
                    <a:pt x="2726334" y="577088"/>
                  </a:lnTo>
                  <a:lnTo>
                    <a:pt x="2726334" y="341376"/>
                  </a:lnTo>
                  <a:lnTo>
                    <a:pt x="2719349" y="290893"/>
                  </a:lnTo>
                  <a:lnTo>
                    <a:pt x="2699105" y="255117"/>
                  </a:lnTo>
                  <a:lnTo>
                    <a:pt x="2666669" y="233819"/>
                  </a:lnTo>
                  <a:lnTo>
                    <a:pt x="2623108" y="226771"/>
                  </a:lnTo>
                  <a:lnTo>
                    <a:pt x="2573667" y="234988"/>
                  </a:lnTo>
                  <a:lnTo>
                    <a:pt x="2535427" y="259587"/>
                  </a:lnTo>
                  <a:lnTo>
                    <a:pt x="2510751" y="300494"/>
                  </a:lnTo>
                  <a:lnTo>
                    <a:pt x="2502001" y="357631"/>
                  </a:lnTo>
                  <a:lnTo>
                    <a:pt x="2502001" y="577088"/>
                  </a:lnTo>
                  <a:lnTo>
                    <a:pt x="2400401" y="577088"/>
                  </a:lnTo>
                  <a:lnTo>
                    <a:pt x="2400401" y="143052"/>
                  </a:lnTo>
                  <a:lnTo>
                    <a:pt x="2497124" y="143052"/>
                  </a:lnTo>
                  <a:lnTo>
                    <a:pt x="2497124" y="199135"/>
                  </a:lnTo>
                  <a:lnTo>
                    <a:pt x="2525636" y="172808"/>
                  </a:lnTo>
                  <a:lnTo>
                    <a:pt x="2560624" y="153720"/>
                  </a:lnTo>
                  <a:lnTo>
                    <a:pt x="2601252" y="142100"/>
                  </a:lnTo>
                  <a:lnTo>
                    <a:pt x="2646679" y="138175"/>
                  </a:lnTo>
                  <a:close/>
                </a:path>
                <a:path w="5622290" h="585470">
                  <a:moveTo>
                    <a:pt x="4104906" y="47142"/>
                  </a:moveTo>
                  <a:lnTo>
                    <a:pt x="4206506" y="47142"/>
                  </a:lnTo>
                  <a:lnTo>
                    <a:pt x="4206506" y="146303"/>
                  </a:lnTo>
                  <a:lnTo>
                    <a:pt x="4322737" y="146303"/>
                  </a:lnTo>
                  <a:lnTo>
                    <a:pt x="4322737" y="227583"/>
                  </a:lnTo>
                  <a:lnTo>
                    <a:pt x="4206506" y="227583"/>
                  </a:lnTo>
                  <a:lnTo>
                    <a:pt x="4206506" y="434035"/>
                  </a:lnTo>
                  <a:lnTo>
                    <a:pt x="4210418" y="462025"/>
                  </a:lnTo>
                  <a:lnTo>
                    <a:pt x="4221949" y="482396"/>
                  </a:lnTo>
                  <a:lnTo>
                    <a:pt x="4240796" y="494842"/>
                  </a:lnTo>
                  <a:lnTo>
                    <a:pt x="4266653" y="499059"/>
                  </a:lnTo>
                  <a:lnTo>
                    <a:pt x="4282287" y="497979"/>
                  </a:lnTo>
                  <a:lnTo>
                    <a:pt x="4297235" y="494690"/>
                  </a:lnTo>
                  <a:lnTo>
                    <a:pt x="4311116" y="489115"/>
                  </a:lnTo>
                  <a:lnTo>
                    <a:pt x="4323549" y="481177"/>
                  </a:lnTo>
                  <a:lnTo>
                    <a:pt x="4351997" y="553516"/>
                  </a:lnTo>
                  <a:lnTo>
                    <a:pt x="4331614" y="566318"/>
                  </a:lnTo>
                  <a:lnTo>
                    <a:pt x="4307801" y="575462"/>
                  </a:lnTo>
                  <a:lnTo>
                    <a:pt x="4281703" y="580948"/>
                  </a:lnTo>
                  <a:lnTo>
                    <a:pt x="4254461" y="582777"/>
                  </a:lnTo>
                  <a:lnTo>
                    <a:pt x="4202390" y="576769"/>
                  </a:lnTo>
                  <a:lnTo>
                    <a:pt x="4160736" y="558900"/>
                  </a:lnTo>
                  <a:lnTo>
                    <a:pt x="4130161" y="529405"/>
                  </a:lnTo>
                  <a:lnTo>
                    <a:pt x="4111330" y="488518"/>
                  </a:lnTo>
                  <a:lnTo>
                    <a:pt x="4104906" y="436473"/>
                  </a:lnTo>
                  <a:lnTo>
                    <a:pt x="4104906" y="227583"/>
                  </a:lnTo>
                  <a:lnTo>
                    <a:pt x="4033380" y="227583"/>
                  </a:lnTo>
                  <a:lnTo>
                    <a:pt x="4033380" y="146303"/>
                  </a:lnTo>
                  <a:lnTo>
                    <a:pt x="4104906" y="146303"/>
                  </a:lnTo>
                  <a:lnTo>
                    <a:pt x="4104906" y="47142"/>
                  </a:lnTo>
                  <a:close/>
                </a:path>
                <a:path w="5622290" h="585470">
                  <a:moveTo>
                    <a:pt x="2971431" y="47142"/>
                  </a:moveTo>
                  <a:lnTo>
                    <a:pt x="3073031" y="47142"/>
                  </a:lnTo>
                  <a:lnTo>
                    <a:pt x="3073031" y="146303"/>
                  </a:lnTo>
                  <a:lnTo>
                    <a:pt x="3189262" y="146303"/>
                  </a:lnTo>
                  <a:lnTo>
                    <a:pt x="3189262" y="227583"/>
                  </a:lnTo>
                  <a:lnTo>
                    <a:pt x="3073031" y="227583"/>
                  </a:lnTo>
                  <a:lnTo>
                    <a:pt x="3073031" y="434035"/>
                  </a:lnTo>
                  <a:lnTo>
                    <a:pt x="3076943" y="462025"/>
                  </a:lnTo>
                  <a:lnTo>
                    <a:pt x="3088474" y="482396"/>
                  </a:lnTo>
                  <a:lnTo>
                    <a:pt x="3107321" y="494842"/>
                  </a:lnTo>
                  <a:lnTo>
                    <a:pt x="3133178" y="499059"/>
                  </a:lnTo>
                  <a:lnTo>
                    <a:pt x="3148812" y="497979"/>
                  </a:lnTo>
                  <a:lnTo>
                    <a:pt x="3163760" y="494690"/>
                  </a:lnTo>
                  <a:lnTo>
                    <a:pt x="3177641" y="489115"/>
                  </a:lnTo>
                  <a:lnTo>
                    <a:pt x="3190074" y="481177"/>
                  </a:lnTo>
                  <a:lnTo>
                    <a:pt x="3218522" y="553516"/>
                  </a:lnTo>
                  <a:lnTo>
                    <a:pt x="3198139" y="566318"/>
                  </a:lnTo>
                  <a:lnTo>
                    <a:pt x="3174326" y="575462"/>
                  </a:lnTo>
                  <a:lnTo>
                    <a:pt x="3148228" y="580948"/>
                  </a:lnTo>
                  <a:lnTo>
                    <a:pt x="3120986" y="582777"/>
                  </a:lnTo>
                  <a:lnTo>
                    <a:pt x="3068915" y="576769"/>
                  </a:lnTo>
                  <a:lnTo>
                    <a:pt x="3027261" y="558900"/>
                  </a:lnTo>
                  <a:lnTo>
                    <a:pt x="2996686" y="529405"/>
                  </a:lnTo>
                  <a:lnTo>
                    <a:pt x="2977855" y="488518"/>
                  </a:lnTo>
                  <a:lnTo>
                    <a:pt x="2971431" y="436473"/>
                  </a:lnTo>
                  <a:lnTo>
                    <a:pt x="2971431" y="227583"/>
                  </a:lnTo>
                  <a:lnTo>
                    <a:pt x="2899905" y="227583"/>
                  </a:lnTo>
                  <a:lnTo>
                    <a:pt x="2899905" y="146303"/>
                  </a:lnTo>
                  <a:lnTo>
                    <a:pt x="2971431" y="146303"/>
                  </a:lnTo>
                  <a:lnTo>
                    <a:pt x="2971431" y="47142"/>
                  </a:lnTo>
                  <a:close/>
                </a:path>
                <a:path w="5622290" h="585470">
                  <a:moveTo>
                    <a:pt x="2151392" y="8128"/>
                  </a:moveTo>
                  <a:lnTo>
                    <a:pt x="2257056" y="8128"/>
                  </a:lnTo>
                  <a:lnTo>
                    <a:pt x="2257056" y="577088"/>
                  </a:lnTo>
                  <a:lnTo>
                    <a:pt x="2151392" y="577088"/>
                  </a:lnTo>
                  <a:lnTo>
                    <a:pt x="2151392" y="8128"/>
                  </a:lnTo>
                  <a:close/>
                </a:path>
                <a:path w="5622290" h="585470">
                  <a:moveTo>
                    <a:pt x="1151267" y="8128"/>
                  </a:moveTo>
                  <a:lnTo>
                    <a:pt x="1238237" y="8128"/>
                  </a:lnTo>
                  <a:lnTo>
                    <a:pt x="1464195" y="385267"/>
                  </a:lnTo>
                  <a:lnTo>
                    <a:pt x="1686090" y="8128"/>
                  </a:lnTo>
                  <a:lnTo>
                    <a:pt x="1773059" y="8128"/>
                  </a:lnTo>
                  <a:lnTo>
                    <a:pt x="1773872" y="577088"/>
                  </a:lnTo>
                  <a:lnTo>
                    <a:pt x="1673898" y="577088"/>
                  </a:lnTo>
                  <a:lnTo>
                    <a:pt x="1673085" y="199948"/>
                  </a:lnTo>
                  <a:lnTo>
                    <a:pt x="1486141" y="512064"/>
                  </a:lnTo>
                  <a:lnTo>
                    <a:pt x="1438998" y="512064"/>
                  </a:lnTo>
                  <a:lnTo>
                    <a:pt x="1252054" y="204825"/>
                  </a:lnTo>
                  <a:lnTo>
                    <a:pt x="1252054" y="577088"/>
                  </a:lnTo>
                  <a:lnTo>
                    <a:pt x="1151267" y="577088"/>
                  </a:lnTo>
                  <a:lnTo>
                    <a:pt x="1151267" y="8128"/>
                  </a:lnTo>
                  <a:close/>
                </a:path>
                <a:path w="5622290" h="585470">
                  <a:moveTo>
                    <a:pt x="478663" y="8128"/>
                  </a:moveTo>
                  <a:lnTo>
                    <a:pt x="593267" y="8128"/>
                  </a:lnTo>
                  <a:lnTo>
                    <a:pt x="782650" y="447039"/>
                  </a:lnTo>
                  <a:lnTo>
                    <a:pt x="973658" y="8128"/>
                  </a:lnTo>
                  <a:lnTo>
                    <a:pt x="1079322" y="8128"/>
                  </a:lnTo>
                  <a:lnTo>
                    <a:pt x="831418" y="577088"/>
                  </a:lnTo>
                  <a:lnTo>
                    <a:pt x="727379" y="577088"/>
                  </a:lnTo>
                  <a:lnTo>
                    <a:pt x="478663" y="8128"/>
                  </a:lnTo>
                  <a:close/>
                </a:path>
                <a:path w="5622290" h="585470">
                  <a:moveTo>
                    <a:pt x="241401" y="0"/>
                  </a:moveTo>
                  <a:lnTo>
                    <a:pt x="292823" y="3301"/>
                  </a:lnTo>
                  <a:lnTo>
                    <a:pt x="343103" y="13004"/>
                  </a:lnTo>
                  <a:lnTo>
                    <a:pt x="389877" y="28803"/>
                  </a:lnTo>
                  <a:lnTo>
                    <a:pt x="430784" y="50393"/>
                  </a:lnTo>
                  <a:lnTo>
                    <a:pt x="397459" y="132486"/>
                  </a:lnTo>
                  <a:lnTo>
                    <a:pt x="358317" y="112814"/>
                  </a:lnTo>
                  <a:lnTo>
                    <a:pt x="318414" y="98856"/>
                  </a:lnTo>
                  <a:lnTo>
                    <a:pt x="278815" y="90538"/>
                  </a:lnTo>
                  <a:lnTo>
                    <a:pt x="240588" y="87782"/>
                  </a:lnTo>
                  <a:lnTo>
                    <a:pt x="184251" y="93789"/>
                  </a:lnTo>
                  <a:lnTo>
                    <a:pt x="145897" y="110236"/>
                  </a:lnTo>
                  <a:lnTo>
                    <a:pt x="124002" y="134759"/>
                  </a:lnTo>
                  <a:lnTo>
                    <a:pt x="117043" y="164998"/>
                  </a:lnTo>
                  <a:lnTo>
                    <a:pt x="122723" y="189618"/>
                  </a:lnTo>
                  <a:lnTo>
                    <a:pt x="162642" y="222890"/>
                  </a:lnTo>
                  <a:lnTo>
                    <a:pt x="228354" y="243749"/>
                  </a:lnTo>
                  <a:lnTo>
                    <a:pt x="266277" y="252854"/>
                  </a:lnTo>
                  <a:lnTo>
                    <a:pt x="305121" y="262850"/>
                  </a:lnTo>
                  <a:lnTo>
                    <a:pt x="343043" y="275071"/>
                  </a:lnTo>
                  <a:lnTo>
                    <a:pt x="378202" y="290848"/>
                  </a:lnTo>
                  <a:lnTo>
                    <a:pt x="432860" y="338397"/>
                  </a:lnTo>
                  <a:lnTo>
                    <a:pt x="454355" y="416153"/>
                  </a:lnTo>
                  <a:lnTo>
                    <a:pt x="449803" y="454182"/>
                  </a:lnTo>
                  <a:lnTo>
                    <a:pt x="412959" y="520912"/>
                  </a:lnTo>
                  <a:lnTo>
                    <a:pt x="380383" y="547339"/>
                  </a:lnTo>
                  <a:lnTo>
                    <a:pt x="338181" y="567623"/>
                  </a:lnTo>
                  <a:lnTo>
                    <a:pt x="286212" y="580628"/>
                  </a:lnTo>
                  <a:lnTo>
                    <a:pt x="224332" y="585216"/>
                  </a:lnTo>
                  <a:lnTo>
                    <a:pt x="171507" y="582016"/>
                  </a:lnTo>
                  <a:lnTo>
                    <a:pt x="120671" y="572887"/>
                  </a:lnTo>
                  <a:lnTo>
                    <a:pt x="73815" y="558530"/>
                  </a:lnTo>
                  <a:lnTo>
                    <a:pt x="32928" y="539647"/>
                  </a:lnTo>
                  <a:lnTo>
                    <a:pt x="0" y="516940"/>
                  </a:lnTo>
                  <a:lnTo>
                    <a:pt x="36576" y="434847"/>
                  </a:lnTo>
                  <a:lnTo>
                    <a:pt x="75285" y="460057"/>
                  </a:lnTo>
                  <a:lnTo>
                    <a:pt x="121310" y="479856"/>
                  </a:lnTo>
                  <a:lnTo>
                    <a:pt x="171907" y="492798"/>
                  </a:lnTo>
                  <a:lnTo>
                    <a:pt x="224332" y="497433"/>
                  </a:lnTo>
                  <a:lnTo>
                    <a:pt x="281393" y="491820"/>
                  </a:lnTo>
                  <a:lnTo>
                    <a:pt x="320548" y="476300"/>
                  </a:lnTo>
                  <a:lnTo>
                    <a:pt x="343090" y="452856"/>
                  </a:lnTo>
                  <a:lnTo>
                    <a:pt x="350316" y="423468"/>
                  </a:lnTo>
                  <a:lnTo>
                    <a:pt x="344622" y="398527"/>
                  </a:lnTo>
                  <a:lnTo>
                    <a:pt x="304607" y="364880"/>
                  </a:lnTo>
                  <a:lnTo>
                    <a:pt x="238737" y="343868"/>
                  </a:lnTo>
                  <a:lnTo>
                    <a:pt x="200723" y="334720"/>
                  </a:lnTo>
                  <a:lnTo>
                    <a:pt x="161785" y="324676"/>
                  </a:lnTo>
                  <a:lnTo>
                    <a:pt x="123771" y="312383"/>
                  </a:lnTo>
                  <a:lnTo>
                    <a:pt x="88527" y="296489"/>
                  </a:lnTo>
                  <a:lnTo>
                    <a:pt x="33738" y="248494"/>
                  </a:lnTo>
                  <a:lnTo>
                    <a:pt x="17886" y="213688"/>
                  </a:lnTo>
                  <a:lnTo>
                    <a:pt x="12191" y="169875"/>
                  </a:lnTo>
                  <a:lnTo>
                    <a:pt x="16699" y="131545"/>
                  </a:lnTo>
                  <a:lnTo>
                    <a:pt x="53268" y="64455"/>
                  </a:lnTo>
                  <a:lnTo>
                    <a:pt x="85671" y="37940"/>
                  </a:lnTo>
                  <a:lnTo>
                    <a:pt x="127713" y="17611"/>
                  </a:lnTo>
                  <a:lnTo>
                    <a:pt x="179567" y="4590"/>
                  </a:lnTo>
                  <a:lnTo>
                    <a:pt x="241401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3150" y="2826156"/>
              <a:ext cx="142747" cy="1346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3713" y="2826156"/>
              <a:ext cx="142747" cy="134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29768" y="152400"/>
            <a:ext cx="9751060" cy="668020"/>
            <a:chOff x="429768" y="152400"/>
            <a:chExt cx="9751060" cy="66802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52400"/>
              <a:ext cx="9750552" cy="6675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78358"/>
              <a:ext cx="9686264" cy="60157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3668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37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5356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93191" y="192023"/>
            <a:ext cx="5151120" cy="628015"/>
            <a:chOff x="393191" y="192023"/>
            <a:chExt cx="5151120" cy="62801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191" y="192023"/>
              <a:ext cx="5151120" cy="6278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1226" y="216153"/>
              <a:ext cx="5086883" cy="56377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3668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5356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629927" y="1641756"/>
            <a:ext cx="2831465" cy="3638550"/>
            <a:chOff x="4629927" y="1641756"/>
            <a:chExt cx="2831465" cy="3638550"/>
          </a:xfrm>
        </p:grpSpPr>
        <p:sp>
          <p:nvSpPr>
            <p:cNvPr id="36" name="object 36"/>
            <p:cNvSpPr/>
            <p:nvPr/>
          </p:nvSpPr>
          <p:spPr>
            <a:xfrm>
              <a:off x="4892662" y="2206923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3431" y="3572772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63650" y="3514771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71613" y="1991264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37370" y="2415395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33102" y="1984078"/>
              <a:ext cx="551180" cy="412750"/>
            </a:xfrm>
            <a:custGeom>
              <a:avLst/>
              <a:gdLst/>
              <a:ahLst/>
              <a:cxnLst/>
              <a:rect l="l" t="t" r="r" b="b"/>
              <a:pathLst>
                <a:path w="551179" h="412750">
                  <a:moveTo>
                    <a:pt x="0" y="412629"/>
                  </a:moveTo>
                  <a:lnTo>
                    <a:pt x="550653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30816" y="1641756"/>
              <a:ext cx="232410" cy="453390"/>
            </a:xfrm>
            <a:custGeom>
              <a:avLst/>
              <a:gdLst/>
              <a:ahLst/>
              <a:cxnLst/>
              <a:rect l="l" t="t" r="r" b="b"/>
              <a:pathLst>
                <a:path w="232410" h="453389">
                  <a:moveTo>
                    <a:pt x="9612" y="346918"/>
                  </a:moveTo>
                  <a:lnTo>
                    <a:pt x="2618" y="347451"/>
                  </a:lnTo>
                  <a:lnTo>
                    <a:pt x="0" y="350502"/>
                  </a:lnTo>
                  <a:lnTo>
                    <a:pt x="7791" y="452815"/>
                  </a:lnTo>
                  <a:lnTo>
                    <a:pt x="20563" y="444252"/>
                  </a:lnTo>
                  <a:lnTo>
                    <a:pt x="19008" y="444252"/>
                  </a:lnTo>
                  <a:lnTo>
                    <a:pt x="7584" y="438703"/>
                  </a:lnTo>
                  <a:lnTo>
                    <a:pt x="17844" y="417576"/>
                  </a:lnTo>
                  <a:lnTo>
                    <a:pt x="12663" y="349538"/>
                  </a:lnTo>
                  <a:lnTo>
                    <a:pt x="9612" y="346918"/>
                  </a:lnTo>
                  <a:close/>
                </a:path>
                <a:path w="232410" h="453389">
                  <a:moveTo>
                    <a:pt x="17844" y="417576"/>
                  </a:moveTo>
                  <a:lnTo>
                    <a:pt x="7584" y="438703"/>
                  </a:lnTo>
                  <a:lnTo>
                    <a:pt x="19008" y="444252"/>
                  </a:lnTo>
                  <a:lnTo>
                    <a:pt x="20588" y="440997"/>
                  </a:lnTo>
                  <a:lnTo>
                    <a:pt x="19627" y="440997"/>
                  </a:lnTo>
                  <a:lnTo>
                    <a:pt x="9759" y="436204"/>
                  </a:lnTo>
                  <a:lnTo>
                    <a:pt x="18801" y="430142"/>
                  </a:lnTo>
                  <a:lnTo>
                    <a:pt x="17844" y="417576"/>
                  </a:lnTo>
                  <a:close/>
                </a:path>
                <a:path w="232410" h="453389">
                  <a:moveTo>
                    <a:pt x="85944" y="385123"/>
                  </a:moveTo>
                  <a:lnTo>
                    <a:pt x="29268" y="423124"/>
                  </a:lnTo>
                  <a:lnTo>
                    <a:pt x="19008" y="444252"/>
                  </a:lnTo>
                  <a:lnTo>
                    <a:pt x="20563" y="444252"/>
                  </a:lnTo>
                  <a:lnTo>
                    <a:pt x="93017" y="395672"/>
                  </a:lnTo>
                  <a:lnTo>
                    <a:pt x="93794" y="391727"/>
                  </a:lnTo>
                  <a:lnTo>
                    <a:pt x="89889" y="385902"/>
                  </a:lnTo>
                  <a:lnTo>
                    <a:pt x="85944" y="385123"/>
                  </a:lnTo>
                  <a:close/>
                </a:path>
                <a:path w="232410" h="453389">
                  <a:moveTo>
                    <a:pt x="18801" y="430142"/>
                  </a:moveTo>
                  <a:lnTo>
                    <a:pt x="9759" y="436204"/>
                  </a:lnTo>
                  <a:lnTo>
                    <a:pt x="19627" y="440997"/>
                  </a:lnTo>
                  <a:lnTo>
                    <a:pt x="18801" y="430142"/>
                  </a:lnTo>
                  <a:close/>
                </a:path>
                <a:path w="232410" h="453389">
                  <a:moveTo>
                    <a:pt x="29268" y="423124"/>
                  </a:moveTo>
                  <a:lnTo>
                    <a:pt x="18801" y="430142"/>
                  </a:lnTo>
                  <a:lnTo>
                    <a:pt x="19627" y="440997"/>
                  </a:lnTo>
                  <a:lnTo>
                    <a:pt x="20588" y="440997"/>
                  </a:lnTo>
                  <a:lnTo>
                    <a:pt x="29268" y="423124"/>
                  </a:lnTo>
                  <a:close/>
                </a:path>
                <a:path w="232410" h="453389">
                  <a:moveTo>
                    <a:pt x="220628" y="0"/>
                  </a:moveTo>
                  <a:lnTo>
                    <a:pt x="17844" y="417576"/>
                  </a:lnTo>
                  <a:lnTo>
                    <a:pt x="18801" y="430142"/>
                  </a:lnTo>
                  <a:lnTo>
                    <a:pt x="29268" y="423124"/>
                  </a:lnTo>
                  <a:lnTo>
                    <a:pt x="232051" y="5547"/>
                  </a:lnTo>
                  <a:lnTo>
                    <a:pt x="220628" y="0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012321" y="1406144"/>
            <a:ext cx="16903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Verdana"/>
                <a:cs typeface="Verdana"/>
              </a:rPr>
              <a:t>Maximum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Margin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287792" y="3506382"/>
            <a:ext cx="5668010" cy="2161540"/>
            <a:chOff x="3287792" y="3506382"/>
            <a:chExt cx="5668010" cy="2161540"/>
          </a:xfrm>
        </p:grpSpPr>
        <p:sp>
          <p:nvSpPr>
            <p:cNvPr id="45" name="object 45"/>
            <p:cNvSpPr/>
            <p:nvPr/>
          </p:nvSpPr>
          <p:spPr>
            <a:xfrm>
              <a:off x="5705106" y="3523932"/>
              <a:ext cx="3250565" cy="1153795"/>
            </a:xfrm>
            <a:custGeom>
              <a:avLst/>
              <a:gdLst/>
              <a:ahLst/>
              <a:cxnLst/>
              <a:rect l="l" t="t" r="r" b="b"/>
              <a:pathLst>
                <a:path w="3250565" h="1153795">
                  <a:moveTo>
                    <a:pt x="3250374" y="1142085"/>
                  </a:moveTo>
                  <a:lnTo>
                    <a:pt x="3238855" y="1136688"/>
                  </a:lnTo>
                  <a:lnTo>
                    <a:pt x="3239312" y="1134808"/>
                  </a:lnTo>
                  <a:lnTo>
                    <a:pt x="3230105" y="1132586"/>
                  </a:lnTo>
                  <a:lnTo>
                    <a:pt x="857554" y="18732"/>
                  </a:lnTo>
                  <a:lnTo>
                    <a:pt x="925512" y="12649"/>
                  </a:lnTo>
                  <a:lnTo>
                    <a:pt x="928090" y="9563"/>
                  </a:lnTo>
                  <a:lnTo>
                    <a:pt x="928014" y="8750"/>
                  </a:lnTo>
                  <a:lnTo>
                    <a:pt x="927468" y="2578"/>
                  </a:lnTo>
                  <a:lnTo>
                    <a:pt x="924382" y="0"/>
                  </a:lnTo>
                  <a:lnTo>
                    <a:pt x="822185" y="9144"/>
                  </a:lnTo>
                  <a:lnTo>
                    <a:pt x="880440" y="93599"/>
                  </a:lnTo>
                  <a:lnTo>
                    <a:pt x="884389" y="94335"/>
                  </a:lnTo>
                  <a:lnTo>
                    <a:pt x="890168" y="90347"/>
                  </a:lnTo>
                  <a:lnTo>
                    <a:pt x="890892" y="86398"/>
                  </a:lnTo>
                  <a:lnTo>
                    <a:pt x="852157" y="30226"/>
                  </a:lnTo>
                  <a:lnTo>
                    <a:pt x="3168192" y="1117549"/>
                  </a:lnTo>
                  <a:lnTo>
                    <a:pt x="36563" y="356882"/>
                  </a:lnTo>
                  <a:lnTo>
                    <a:pt x="55156" y="351345"/>
                  </a:lnTo>
                  <a:lnTo>
                    <a:pt x="101955" y="337388"/>
                  </a:lnTo>
                  <a:lnTo>
                    <a:pt x="103873" y="333844"/>
                  </a:lnTo>
                  <a:lnTo>
                    <a:pt x="101866" y="327126"/>
                  </a:lnTo>
                  <a:lnTo>
                    <a:pt x="98323" y="325208"/>
                  </a:lnTo>
                  <a:lnTo>
                    <a:pt x="0" y="354533"/>
                  </a:lnTo>
                  <a:lnTo>
                    <a:pt x="73926" y="425691"/>
                  </a:lnTo>
                  <a:lnTo>
                    <a:pt x="77939" y="425615"/>
                  </a:lnTo>
                  <a:lnTo>
                    <a:pt x="82804" y="420560"/>
                  </a:lnTo>
                  <a:lnTo>
                    <a:pt x="82727" y="416547"/>
                  </a:lnTo>
                  <a:lnTo>
                    <a:pt x="33566" y="369227"/>
                  </a:lnTo>
                  <a:lnTo>
                    <a:pt x="3225889" y="1144625"/>
                  </a:lnTo>
                  <a:lnTo>
                    <a:pt x="3244977" y="1153579"/>
                  </a:lnTo>
                  <a:lnTo>
                    <a:pt x="3250374" y="114208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87788" y="3506393"/>
              <a:ext cx="3186430" cy="2161540"/>
            </a:xfrm>
            <a:custGeom>
              <a:avLst/>
              <a:gdLst/>
              <a:ahLst/>
              <a:cxnLst/>
              <a:rect l="l" t="t" r="r" b="b"/>
              <a:pathLst>
                <a:path w="3186429" h="2161540">
                  <a:moveTo>
                    <a:pt x="3186252" y="0"/>
                  </a:moveTo>
                  <a:lnTo>
                    <a:pt x="3059544" y="16624"/>
                  </a:lnTo>
                  <a:lnTo>
                    <a:pt x="3080880" y="48196"/>
                  </a:lnTo>
                  <a:lnTo>
                    <a:pt x="442683" y="1830552"/>
                  </a:lnTo>
                  <a:lnTo>
                    <a:pt x="2284171" y="443128"/>
                  </a:lnTo>
                  <a:lnTo>
                    <a:pt x="2307107" y="473557"/>
                  </a:lnTo>
                  <a:lnTo>
                    <a:pt x="2343061" y="401243"/>
                  </a:lnTo>
                  <a:lnTo>
                    <a:pt x="2364003" y="359143"/>
                  </a:lnTo>
                  <a:lnTo>
                    <a:pt x="2238324" y="382270"/>
                  </a:lnTo>
                  <a:lnTo>
                    <a:pt x="2261247" y="412699"/>
                  </a:lnTo>
                  <a:lnTo>
                    <a:pt x="2717" y="2114321"/>
                  </a:lnTo>
                  <a:lnTo>
                    <a:pt x="9436" y="2123249"/>
                  </a:lnTo>
                  <a:lnTo>
                    <a:pt x="0" y="2129625"/>
                  </a:lnTo>
                  <a:lnTo>
                    <a:pt x="21323" y="2161197"/>
                  </a:lnTo>
                  <a:lnTo>
                    <a:pt x="3102203" y="79768"/>
                  </a:lnTo>
                  <a:lnTo>
                    <a:pt x="3123539" y="111340"/>
                  </a:lnTo>
                  <a:lnTo>
                    <a:pt x="3165106" y="37528"/>
                  </a:lnTo>
                  <a:lnTo>
                    <a:pt x="31862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202897" y="4438904"/>
            <a:ext cx="779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5080" indent="-28575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Verdana"/>
                <a:cs typeface="Verdana"/>
              </a:rPr>
              <a:t>Support </a:t>
            </a:r>
            <a:r>
              <a:rPr sz="1500" spc="-10" dirty="0">
                <a:latin typeface="Verdana"/>
                <a:cs typeface="Verdana"/>
              </a:rPr>
              <a:t>Vectors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429768" y="170687"/>
            <a:ext cx="3977640" cy="655320"/>
            <a:chOff x="429768" y="170687"/>
            <a:chExt cx="3977640" cy="65532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9768" y="170687"/>
              <a:ext cx="3977639" cy="65531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7192" y="196646"/>
              <a:ext cx="3912679" cy="58755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3668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5356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756835" y="1641756"/>
            <a:ext cx="6198870" cy="3638550"/>
            <a:chOff x="2756835" y="1641756"/>
            <a:chExt cx="6198870" cy="3638550"/>
          </a:xfrm>
        </p:grpSpPr>
        <p:sp>
          <p:nvSpPr>
            <p:cNvPr id="36" name="object 36"/>
            <p:cNvSpPr/>
            <p:nvPr/>
          </p:nvSpPr>
          <p:spPr>
            <a:xfrm>
              <a:off x="4892662" y="2206923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3431" y="3572772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63650" y="3514771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71613" y="1991264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37370" y="2415395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33102" y="1984078"/>
              <a:ext cx="551180" cy="412750"/>
            </a:xfrm>
            <a:custGeom>
              <a:avLst/>
              <a:gdLst/>
              <a:ahLst/>
              <a:cxnLst/>
              <a:rect l="l" t="t" r="r" b="b"/>
              <a:pathLst>
                <a:path w="551179" h="412750">
                  <a:moveTo>
                    <a:pt x="0" y="412629"/>
                  </a:moveTo>
                  <a:lnTo>
                    <a:pt x="550653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756827" y="1641766"/>
              <a:ext cx="6198870" cy="3035935"/>
            </a:xfrm>
            <a:custGeom>
              <a:avLst/>
              <a:gdLst/>
              <a:ahLst/>
              <a:cxnLst/>
              <a:rect l="l" t="t" r="r" b="b"/>
              <a:pathLst>
                <a:path w="6198870" h="3035935">
                  <a:moveTo>
                    <a:pt x="2406040" y="5537"/>
                  </a:moveTo>
                  <a:lnTo>
                    <a:pt x="2394610" y="0"/>
                  </a:lnTo>
                  <a:lnTo>
                    <a:pt x="2191829" y="417576"/>
                  </a:lnTo>
                  <a:lnTo>
                    <a:pt x="2186648" y="349529"/>
                  </a:lnTo>
                  <a:lnTo>
                    <a:pt x="2183600" y="346913"/>
                  </a:lnTo>
                  <a:lnTo>
                    <a:pt x="2176602" y="347446"/>
                  </a:lnTo>
                  <a:lnTo>
                    <a:pt x="2173986" y="350494"/>
                  </a:lnTo>
                  <a:lnTo>
                    <a:pt x="2181771" y="452805"/>
                  </a:lnTo>
                  <a:lnTo>
                    <a:pt x="2194547" y="444246"/>
                  </a:lnTo>
                  <a:lnTo>
                    <a:pt x="2267000" y="395668"/>
                  </a:lnTo>
                  <a:lnTo>
                    <a:pt x="2267775" y="391718"/>
                  </a:lnTo>
                  <a:lnTo>
                    <a:pt x="2263876" y="385902"/>
                  </a:lnTo>
                  <a:lnTo>
                    <a:pt x="2259927" y="385114"/>
                  </a:lnTo>
                  <a:lnTo>
                    <a:pt x="2203246" y="423125"/>
                  </a:lnTo>
                  <a:lnTo>
                    <a:pt x="2406040" y="5537"/>
                  </a:lnTo>
                  <a:close/>
                </a:path>
                <a:path w="6198870" h="3035935">
                  <a:moveTo>
                    <a:pt x="3102686" y="1787055"/>
                  </a:moveTo>
                  <a:lnTo>
                    <a:pt x="3091789" y="1780743"/>
                  </a:lnTo>
                  <a:lnTo>
                    <a:pt x="3013887" y="1735645"/>
                  </a:lnTo>
                  <a:lnTo>
                    <a:pt x="3010001" y="1736674"/>
                  </a:lnTo>
                  <a:lnTo>
                    <a:pt x="3006483" y="1742744"/>
                  </a:lnTo>
                  <a:lnTo>
                    <a:pt x="3007525" y="1746631"/>
                  </a:lnTo>
                  <a:lnTo>
                    <a:pt x="3066580" y="1780819"/>
                  </a:lnTo>
                  <a:lnTo>
                    <a:pt x="0" y="1790776"/>
                  </a:lnTo>
                  <a:lnTo>
                    <a:pt x="50" y="1803476"/>
                  </a:lnTo>
                  <a:lnTo>
                    <a:pt x="3066618" y="1793519"/>
                  </a:lnTo>
                  <a:lnTo>
                    <a:pt x="3007791" y="1828101"/>
                  </a:lnTo>
                  <a:lnTo>
                    <a:pt x="3006775" y="1831987"/>
                  </a:lnTo>
                  <a:lnTo>
                    <a:pt x="3010331" y="1838032"/>
                  </a:lnTo>
                  <a:lnTo>
                    <a:pt x="3014218" y="1839048"/>
                  </a:lnTo>
                  <a:lnTo>
                    <a:pt x="3102686" y="1787055"/>
                  </a:lnTo>
                  <a:close/>
                </a:path>
                <a:path w="6198870" h="3035935">
                  <a:moveTo>
                    <a:pt x="6198654" y="3024251"/>
                  </a:moveTo>
                  <a:lnTo>
                    <a:pt x="6187135" y="3018853"/>
                  </a:lnTo>
                  <a:lnTo>
                    <a:pt x="6187592" y="3016974"/>
                  </a:lnTo>
                  <a:lnTo>
                    <a:pt x="6178385" y="3014751"/>
                  </a:lnTo>
                  <a:lnTo>
                    <a:pt x="3805834" y="1900897"/>
                  </a:lnTo>
                  <a:lnTo>
                    <a:pt x="3873792" y="1894814"/>
                  </a:lnTo>
                  <a:lnTo>
                    <a:pt x="3876370" y="1891728"/>
                  </a:lnTo>
                  <a:lnTo>
                    <a:pt x="3876294" y="1890915"/>
                  </a:lnTo>
                  <a:lnTo>
                    <a:pt x="3875748" y="1884743"/>
                  </a:lnTo>
                  <a:lnTo>
                    <a:pt x="3872661" y="1882165"/>
                  </a:lnTo>
                  <a:lnTo>
                    <a:pt x="3770465" y="1891309"/>
                  </a:lnTo>
                  <a:lnTo>
                    <a:pt x="3828719" y="1975764"/>
                  </a:lnTo>
                  <a:lnTo>
                    <a:pt x="3832669" y="1976501"/>
                  </a:lnTo>
                  <a:lnTo>
                    <a:pt x="3838448" y="1972513"/>
                  </a:lnTo>
                  <a:lnTo>
                    <a:pt x="3839172" y="1968563"/>
                  </a:lnTo>
                  <a:lnTo>
                    <a:pt x="3800437" y="1912391"/>
                  </a:lnTo>
                  <a:lnTo>
                    <a:pt x="6116472" y="2999714"/>
                  </a:lnTo>
                  <a:lnTo>
                    <a:pt x="2984843" y="2239048"/>
                  </a:lnTo>
                  <a:lnTo>
                    <a:pt x="3003435" y="2233511"/>
                  </a:lnTo>
                  <a:lnTo>
                    <a:pt x="3050235" y="2219553"/>
                  </a:lnTo>
                  <a:lnTo>
                    <a:pt x="3052153" y="2216010"/>
                  </a:lnTo>
                  <a:lnTo>
                    <a:pt x="3050146" y="2209292"/>
                  </a:lnTo>
                  <a:lnTo>
                    <a:pt x="3046603" y="2207374"/>
                  </a:lnTo>
                  <a:lnTo>
                    <a:pt x="2948279" y="2236698"/>
                  </a:lnTo>
                  <a:lnTo>
                    <a:pt x="3022206" y="2307856"/>
                  </a:lnTo>
                  <a:lnTo>
                    <a:pt x="3026219" y="2307780"/>
                  </a:lnTo>
                  <a:lnTo>
                    <a:pt x="3031083" y="2302726"/>
                  </a:lnTo>
                  <a:lnTo>
                    <a:pt x="3031007" y="2298712"/>
                  </a:lnTo>
                  <a:lnTo>
                    <a:pt x="2981845" y="2251392"/>
                  </a:lnTo>
                  <a:lnTo>
                    <a:pt x="6174168" y="3026791"/>
                  </a:lnTo>
                  <a:lnTo>
                    <a:pt x="6193256" y="3035744"/>
                  </a:lnTo>
                  <a:lnTo>
                    <a:pt x="6198654" y="3024251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558946" y="3205479"/>
            <a:ext cx="2421890" cy="63246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57200" marR="451484" algn="ctr">
              <a:lnSpc>
                <a:spcPct val="103099"/>
              </a:lnSpc>
              <a:spcBef>
                <a:spcPts val="50"/>
              </a:spcBef>
            </a:pPr>
            <a:r>
              <a:rPr sz="1300" spc="195" dirty="0">
                <a:latin typeface="Calibri"/>
                <a:cs typeface="Calibri"/>
              </a:rPr>
              <a:t>Maximum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140" dirty="0">
                <a:latin typeface="Calibri"/>
                <a:cs typeface="Calibri"/>
              </a:rPr>
              <a:t>Margin Hyperplane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0"/>
              </a:spcBef>
            </a:pPr>
            <a:r>
              <a:rPr sz="1300" spc="170" dirty="0">
                <a:latin typeface="Calibri"/>
                <a:cs typeface="Calibri"/>
              </a:rPr>
              <a:t>(Maximum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150" dirty="0">
                <a:latin typeface="Calibri"/>
                <a:cs typeface="Calibri"/>
              </a:rPr>
              <a:t>Margin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85" dirty="0">
                <a:latin typeface="Calibri"/>
                <a:cs typeface="Calibri"/>
              </a:rPr>
              <a:t>Classifier)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232335" y="1937511"/>
            <a:ext cx="17005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14" dirty="0">
                <a:latin typeface="Calibri"/>
                <a:cs typeface="Calibri"/>
              </a:rPr>
              <a:t>Positive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140" dirty="0">
                <a:latin typeface="Calibri"/>
                <a:cs typeface="Calibri"/>
              </a:rPr>
              <a:t>Hyperplane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661284" y="5189728"/>
            <a:ext cx="18040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Negative</a:t>
            </a:r>
            <a:r>
              <a:rPr sz="1300" spc="90" dirty="0">
                <a:latin typeface="Calibri"/>
                <a:cs typeface="Calibri"/>
              </a:rPr>
              <a:t> </a:t>
            </a:r>
            <a:r>
              <a:rPr sz="1300" spc="140" dirty="0">
                <a:latin typeface="Calibri"/>
                <a:cs typeface="Calibri"/>
              </a:rPr>
              <a:t>Hyperplane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12321" y="1406144"/>
            <a:ext cx="16903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Verdana"/>
                <a:cs typeface="Verdana"/>
              </a:rPr>
              <a:t>Maximum</a:t>
            </a:r>
            <a:r>
              <a:rPr sz="1500" spc="-4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Margin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202897" y="4438904"/>
            <a:ext cx="779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5080" indent="-28575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Verdana"/>
                <a:cs typeface="Verdana"/>
              </a:rPr>
              <a:t>Support </a:t>
            </a:r>
            <a:r>
              <a:rPr sz="1500" spc="-10" dirty="0">
                <a:latin typeface="Verdana"/>
                <a:cs typeface="Verdana"/>
              </a:rPr>
              <a:t>Vectors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732" y="2399944"/>
            <a:ext cx="10219551" cy="79786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732971" y="3326638"/>
            <a:ext cx="2705735" cy="598170"/>
            <a:chOff x="4732971" y="3326638"/>
            <a:chExt cx="2705735" cy="598170"/>
          </a:xfrm>
        </p:grpSpPr>
        <p:sp>
          <p:nvSpPr>
            <p:cNvPr id="9" name="object 9"/>
            <p:cNvSpPr/>
            <p:nvPr/>
          </p:nvSpPr>
          <p:spPr>
            <a:xfrm>
              <a:off x="4739321" y="3332988"/>
              <a:ext cx="2693035" cy="585470"/>
            </a:xfrm>
            <a:custGeom>
              <a:avLst/>
              <a:gdLst/>
              <a:ahLst/>
              <a:cxnLst/>
              <a:rect l="l" t="t" r="r" b="b"/>
              <a:pathLst>
                <a:path w="2693034" h="585470">
                  <a:moveTo>
                    <a:pt x="2502712" y="456793"/>
                  </a:moveTo>
                  <a:lnTo>
                    <a:pt x="2476436" y="461657"/>
                  </a:lnTo>
                  <a:lnTo>
                    <a:pt x="2455875" y="474980"/>
                  </a:lnTo>
                  <a:lnTo>
                    <a:pt x="2442476" y="494855"/>
                  </a:lnTo>
                  <a:lnTo>
                    <a:pt x="2437688" y="519379"/>
                  </a:lnTo>
                  <a:lnTo>
                    <a:pt x="2442476" y="544029"/>
                  </a:lnTo>
                  <a:lnTo>
                    <a:pt x="2455875" y="564184"/>
                  </a:lnTo>
                  <a:lnTo>
                    <a:pt x="2476436" y="577786"/>
                  </a:lnTo>
                  <a:lnTo>
                    <a:pt x="2502712" y="582777"/>
                  </a:lnTo>
                  <a:lnTo>
                    <a:pt x="2528519" y="577786"/>
                  </a:lnTo>
                  <a:lnTo>
                    <a:pt x="2548839" y="564184"/>
                  </a:lnTo>
                  <a:lnTo>
                    <a:pt x="2562148" y="544029"/>
                  </a:lnTo>
                  <a:lnTo>
                    <a:pt x="2566924" y="519379"/>
                  </a:lnTo>
                  <a:lnTo>
                    <a:pt x="2562148" y="494855"/>
                  </a:lnTo>
                  <a:lnTo>
                    <a:pt x="2548839" y="474980"/>
                  </a:lnTo>
                  <a:lnTo>
                    <a:pt x="2528519" y="461657"/>
                  </a:lnTo>
                  <a:lnTo>
                    <a:pt x="2502712" y="456793"/>
                  </a:lnTo>
                  <a:close/>
                </a:path>
                <a:path w="2693034" h="585470">
                  <a:moveTo>
                    <a:pt x="1907235" y="456793"/>
                  </a:moveTo>
                  <a:lnTo>
                    <a:pt x="1868220" y="534009"/>
                  </a:lnTo>
                  <a:lnTo>
                    <a:pt x="1903209" y="553288"/>
                  </a:lnTo>
                  <a:lnTo>
                    <a:pt x="1947570" y="568756"/>
                  </a:lnTo>
                  <a:lnTo>
                    <a:pt x="1998179" y="579043"/>
                  </a:lnTo>
                  <a:lnTo>
                    <a:pt x="2051913" y="582777"/>
                  </a:lnTo>
                  <a:lnTo>
                    <a:pt x="2108817" y="578487"/>
                  </a:lnTo>
                  <a:lnTo>
                    <a:pt x="2157095" y="566070"/>
                  </a:lnTo>
                  <a:lnTo>
                    <a:pt x="2195982" y="546201"/>
                  </a:lnTo>
                  <a:lnTo>
                    <a:pt x="2224708" y="519559"/>
                  </a:lnTo>
                  <a:lnTo>
                    <a:pt x="2235412" y="499872"/>
                  </a:lnTo>
                  <a:lnTo>
                    <a:pt x="2058416" y="499872"/>
                  </a:lnTo>
                  <a:lnTo>
                    <a:pt x="2017191" y="496684"/>
                  </a:lnTo>
                  <a:lnTo>
                    <a:pt x="1976729" y="487781"/>
                  </a:lnTo>
                  <a:lnTo>
                    <a:pt x="1939315" y="474154"/>
                  </a:lnTo>
                  <a:lnTo>
                    <a:pt x="1907235" y="456793"/>
                  </a:lnTo>
                  <a:close/>
                </a:path>
                <a:path w="2693034" h="585470">
                  <a:moveTo>
                    <a:pt x="2072233" y="138175"/>
                  </a:moveTo>
                  <a:lnTo>
                    <a:pt x="2017444" y="142529"/>
                  </a:lnTo>
                  <a:lnTo>
                    <a:pt x="1970693" y="155124"/>
                  </a:lnTo>
                  <a:lnTo>
                    <a:pt x="1932838" y="175260"/>
                  </a:lnTo>
                  <a:lnTo>
                    <a:pt x="1904736" y="202236"/>
                  </a:lnTo>
                  <a:lnTo>
                    <a:pt x="1881225" y="273913"/>
                  </a:lnTo>
                  <a:lnTo>
                    <a:pt x="1887472" y="315212"/>
                  </a:lnTo>
                  <a:lnTo>
                    <a:pt x="1930195" y="367879"/>
                  </a:lnTo>
                  <a:lnTo>
                    <a:pt x="1997099" y="393021"/>
                  </a:lnTo>
                  <a:lnTo>
                    <a:pt x="2068841" y="405501"/>
                  </a:lnTo>
                  <a:lnTo>
                    <a:pt x="2100480" y="411636"/>
                  </a:lnTo>
                  <a:lnTo>
                    <a:pt x="2126073" y="420179"/>
                  </a:lnTo>
                  <a:lnTo>
                    <a:pt x="2143202" y="432986"/>
                  </a:lnTo>
                  <a:lnTo>
                    <a:pt x="2149449" y="451916"/>
                  </a:lnTo>
                  <a:lnTo>
                    <a:pt x="2144255" y="472097"/>
                  </a:lnTo>
                  <a:lnTo>
                    <a:pt x="2128011" y="487172"/>
                  </a:lnTo>
                  <a:lnTo>
                    <a:pt x="2099729" y="496608"/>
                  </a:lnTo>
                  <a:lnTo>
                    <a:pt x="2058416" y="499872"/>
                  </a:lnTo>
                  <a:lnTo>
                    <a:pt x="2235412" y="499872"/>
                  </a:lnTo>
                  <a:lnTo>
                    <a:pt x="2242507" y="486822"/>
                  </a:lnTo>
                  <a:lnTo>
                    <a:pt x="2248611" y="448665"/>
                  </a:lnTo>
                  <a:lnTo>
                    <a:pt x="2242364" y="408171"/>
                  </a:lnTo>
                  <a:lnTo>
                    <a:pt x="2199641" y="356601"/>
                  </a:lnTo>
                  <a:lnTo>
                    <a:pt x="2132736" y="331823"/>
                  </a:lnTo>
                  <a:lnTo>
                    <a:pt x="2060995" y="318916"/>
                  </a:lnTo>
                  <a:lnTo>
                    <a:pt x="2029356" y="312251"/>
                  </a:lnTo>
                  <a:lnTo>
                    <a:pt x="2003763" y="302960"/>
                  </a:lnTo>
                  <a:lnTo>
                    <a:pt x="1986634" y="289177"/>
                  </a:lnTo>
                  <a:lnTo>
                    <a:pt x="1980387" y="269036"/>
                  </a:lnTo>
                  <a:lnTo>
                    <a:pt x="1985924" y="249415"/>
                  </a:lnTo>
                  <a:lnTo>
                    <a:pt x="2002739" y="233984"/>
                  </a:lnTo>
                  <a:lnTo>
                    <a:pt x="2031136" y="223888"/>
                  </a:lnTo>
                  <a:lnTo>
                    <a:pt x="2071420" y="220268"/>
                  </a:lnTo>
                  <a:lnTo>
                    <a:pt x="2212206" y="220268"/>
                  </a:lnTo>
                  <a:lnTo>
                    <a:pt x="2234793" y="175564"/>
                  </a:lnTo>
                  <a:lnTo>
                    <a:pt x="2201049" y="159778"/>
                  </a:lnTo>
                  <a:lnTo>
                    <a:pt x="2160524" y="148031"/>
                  </a:lnTo>
                  <a:lnTo>
                    <a:pt x="2116493" y="140703"/>
                  </a:lnTo>
                  <a:lnTo>
                    <a:pt x="2072233" y="138175"/>
                  </a:lnTo>
                  <a:close/>
                </a:path>
                <a:path w="2693034" h="585470">
                  <a:moveTo>
                    <a:pt x="2212206" y="220268"/>
                  </a:moveTo>
                  <a:lnTo>
                    <a:pt x="2071420" y="220268"/>
                  </a:lnTo>
                  <a:lnTo>
                    <a:pt x="2102510" y="221919"/>
                  </a:lnTo>
                  <a:lnTo>
                    <a:pt x="2133600" y="227380"/>
                  </a:lnTo>
                  <a:lnTo>
                    <a:pt x="2164689" y="237413"/>
                  </a:lnTo>
                  <a:lnTo>
                    <a:pt x="2195779" y="252780"/>
                  </a:lnTo>
                  <a:lnTo>
                    <a:pt x="2212206" y="220268"/>
                  </a:lnTo>
                  <a:close/>
                </a:path>
                <a:path w="2693034" h="585470">
                  <a:moveTo>
                    <a:pt x="1238237" y="8127"/>
                  </a:moveTo>
                  <a:lnTo>
                    <a:pt x="1151267" y="8127"/>
                  </a:lnTo>
                  <a:lnTo>
                    <a:pt x="1151267" y="577088"/>
                  </a:lnTo>
                  <a:lnTo>
                    <a:pt x="1252054" y="577088"/>
                  </a:lnTo>
                  <a:lnTo>
                    <a:pt x="1252054" y="204825"/>
                  </a:lnTo>
                  <a:lnTo>
                    <a:pt x="1356086" y="204825"/>
                  </a:lnTo>
                  <a:lnTo>
                    <a:pt x="1238237" y="8127"/>
                  </a:lnTo>
                  <a:close/>
                </a:path>
                <a:path w="2693034" h="585470">
                  <a:moveTo>
                    <a:pt x="1773333" y="199948"/>
                  </a:moveTo>
                  <a:lnTo>
                    <a:pt x="1673085" y="199948"/>
                  </a:lnTo>
                  <a:lnTo>
                    <a:pt x="1673898" y="577088"/>
                  </a:lnTo>
                  <a:lnTo>
                    <a:pt x="1773872" y="577088"/>
                  </a:lnTo>
                  <a:lnTo>
                    <a:pt x="1773333" y="199948"/>
                  </a:lnTo>
                  <a:close/>
                </a:path>
                <a:path w="2693034" h="585470">
                  <a:moveTo>
                    <a:pt x="1356086" y="204825"/>
                  </a:moveTo>
                  <a:lnTo>
                    <a:pt x="1252054" y="204825"/>
                  </a:lnTo>
                  <a:lnTo>
                    <a:pt x="1438998" y="512063"/>
                  </a:lnTo>
                  <a:lnTo>
                    <a:pt x="1486141" y="512063"/>
                  </a:lnTo>
                  <a:lnTo>
                    <a:pt x="1562087" y="385267"/>
                  </a:lnTo>
                  <a:lnTo>
                    <a:pt x="1464195" y="385267"/>
                  </a:lnTo>
                  <a:lnTo>
                    <a:pt x="1356086" y="204825"/>
                  </a:lnTo>
                  <a:close/>
                </a:path>
                <a:path w="2693034" h="585470">
                  <a:moveTo>
                    <a:pt x="1773059" y="8127"/>
                  </a:moveTo>
                  <a:lnTo>
                    <a:pt x="1686090" y="8127"/>
                  </a:lnTo>
                  <a:lnTo>
                    <a:pt x="1464195" y="385267"/>
                  </a:lnTo>
                  <a:lnTo>
                    <a:pt x="1562087" y="385267"/>
                  </a:lnTo>
                  <a:lnTo>
                    <a:pt x="1673085" y="199948"/>
                  </a:lnTo>
                  <a:lnTo>
                    <a:pt x="1773333" y="199948"/>
                  </a:lnTo>
                  <a:lnTo>
                    <a:pt x="1773059" y="8127"/>
                  </a:lnTo>
                  <a:close/>
                </a:path>
                <a:path w="2693034" h="585470">
                  <a:moveTo>
                    <a:pt x="593267" y="8127"/>
                  </a:moveTo>
                  <a:lnTo>
                    <a:pt x="478663" y="8127"/>
                  </a:lnTo>
                  <a:lnTo>
                    <a:pt x="727379" y="577088"/>
                  </a:lnTo>
                  <a:lnTo>
                    <a:pt x="831418" y="577088"/>
                  </a:lnTo>
                  <a:lnTo>
                    <a:pt x="888081" y="447039"/>
                  </a:lnTo>
                  <a:lnTo>
                    <a:pt x="782650" y="447039"/>
                  </a:lnTo>
                  <a:lnTo>
                    <a:pt x="593267" y="8127"/>
                  </a:lnTo>
                  <a:close/>
                </a:path>
                <a:path w="2693034" h="585470">
                  <a:moveTo>
                    <a:pt x="1079322" y="8127"/>
                  </a:moveTo>
                  <a:lnTo>
                    <a:pt x="973658" y="8127"/>
                  </a:lnTo>
                  <a:lnTo>
                    <a:pt x="782650" y="447039"/>
                  </a:lnTo>
                  <a:lnTo>
                    <a:pt x="888081" y="447039"/>
                  </a:lnTo>
                  <a:lnTo>
                    <a:pt x="1079322" y="8127"/>
                  </a:lnTo>
                  <a:close/>
                </a:path>
                <a:path w="2693034" h="585470">
                  <a:moveTo>
                    <a:pt x="2677912" y="87782"/>
                  </a:moveTo>
                  <a:lnTo>
                    <a:pt x="2484831" y="87782"/>
                  </a:lnTo>
                  <a:lnTo>
                    <a:pt x="2527109" y="93319"/>
                  </a:lnTo>
                  <a:lnTo>
                    <a:pt x="2559100" y="108915"/>
                  </a:lnTo>
                  <a:lnTo>
                    <a:pt x="2579357" y="133045"/>
                  </a:lnTo>
                  <a:lnTo>
                    <a:pt x="2586431" y="164185"/>
                  </a:lnTo>
                  <a:lnTo>
                    <a:pt x="2578912" y="195891"/>
                  </a:lnTo>
                  <a:lnTo>
                    <a:pt x="2559521" y="223162"/>
                  </a:lnTo>
                  <a:lnTo>
                    <a:pt x="2533006" y="248726"/>
                  </a:lnTo>
                  <a:lnTo>
                    <a:pt x="2504118" y="275314"/>
                  </a:lnTo>
                  <a:lnTo>
                    <a:pt x="2477603" y="305655"/>
                  </a:lnTo>
                  <a:lnTo>
                    <a:pt x="2458212" y="342480"/>
                  </a:lnTo>
                  <a:lnTo>
                    <a:pt x="2450693" y="388518"/>
                  </a:lnTo>
                  <a:lnTo>
                    <a:pt x="2553919" y="388518"/>
                  </a:lnTo>
                  <a:lnTo>
                    <a:pt x="2561618" y="351944"/>
                  </a:lnTo>
                  <a:lnTo>
                    <a:pt x="2581473" y="322053"/>
                  </a:lnTo>
                  <a:lnTo>
                    <a:pt x="2608623" y="295276"/>
                  </a:lnTo>
                  <a:lnTo>
                    <a:pt x="2638203" y="268043"/>
                  </a:lnTo>
                  <a:lnTo>
                    <a:pt x="2665353" y="236787"/>
                  </a:lnTo>
                  <a:lnTo>
                    <a:pt x="2685208" y="197939"/>
                  </a:lnTo>
                  <a:lnTo>
                    <a:pt x="2692907" y="147929"/>
                  </a:lnTo>
                  <a:lnTo>
                    <a:pt x="2686454" y="104516"/>
                  </a:lnTo>
                  <a:lnTo>
                    <a:pt x="2677912" y="87782"/>
                  </a:lnTo>
                  <a:close/>
                </a:path>
                <a:path w="2693034" h="585470">
                  <a:moveTo>
                    <a:pt x="2493772" y="0"/>
                  </a:moveTo>
                  <a:lnTo>
                    <a:pt x="2436219" y="4382"/>
                  </a:lnTo>
                  <a:lnTo>
                    <a:pt x="2385455" y="17114"/>
                  </a:lnTo>
                  <a:lnTo>
                    <a:pt x="2341440" y="37570"/>
                  </a:lnTo>
                  <a:lnTo>
                    <a:pt x="2304136" y="65128"/>
                  </a:lnTo>
                  <a:lnTo>
                    <a:pt x="2273503" y="99161"/>
                  </a:lnTo>
                  <a:lnTo>
                    <a:pt x="2352344" y="150367"/>
                  </a:lnTo>
                  <a:lnTo>
                    <a:pt x="2376589" y="123786"/>
                  </a:lnTo>
                  <a:lnTo>
                    <a:pt x="2406700" y="104139"/>
                  </a:lnTo>
                  <a:lnTo>
                    <a:pt x="2442756" y="91960"/>
                  </a:lnTo>
                  <a:lnTo>
                    <a:pt x="2484831" y="87782"/>
                  </a:lnTo>
                  <a:lnTo>
                    <a:pt x="2677912" y="87782"/>
                  </a:lnTo>
                  <a:lnTo>
                    <a:pt x="2667831" y="68034"/>
                  </a:lnTo>
                  <a:lnTo>
                    <a:pt x="2638145" y="38912"/>
                  </a:lnTo>
                  <a:lnTo>
                    <a:pt x="2598502" y="17580"/>
                  </a:lnTo>
                  <a:lnTo>
                    <a:pt x="2550009" y="4466"/>
                  </a:lnTo>
                  <a:lnTo>
                    <a:pt x="2493772" y="0"/>
                  </a:lnTo>
                  <a:close/>
                </a:path>
                <a:path w="2693034" h="585470">
                  <a:moveTo>
                    <a:pt x="36575" y="434848"/>
                  </a:moveTo>
                  <a:lnTo>
                    <a:pt x="0" y="516940"/>
                  </a:lnTo>
                  <a:lnTo>
                    <a:pt x="32928" y="539647"/>
                  </a:lnTo>
                  <a:lnTo>
                    <a:pt x="73815" y="558530"/>
                  </a:lnTo>
                  <a:lnTo>
                    <a:pt x="120671" y="572887"/>
                  </a:lnTo>
                  <a:lnTo>
                    <a:pt x="171507" y="582016"/>
                  </a:lnTo>
                  <a:lnTo>
                    <a:pt x="224332" y="585216"/>
                  </a:lnTo>
                  <a:lnTo>
                    <a:pt x="286212" y="580628"/>
                  </a:lnTo>
                  <a:lnTo>
                    <a:pt x="338181" y="567623"/>
                  </a:lnTo>
                  <a:lnTo>
                    <a:pt x="380383" y="547339"/>
                  </a:lnTo>
                  <a:lnTo>
                    <a:pt x="412959" y="520912"/>
                  </a:lnTo>
                  <a:lnTo>
                    <a:pt x="430209" y="497433"/>
                  </a:lnTo>
                  <a:lnTo>
                    <a:pt x="224332" y="497433"/>
                  </a:lnTo>
                  <a:lnTo>
                    <a:pt x="171907" y="492798"/>
                  </a:lnTo>
                  <a:lnTo>
                    <a:pt x="121310" y="479856"/>
                  </a:lnTo>
                  <a:lnTo>
                    <a:pt x="75285" y="460057"/>
                  </a:lnTo>
                  <a:lnTo>
                    <a:pt x="36575" y="434848"/>
                  </a:lnTo>
                  <a:close/>
                </a:path>
                <a:path w="2693034" h="585470">
                  <a:moveTo>
                    <a:pt x="241401" y="0"/>
                  </a:moveTo>
                  <a:lnTo>
                    <a:pt x="179567" y="4590"/>
                  </a:lnTo>
                  <a:lnTo>
                    <a:pt x="127713" y="17611"/>
                  </a:lnTo>
                  <a:lnTo>
                    <a:pt x="85671" y="37940"/>
                  </a:lnTo>
                  <a:lnTo>
                    <a:pt x="53268" y="64455"/>
                  </a:lnTo>
                  <a:lnTo>
                    <a:pt x="30334" y="96031"/>
                  </a:lnTo>
                  <a:lnTo>
                    <a:pt x="12192" y="169875"/>
                  </a:lnTo>
                  <a:lnTo>
                    <a:pt x="17886" y="213688"/>
                  </a:lnTo>
                  <a:lnTo>
                    <a:pt x="33738" y="248494"/>
                  </a:lnTo>
                  <a:lnTo>
                    <a:pt x="88527" y="296489"/>
                  </a:lnTo>
                  <a:lnTo>
                    <a:pt x="123771" y="312383"/>
                  </a:lnTo>
                  <a:lnTo>
                    <a:pt x="161785" y="324676"/>
                  </a:lnTo>
                  <a:lnTo>
                    <a:pt x="200723" y="334720"/>
                  </a:lnTo>
                  <a:lnTo>
                    <a:pt x="238737" y="343868"/>
                  </a:lnTo>
                  <a:lnTo>
                    <a:pt x="273980" y="353471"/>
                  </a:lnTo>
                  <a:lnTo>
                    <a:pt x="304607" y="364880"/>
                  </a:lnTo>
                  <a:lnTo>
                    <a:pt x="328770" y="379448"/>
                  </a:lnTo>
                  <a:lnTo>
                    <a:pt x="344622" y="398527"/>
                  </a:lnTo>
                  <a:lnTo>
                    <a:pt x="350316" y="423468"/>
                  </a:lnTo>
                  <a:lnTo>
                    <a:pt x="343090" y="452856"/>
                  </a:lnTo>
                  <a:lnTo>
                    <a:pt x="320548" y="476300"/>
                  </a:lnTo>
                  <a:lnTo>
                    <a:pt x="281393" y="491820"/>
                  </a:lnTo>
                  <a:lnTo>
                    <a:pt x="224332" y="497433"/>
                  </a:lnTo>
                  <a:lnTo>
                    <a:pt x="430209" y="497433"/>
                  </a:lnTo>
                  <a:lnTo>
                    <a:pt x="436051" y="489480"/>
                  </a:lnTo>
                  <a:lnTo>
                    <a:pt x="449803" y="454182"/>
                  </a:lnTo>
                  <a:lnTo>
                    <a:pt x="454355" y="416153"/>
                  </a:lnTo>
                  <a:lnTo>
                    <a:pt x="448674" y="372833"/>
                  </a:lnTo>
                  <a:lnTo>
                    <a:pt x="408755" y="311513"/>
                  </a:lnTo>
                  <a:lnTo>
                    <a:pt x="343043" y="275071"/>
                  </a:lnTo>
                  <a:lnTo>
                    <a:pt x="305121" y="262850"/>
                  </a:lnTo>
                  <a:lnTo>
                    <a:pt x="266277" y="252854"/>
                  </a:lnTo>
                  <a:lnTo>
                    <a:pt x="228354" y="243749"/>
                  </a:lnTo>
                  <a:lnTo>
                    <a:pt x="193195" y="234205"/>
                  </a:lnTo>
                  <a:lnTo>
                    <a:pt x="162642" y="222890"/>
                  </a:lnTo>
                  <a:lnTo>
                    <a:pt x="138537" y="208472"/>
                  </a:lnTo>
                  <a:lnTo>
                    <a:pt x="122723" y="189618"/>
                  </a:lnTo>
                  <a:lnTo>
                    <a:pt x="117043" y="164998"/>
                  </a:lnTo>
                  <a:lnTo>
                    <a:pt x="124002" y="134759"/>
                  </a:lnTo>
                  <a:lnTo>
                    <a:pt x="145897" y="110236"/>
                  </a:lnTo>
                  <a:lnTo>
                    <a:pt x="184251" y="93789"/>
                  </a:lnTo>
                  <a:lnTo>
                    <a:pt x="240588" y="87782"/>
                  </a:lnTo>
                  <a:lnTo>
                    <a:pt x="415606" y="87782"/>
                  </a:lnTo>
                  <a:lnTo>
                    <a:pt x="430784" y="50393"/>
                  </a:lnTo>
                  <a:lnTo>
                    <a:pt x="389877" y="28803"/>
                  </a:lnTo>
                  <a:lnTo>
                    <a:pt x="343103" y="13004"/>
                  </a:lnTo>
                  <a:lnTo>
                    <a:pt x="292823" y="3301"/>
                  </a:lnTo>
                  <a:lnTo>
                    <a:pt x="241401" y="0"/>
                  </a:lnTo>
                  <a:close/>
                </a:path>
                <a:path w="2693034" h="585470">
                  <a:moveTo>
                    <a:pt x="415606" y="87782"/>
                  </a:moveTo>
                  <a:lnTo>
                    <a:pt x="240588" y="87782"/>
                  </a:lnTo>
                  <a:lnTo>
                    <a:pt x="278815" y="90538"/>
                  </a:lnTo>
                  <a:lnTo>
                    <a:pt x="318414" y="98856"/>
                  </a:lnTo>
                  <a:lnTo>
                    <a:pt x="358317" y="112814"/>
                  </a:lnTo>
                  <a:lnTo>
                    <a:pt x="397459" y="132486"/>
                  </a:lnTo>
                  <a:lnTo>
                    <a:pt x="415606" y="87782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0659" y="3783431"/>
              <a:ext cx="141935" cy="1386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39321" y="3332988"/>
              <a:ext cx="2693035" cy="585470"/>
            </a:xfrm>
            <a:custGeom>
              <a:avLst/>
              <a:gdLst/>
              <a:ahLst/>
              <a:cxnLst/>
              <a:rect l="l" t="t" r="r" b="b"/>
              <a:pathLst>
                <a:path w="2693034" h="585470">
                  <a:moveTo>
                    <a:pt x="2072233" y="138175"/>
                  </a:moveTo>
                  <a:lnTo>
                    <a:pt x="2116493" y="140703"/>
                  </a:lnTo>
                  <a:lnTo>
                    <a:pt x="2160523" y="148031"/>
                  </a:lnTo>
                  <a:lnTo>
                    <a:pt x="2201049" y="159778"/>
                  </a:lnTo>
                  <a:lnTo>
                    <a:pt x="2234793" y="175564"/>
                  </a:lnTo>
                  <a:lnTo>
                    <a:pt x="2195779" y="252780"/>
                  </a:lnTo>
                  <a:lnTo>
                    <a:pt x="2164689" y="237413"/>
                  </a:lnTo>
                  <a:lnTo>
                    <a:pt x="2133599" y="227380"/>
                  </a:lnTo>
                  <a:lnTo>
                    <a:pt x="2102510" y="221919"/>
                  </a:lnTo>
                  <a:lnTo>
                    <a:pt x="2071420" y="220268"/>
                  </a:lnTo>
                  <a:lnTo>
                    <a:pt x="2031136" y="223888"/>
                  </a:lnTo>
                  <a:lnTo>
                    <a:pt x="2002739" y="233984"/>
                  </a:lnTo>
                  <a:lnTo>
                    <a:pt x="1985924" y="249415"/>
                  </a:lnTo>
                  <a:lnTo>
                    <a:pt x="1980387" y="269036"/>
                  </a:lnTo>
                  <a:lnTo>
                    <a:pt x="1986634" y="289177"/>
                  </a:lnTo>
                  <a:lnTo>
                    <a:pt x="2003763" y="302960"/>
                  </a:lnTo>
                  <a:lnTo>
                    <a:pt x="2029356" y="312251"/>
                  </a:lnTo>
                  <a:lnTo>
                    <a:pt x="2060995" y="318916"/>
                  </a:lnTo>
                  <a:lnTo>
                    <a:pt x="2096261" y="324818"/>
                  </a:lnTo>
                  <a:lnTo>
                    <a:pt x="2132736" y="331823"/>
                  </a:lnTo>
                  <a:lnTo>
                    <a:pt x="2199641" y="356601"/>
                  </a:lnTo>
                  <a:lnTo>
                    <a:pt x="2242364" y="408171"/>
                  </a:lnTo>
                  <a:lnTo>
                    <a:pt x="2248611" y="448665"/>
                  </a:lnTo>
                  <a:lnTo>
                    <a:pt x="2242507" y="486822"/>
                  </a:lnTo>
                  <a:lnTo>
                    <a:pt x="2195982" y="546201"/>
                  </a:lnTo>
                  <a:lnTo>
                    <a:pt x="2157095" y="566070"/>
                  </a:lnTo>
                  <a:lnTo>
                    <a:pt x="2108817" y="578487"/>
                  </a:lnTo>
                  <a:lnTo>
                    <a:pt x="2051913" y="582777"/>
                  </a:lnTo>
                  <a:lnTo>
                    <a:pt x="1998179" y="579043"/>
                  </a:lnTo>
                  <a:lnTo>
                    <a:pt x="1947570" y="568756"/>
                  </a:lnTo>
                  <a:lnTo>
                    <a:pt x="1903209" y="553288"/>
                  </a:lnTo>
                  <a:lnTo>
                    <a:pt x="1868220" y="534009"/>
                  </a:lnTo>
                  <a:lnTo>
                    <a:pt x="1907235" y="456793"/>
                  </a:lnTo>
                  <a:lnTo>
                    <a:pt x="1939315" y="474154"/>
                  </a:lnTo>
                  <a:lnTo>
                    <a:pt x="1976729" y="487781"/>
                  </a:lnTo>
                  <a:lnTo>
                    <a:pt x="2017191" y="496684"/>
                  </a:lnTo>
                  <a:lnTo>
                    <a:pt x="2058415" y="499872"/>
                  </a:lnTo>
                  <a:lnTo>
                    <a:pt x="2099729" y="496608"/>
                  </a:lnTo>
                  <a:lnTo>
                    <a:pt x="2128011" y="487171"/>
                  </a:lnTo>
                  <a:lnTo>
                    <a:pt x="2144255" y="472097"/>
                  </a:lnTo>
                  <a:lnTo>
                    <a:pt x="2149449" y="451916"/>
                  </a:lnTo>
                  <a:lnTo>
                    <a:pt x="2143202" y="432986"/>
                  </a:lnTo>
                  <a:lnTo>
                    <a:pt x="2126073" y="420179"/>
                  </a:lnTo>
                  <a:lnTo>
                    <a:pt x="2100480" y="411636"/>
                  </a:lnTo>
                  <a:lnTo>
                    <a:pt x="2068841" y="405501"/>
                  </a:lnTo>
                  <a:lnTo>
                    <a:pt x="2033575" y="399915"/>
                  </a:lnTo>
                  <a:lnTo>
                    <a:pt x="1997099" y="393021"/>
                  </a:lnTo>
                  <a:lnTo>
                    <a:pt x="1930195" y="367879"/>
                  </a:lnTo>
                  <a:lnTo>
                    <a:pt x="1887472" y="315212"/>
                  </a:lnTo>
                  <a:lnTo>
                    <a:pt x="1881225" y="273913"/>
                  </a:lnTo>
                  <a:lnTo>
                    <a:pt x="1887246" y="235354"/>
                  </a:lnTo>
                  <a:lnTo>
                    <a:pt x="1904736" y="202236"/>
                  </a:lnTo>
                  <a:lnTo>
                    <a:pt x="1932838" y="175260"/>
                  </a:lnTo>
                  <a:lnTo>
                    <a:pt x="1970693" y="155124"/>
                  </a:lnTo>
                  <a:lnTo>
                    <a:pt x="2017444" y="142529"/>
                  </a:lnTo>
                  <a:lnTo>
                    <a:pt x="2072233" y="138175"/>
                  </a:lnTo>
                  <a:close/>
                </a:path>
                <a:path w="2693034" h="585470">
                  <a:moveTo>
                    <a:pt x="1151267" y="8128"/>
                  </a:moveTo>
                  <a:lnTo>
                    <a:pt x="1238237" y="8128"/>
                  </a:lnTo>
                  <a:lnTo>
                    <a:pt x="1464195" y="385267"/>
                  </a:lnTo>
                  <a:lnTo>
                    <a:pt x="1686090" y="8128"/>
                  </a:lnTo>
                  <a:lnTo>
                    <a:pt x="1773059" y="8128"/>
                  </a:lnTo>
                  <a:lnTo>
                    <a:pt x="1773872" y="577088"/>
                  </a:lnTo>
                  <a:lnTo>
                    <a:pt x="1673898" y="577088"/>
                  </a:lnTo>
                  <a:lnTo>
                    <a:pt x="1673085" y="199948"/>
                  </a:lnTo>
                  <a:lnTo>
                    <a:pt x="1486141" y="512063"/>
                  </a:lnTo>
                  <a:lnTo>
                    <a:pt x="1438998" y="512063"/>
                  </a:lnTo>
                  <a:lnTo>
                    <a:pt x="1252054" y="204825"/>
                  </a:lnTo>
                  <a:lnTo>
                    <a:pt x="1252054" y="577088"/>
                  </a:lnTo>
                  <a:lnTo>
                    <a:pt x="1151267" y="577088"/>
                  </a:lnTo>
                  <a:lnTo>
                    <a:pt x="1151267" y="8128"/>
                  </a:lnTo>
                  <a:close/>
                </a:path>
                <a:path w="2693034" h="585470">
                  <a:moveTo>
                    <a:pt x="478662" y="8128"/>
                  </a:moveTo>
                  <a:lnTo>
                    <a:pt x="593267" y="8128"/>
                  </a:lnTo>
                  <a:lnTo>
                    <a:pt x="782650" y="447039"/>
                  </a:lnTo>
                  <a:lnTo>
                    <a:pt x="973658" y="8128"/>
                  </a:lnTo>
                  <a:lnTo>
                    <a:pt x="1079322" y="8128"/>
                  </a:lnTo>
                  <a:lnTo>
                    <a:pt x="831418" y="577088"/>
                  </a:lnTo>
                  <a:lnTo>
                    <a:pt x="727379" y="577088"/>
                  </a:lnTo>
                  <a:lnTo>
                    <a:pt x="478662" y="8128"/>
                  </a:lnTo>
                  <a:close/>
                </a:path>
                <a:path w="2693034" h="585470">
                  <a:moveTo>
                    <a:pt x="2493771" y="0"/>
                  </a:moveTo>
                  <a:lnTo>
                    <a:pt x="2550009" y="4466"/>
                  </a:lnTo>
                  <a:lnTo>
                    <a:pt x="2598502" y="17580"/>
                  </a:lnTo>
                  <a:lnTo>
                    <a:pt x="2638145" y="38912"/>
                  </a:lnTo>
                  <a:lnTo>
                    <a:pt x="2667831" y="68034"/>
                  </a:lnTo>
                  <a:lnTo>
                    <a:pt x="2686454" y="104516"/>
                  </a:lnTo>
                  <a:lnTo>
                    <a:pt x="2692907" y="147929"/>
                  </a:lnTo>
                  <a:lnTo>
                    <a:pt x="2685208" y="197939"/>
                  </a:lnTo>
                  <a:lnTo>
                    <a:pt x="2665353" y="236787"/>
                  </a:lnTo>
                  <a:lnTo>
                    <a:pt x="2638203" y="268043"/>
                  </a:lnTo>
                  <a:lnTo>
                    <a:pt x="2608623" y="295276"/>
                  </a:lnTo>
                  <a:lnTo>
                    <a:pt x="2581473" y="322053"/>
                  </a:lnTo>
                  <a:lnTo>
                    <a:pt x="2561618" y="351944"/>
                  </a:lnTo>
                  <a:lnTo>
                    <a:pt x="2553919" y="388518"/>
                  </a:lnTo>
                  <a:lnTo>
                    <a:pt x="2450693" y="388518"/>
                  </a:lnTo>
                  <a:lnTo>
                    <a:pt x="2458212" y="342480"/>
                  </a:lnTo>
                  <a:lnTo>
                    <a:pt x="2477603" y="305655"/>
                  </a:lnTo>
                  <a:lnTo>
                    <a:pt x="2504117" y="275314"/>
                  </a:lnTo>
                  <a:lnTo>
                    <a:pt x="2533006" y="248726"/>
                  </a:lnTo>
                  <a:lnTo>
                    <a:pt x="2559521" y="223162"/>
                  </a:lnTo>
                  <a:lnTo>
                    <a:pt x="2578912" y="195891"/>
                  </a:lnTo>
                  <a:lnTo>
                    <a:pt x="2586431" y="164185"/>
                  </a:lnTo>
                  <a:lnTo>
                    <a:pt x="2579357" y="133045"/>
                  </a:lnTo>
                  <a:lnTo>
                    <a:pt x="2559100" y="108915"/>
                  </a:lnTo>
                  <a:lnTo>
                    <a:pt x="2527109" y="93319"/>
                  </a:lnTo>
                  <a:lnTo>
                    <a:pt x="2484831" y="87782"/>
                  </a:lnTo>
                  <a:lnTo>
                    <a:pt x="2442756" y="91960"/>
                  </a:lnTo>
                  <a:lnTo>
                    <a:pt x="2406700" y="104140"/>
                  </a:lnTo>
                  <a:lnTo>
                    <a:pt x="2376589" y="123786"/>
                  </a:lnTo>
                  <a:lnTo>
                    <a:pt x="2352344" y="150367"/>
                  </a:lnTo>
                  <a:lnTo>
                    <a:pt x="2273503" y="99161"/>
                  </a:lnTo>
                  <a:lnTo>
                    <a:pt x="2304135" y="65128"/>
                  </a:lnTo>
                  <a:lnTo>
                    <a:pt x="2341440" y="37570"/>
                  </a:lnTo>
                  <a:lnTo>
                    <a:pt x="2385454" y="17114"/>
                  </a:lnTo>
                  <a:lnTo>
                    <a:pt x="2436219" y="4382"/>
                  </a:lnTo>
                  <a:lnTo>
                    <a:pt x="2493771" y="0"/>
                  </a:lnTo>
                  <a:close/>
                </a:path>
                <a:path w="2693034" h="585470">
                  <a:moveTo>
                    <a:pt x="241401" y="0"/>
                  </a:moveTo>
                  <a:lnTo>
                    <a:pt x="292823" y="3301"/>
                  </a:lnTo>
                  <a:lnTo>
                    <a:pt x="343103" y="13004"/>
                  </a:lnTo>
                  <a:lnTo>
                    <a:pt x="389877" y="28803"/>
                  </a:lnTo>
                  <a:lnTo>
                    <a:pt x="430783" y="50393"/>
                  </a:lnTo>
                  <a:lnTo>
                    <a:pt x="397459" y="132486"/>
                  </a:lnTo>
                  <a:lnTo>
                    <a:pt x="358317" y="112814"/>
                  </a:lnTo>
                  <a:lnTo>
                    <a:pt x="318414" y="98856"/>
                  </a:lnTo>
                  <a:lnTo>
                    <a:pt x="278815" y="90538"/>
                  </a:lnTo>
                  <a:lnTo>
                    <a:pt x="240588" y="87782"/>
                  </a:lnTo>
                  <a:lnTo>
                    <a:pt x="184251" y="93789"/>
                  </a:lnTo>
                  <a:lnTo>
                    <a:pt x="145897" y="110236"/>
                  </a:lnTo>
                  <a:lnTo>
                    <a:pt x="124002" y="134759"/>
                  </a:lnTo>
                  <a:lnTo>
                    <a:pt x="117043" y="164998"/>
                  </a:lnTo>
                  <a:lnTo>
                    <a:pt x="122723" y="189618"/>
                  </a:lnTo>
                  <a:lnTo>
                    <a:pt x="162642" y="222890"/>
                  </a:lnTo>
                  <a:lnTo>
                    <a:pt x="228354" y="243749"/>
                  </a:lnTo>
                  <a:lnTo>
                    <a:pt x="266277" y="252854"/>
                  </a:lnTo>
                  <a:lnTo>
                    <a:pt x="305121" y="262850"/>
                  </a:lnTo>
                  <a:lnTo>
                    <a:pt x="343043" y="275071"/>
                  </a:lnTo>
                  <a:lnTo>
                    <a:pt x="378202" y="290848"/>
                  </a:lnTo>
                  <a:lnTo>
                    <a:pt x="432860" y="338397"/>
                  </a:lnTo>
                  <a:lnTo>
                    <a:pt x="454355" y="416153"/>
                  </a:lnTo>
                  <a:lnTo>
                    <a:pt x="449803" y="454182"/>
                  </a:lnTo>
                  <a:lnTo>
                    <a:pt x="412959" y="520912"/>
                  </a:lnTo>
                  <a:lnTo>
                    <a:pt x="380383" y="547339"/>
                  </a:lnTo>
                  <a:lnTo>
                    <a:pt x="338181" y="567623"/>
                  </a:lnTo>
                  <a:lnTo>
                    <a:pt x="286212" y="580628"/>
                  </a:lnTo>
                  <a:lnTo>
                    <a:pt x="224332" y="585216"/>
                  </a:lnTo>
                  <a:lnTo>
                    <a:pt x="171507" y="582016"/>
                  </a:lnTo>
                  <a:lnTo>
                    <a:pt x="120671" y="572887"/>
                  </a:lnTo>
                  <a:lnTo>
                    <a:pt x="73815" y="558530"/>
                  </a:lnTo>
                  <a:lnTo>
                    <a:pt x="32928" y="539647"/>
                  </a:lnTo>
                  <a:lnTo>
                    <a:pt x="0" y="516940"/>
                  </a:lnTo>
                  <a:lnTo>
                    <a:pt x="36576" y="434847"/>
                  </a:lnTo>
                  <a:lnTo>
                    <a:pt x="75285" y="460057"/>
                  </a:lnTo>
                  <a:lnTo>
                    <a:pt x="121310" y="479856"/>
                  </a:lnTo>
                  <a:lnTo>
                    <a:pt x="171907" y="492798"/>
                  </a:lnTo>
                  <a:lnTo>
                    <a:pt x="224332" y="497433"/>
                  </a:lnTo>
                  <a:lnTo>
                    <a:pt x="281393" y="491820"/>
                  </a:lnTo>
                  <a:lnTo>
                    <a:pt x="320547" y="476300"/>
                  </a:lnTo>
                  <a:lnTo>
                    <a:pt x="343090" y="452856"/>
                  </a:lnTo>
                  <a:lnTo>
                    <a:pt x="350316" y="423468"/>
                  </a:lnTo>
                  <a:lnTo>
                    <a:pt x="344622" y="398527"/>
                  </a:lnTo>
                  <a:lnTo>
                    <a:pt x="304607" y="364880"/>
                  </a:lnTo>
                  <a:lnTo>
                    <a:pt x="238737" y="343868"/>
                  </a:lnTo>
                  <a:lnTo>
                    <a:pt x="200723" y="334720"/>
                  </a:lnTo>
                  <a:lnTo>
                    <a:pt x="161785" y="324676"/>
                  </a:lnTo>
                  <a:lnTo>
                    <a:pt x="123771" y="312383"/>
                  </a:lnTo>
                  <a:lnTo>
                    <a:pt x="88527" y="296489"/>
                  </a:lnTo>
                  <a:lnTo>
                    <a:pt x="33738" y="248494"/>
                  </a:lnTo>
                  <a:lnTo>
                    <a:pt x="17886" y="213688"/>
                  </a:lnTo>
                  <a:lnTo>
                    <a:pt x="12192" y="169875"/>
                  </a:lnTo>
                  <a:lnTo>
                    <a:pt x="16699" y="131545"/>
                  </a:lnTo>
                  <a:lnTo>
                    <a:pt x="53268" y="64455"/>
                  </a:lnTo>
                  <a:lnTo>
                    <a:pt x="85671" y="37940"/>
                  </a:lnTo>
                  <a:lnTo>
                    <a:pt x="127713" y="17611"/>
                  </a:lnTo>
                  <a:lnTo>
                    <a:pt x="179567" y="4590"/>
                  </a:lnTo>
                  <a:lnTo>
                    <a:pt x="241401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1780443" y="2966670"/>
            <a:ext cx="1304925" cy="2590800"/>
            <a:chOff x="1780443" y="2966670"/>
            <a:chExt cx="1304925" cy="25908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8986" y="3790796"/>
              <a:ext cx="662964" cy="6644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9589" y="2966670"/>
              <a:ext cx="662360" cy="6623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68607" y="4613736"/>
              <a:ext cx="662360" cy="66236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99493" y="3669817"/>
              <a:ext cx="1266825" cy="1868805"/>
            </a:xfrm>
            <a:custGeom>
              <a:avLst/>
              <a:gdLst/>
              <a:ahLst/>
              <a:cxnLst/>
              <a:rect l="l" t="t" r="r" b="b"/>
              <a:pathLst>
                <a:path w="1266825" h="1868804">
                  <a:moveTo>
                    <a:pt x="0" y="934236"/>
                  </a:moveTo>
                  <a:lnTo>
                    <a:pt x="1155" y="877324"/>
                  </a:lnTo>
                  <a:lnTo>
                    <a:pt x="4579" y="821315"/>
                  </a:lnTo>
                  <a:lnTo>
                    <a:pt x="10203" y="766305"/>
                  </a:lnTo>
                  <a:lnTo>
                    <a:pt x="17962" y="712393"/>
                  </a:lnTo>
                  <a:lnTo>
                    <a:pt x="27790" y="659675"/>
                  </a:lnTo>
                  <a:lnTo>
                    <a:pt x="39621" y="608250"/>
                  </a:lnTo>
                  <a:lnTo>
                    <a:pt x="53387" y="558216"/>
                  </a:lnTo>
                  <a:lnTo>
                    <a:pt x="69024" y="509669"/>
                  </a:lnTo>
                  <a:lnTo>
                    <a:pt x="86464" y="462709"/>
                  </a:lnTo>
                  <a:lnTo>
                    <a:pt x="105642" y="417432"/>
                  </a:lnTo>
                  <a:lnTo>
                    <a:pt x="126491" y="373936"/>
                  </a:lnTo>
                  <a:lnTo>
                    <a:pt x="148945" y="332319"/>
                  </a:lnTo>
                  <a:lnTo>
                    <a:pt x="172938" y="292679"/>
                  </a:lnTo>
                  <a:lnTo>
                    <a:pt x="198403" y="255114"/>
                  </a:lnTo>
                  <a:lnTo>
                    <a:pt x="225275" y="219720"/>
                  </a:lnTo>
                  <a:lnTo>
                    <a:pt x="253486" y="186597"/>
                  </a:lnTo>
                  <a:lnTo>
                    <a:pt x="282971" y="155841"/>
                  </a:lnTo>
                  <a:lnTo>
                    <a:pt x="313664" y="127550"/>
                  </a:lnTo>
                  <a:lnTo>
                    <a:pt x="345498" y="101823"/>
                  </a:lnTo>
                  <a:lnTo>
                    <a:pt x="378407" y="78756"/>
                  </a:lnTo>
                  <a:lnTo>
                    <a:pt x="412325" y="58448"/>
                  </a:lnTo>
                  <a:lnTo>
                    <a:pt x="447185" y="40996"/>
                  </a:lnTo>
                  <a:lnTo>
                    <a:pt x="482922" y="26498"/>
                  </a:lnTo>
                  <a:lnTo>
                    <a:pt x="519468" y="15051"/>
                  </a:lnTo>
                  <a:lnTo>
                    <a:pt x="556759" y="6754"/>
                  </a:lnTo>
                  <a:lnTo>
                    <a:pt x="594727" y="1704"/>
                  </a:lnTo>
                  <a:lnTo>
                    <a:pt x="633306" y="0"/>
                  </a:lnTo>
                  <a:lnTo>
                    <a:pt x="671885" y="1704"/>
                  </a:lnTo>
                  <a:lnTo>
                    <a:pt x="709853" y="6754"/>
                  </a:lnTo>
                  <a:lnTo>
                    <a:pt x="747144" y="15051"/>
                  </a:lnTo>
                  <a:lnTo>
                    <a:pt x="783690" y="26498"/>
                  </a:lnTo>
                  <a:lnTo>
                    <a:pt x="819427" y="40996"/>
                  </a:lnTo>
                  <a:lnTo>
                    <a:pt x="854287" y="58448"/>
                  </a:lnTo>
                  <a:lnTo>
                    <a:pt x="888205" y="78756"/>
                  </a:lnTo>
                  <a:lnTo>
                    <a:pt x="921114" y="101823"/>
                  </a:lnTo>
                  <a:lnTo>
                    <a:pt x="952948" y="127550"/>
                  </a:lnTo>
                  <a:lnTo>
                    <a:pt x="983641" y="155841"/>
                  </a:lnTo>
                  <a:lnTo>
                    <a:pt x="1013126" y="186597"/>
                  </a:lnTo>
                  <a:lnTo>
                    <a:pt x="1041337" y="219720"/>
                  </a:lnTo>
                  <a:lnTo>
                    <a:pt x="1068209" y="255114"/>
                  </a:lnTo>
                  <a:lnTo>
                    <a:pt x="1093674" y="292679"/>
                  </a:lnTo>
                  <a:lnTo>
                    <a:pt x="1117667" y="332319"/>
                  </a:lnTo>
                  <a:lnTo>
                    <a:pt x="1140121" y="373936"/>
                  </a:lnTo>
                  <a:lnTo>
                    <a:pt x="1160970" y="417432"/>
                  </a:lnTo>
                  <a:lnTo>
                    <a:pt x="1180148" y="462709"/>
                  </a:lnTo>
                  <a:lnTo>
                    <a:pt x="1197588" y="509669"/>
                  </a:lnTo>
                  <a:lnTo>
                    <a:pt x="1213225" y="558216"/>
                  </a:lnTo>
                  <a:lnTo>
                    <a:pt x="1226991" y="608250"/>
                  </a:lnTo>
                  <a:lnTo>
                    <a:pt x="1238822" y="659675"/>
                  </a:lnTo>
                  <a:lnTo>
                    <a:pt x="1248650" y="712393"/>
                  </a:lnTo>
                  <a:lnTo>
                    <a:pt x="1256409" y="766305"/>
                  </a:lnTo>
                  <a:lnTo>
                    <a:pt x="1262034" y="821315"/>
                  </a:lnTo>
                  <a:lnTo>
                    <a:pt x="1265457" y="877324"/>
                  </a:lnTo>
                  <a:lnTo>
                    <a:pt x="1266613" y="934236"/>
                  </a:lnTo>
                  <a:lnTo>
                    <a:pt x="1265457" y="991147"/>
                  </a:lnTo>
                  <a:lnTo>
                    <a:pt x="1262034" y="1047156"/>
                  </a:lnTo>
                  <a:lnTo>
                    <a:pt x="1256409" y="1102166"/>
                  </a:lnTo>
                  <a:lnTo>
                    <a:pt x="1248650" y="1156078"/>
                  </a:lnTo>
                  <a:lnTo>
                    <a:pt x="1238822" y="1208796"/>
                  </a:lnTo>
                  <a:lnTo>
                    <a:pt x="1226991" y="1260221"/>
                  </a:lnTo>
                  <a:lnTo>
                    <a:pt x="1213225" y="1310255"/>
                  </a:lnTo>
                  <a:lnTo>
                    <a:pt x="1197588" y="1358802"/>
                  </a:lnTo>
                  <a:lnTo>
                    <a:pt x="1180148" y="1405762"/>
                  </a:lnTo>
                  <a:lnTo>
                    <a:pt x="1160970" y="1451039"/>
                  </a:lnTo>
                  <a:lnTo>
                    <a:pt x="1140121" y="1494535"/>
                  </a:lnTo>
                  <a:lnTo>
                    <a:pt x="1117667" y="1536152"/>
                  </a:lnTo>
                  <a:lnTo>
                    <a:pt x="1093674" y="1575792"/>
                  </a:lnTo>
                  <a:lnTo>
                    <a:pt x="1068209" y="1613357"/>
                  </a:lnTo>
                  <a:lnTo>
                    <a:pt x="1041337" y="1648751"/>
                  </a:lnTo>
                  <a:lnTo>
                    <a:pt x="1013126" y="1681874"/>
                  </a:lnTo>
                  <a:lnTo>
                    <a:pt x="983641" y="1712630"/>
                  </a:lnTo>
                  <a:lnTo>
                    <a:pt x="952948" y="1740921"/>
                  </a:lnTo>
                  <a:lnTo>
                    <a:pt x="921114" y="1766648"/>
                  </a:lnTo>
                  <a:lnTo>
                    <a:pt x="888205" y="1789715"/>
                  </a:lnTo>
                  <a:lnTo>
                    <a:pt x="854287" y="1810023"/>
                  </a:lnTo>
                  <a:lnTo>
                    <a:pt x="819427" y="1827475"/>
                  </a:lnTo>
                  <a:lnTo>
                    <a:pt x="783690" y="1841973"/>
                  </a:lnTo>
                  <a:lnTo>
                    <a:pt x="747144" y="1853420"/>
                  </a:lnTo>
                  <a:lnTo>
                    <a:pt x="709853" y="1861717"/>
                  </a:lnTo>
                  <a:lnTo>
                    <a:pt x="671885" y="1866767"/>
                  </a:lnTo>
                  <a:lnTo>
                    <a:pt x="633306" y="1868472"/>
                  </a:lnTo>
                  <a:lnTo>
                    <a:pt x="594727" y="1866767"/>
                  </a:lnTo>
                  <a:lnTo>
                    <a:pt x="556759" y="1861717"/>
                  </a:lnTo>
                  <a:lnTo>
                    <a:pt x="519468" y="1853420"/>
                  </a:lnTo>
                  <a:lnTo>
                    <a:pt x="482922" y="1841973"/>
                  </a:lnTo>
                  <a:lnTo>
                    <a:pt x="447185" y="1827475"/>
                  </a:lnTo>
                  <a:lnTo>
                    <a:pt x="412325" y="1810023"/>
                  </a:lnTo>
                  <a:lnTo>
                    <a:pt x="378407" y="1789715"/>
                  </a:lnTo>
                  <a:lnTo>
                    <a:pt x="345498" y="1766648"/>
                  </a:lnTo>
                  <a:lnTo>
                    <a:pt x="313664" y="1740921"/>
                  </a:lnTo>
                  <a:lnTo>
                    <a:pt x="282971" y="1712630"/>
                  </a:lnTo>
                  <a:lnTo>
                    <a:pt x="253486" y="1681874"/>
                  </a:lnTo>
                  <a:lnTo>
                    <a:pt x="225275" y="1648751"/>
                  </a:lnTo>
                  <a:lnTo>
                    <a:pt x="198403" y="1613357"/>
                  </a:lnTo>
                  <a:lnTo>
                    <a:pt x="172938" y="1575792"/>
                  </a:lnTo>
                  <a:lnTo>
                    <a:pt x="148945" y="1536152"/>
                  </a:lnTo>
                  <a:lnTo>
                    <a:pt x="126491" y="1494535"/>
                  </a:lnTo>
                  <a:lnTo>
                    <a:pt x="105642" y="1451039"/>
                  </a:lnTo>
                  <a:lnTo>
                    <a:pt x="86464" y="1405762"/>
                  </a:lnTo>
                  <a:lnTo>
                    <a:pt x="69024" y="1358802"/>
                  </a:lnTo>
                  <a:lnTo>
                    <a:pt x="53387" y="1310255"/>
                  </a:lnTo>
                  <a:lnTo>
                    <a:pt x="39621" y="1260221"/>
                  </a:lnTo>
                  <a:lnTo>
                    <a:pt x="27790" y="1208796"/>
                  </a:lnTo>
                  <a:lnTo>
                    <a:pt x="17962" y="1156078"/>
                  </a:lnTo>
                  <a:lnTo>
                    <a:pt x="10203" y="1102166"/>
                  </a:lnTo>
                  <a:lnTo>
                    <a:pt x="4579" y="1047156"/>
                  </a:lnTo>
                  <a:lnTo>
                    <a:pt x="1155" y="991147"/>
                  </a:lnTo>
                  <a:lnTo>
                    <a:pt x="0" y="934236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36144" y="1380850"/>
            <a:ext cx="1095654" cy="10956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81072" y="1380850"/>
            <a:ext cx="1095654" cy="1095654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832730" y="2950971"/>
            <a:ext cx="2551430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ts val="4750"/>
              </a:lnSpc>
              <a:spcBef>
                <a:spcPts val="100"/>
              </a:spcBef>
            </a:pPr>
            <a:r>
              <a:rPr sz="4000" spc="430" dirty="0">
                <a:latin typeface="Calibri"/>
                <a:cs typeface="Calibri"/>
              </a:rPr>
              <a:t>70,000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375" dirty="0">
                <a:latin typeface="Calibri"/>
                <a:cs typeface="Calibri"/>
              </a:rPr>
              <a:t>$</a:t>
            </a:r>
            <a:endParaRPr sz="4000">
              <a:latin typeface="Calibri"/>
              <a:cs typeface="Calibri"/>
            </a:endParaRPr>
          </a:p>
          <a:p>
            <a:pPr marL="1882139">
              <a:lnSpc>
                <a:spcPts val="1810"/>
              </a:lnSpc>
            </a:pPr>
            <a:r>
              <a:rPr sz="1600" spc="-80" dirty="0">
                <a:solidFill>
                  <a:srgbClr val="FFFFFF"/>
                </a:solidFill>
                <a:latin typeface="Verdana"/>
                <a:cs typeface="Verdana"/>
              </a:rPr>
              <a:t>10,000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4645"/>
              </a:lnSpc>
            </a:pPr>
            <a:r>
              <a:rPr sz="4000" spc="445" dirty="0">
                <a:latin typeface="Calibri"/>
                <a:cs typeface="Calibri"/>
              </a:rPr>
              <a:t>60,000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375" dirty="0">
                <a:latin typeface="Calibri"/>
                <a:cs typeface="Calibri"/>
              </a:rPr>
              <a:t>$</a:t>
            </a:r>
            <a:endParaRPr sz="4000">
              <a:latin typeface="Calibri"/>
              <a:cs typeface="Calibri"/>
            </a:endParaRPr>
          </a:p>
          <a:p>
            <a:pPr marL="1921510">
              <a:lnSpc>
                <a:spcPts val="1800"/>
              </a:lnSpc>
            </a:pPr>
            <a:r>
              <a:rPr sz="1600" spc="-10" dirty="0">
                <a:solidFill>
                  <a:srgbClr val="FFFFFF"/>
                </a:solidFill>
                <a:latin typeface="Verdana"/>
                <a:cs typeface="Verdana"/>
              </a:rPr>
              <a:t>8,000</a:t>
            </a:r>
            <a:endParaRPr sz="1600">
              <a:latin typeface="Verdana"/>
              <a:cs typeface="Verdana"/>
            </a:endParaRPr>
          </a:p>
          <a:p>
            <a:pPr marL="47625">
              <a:lnSpc>
                <a:spcPts val="4775"/>
              </a:lnSpc>
            </a:pPr>
            <a:r>
              <a:rPr sz="4000" spc="355" dirty="0">
                <a:latin typeface="Calibri"/>
                <a:cs typeface="Calibri"/>
              </a:rPr>
              <a:t>52,000</a:t>
            </a:r>
            <a:r>
              <a:rPr sz="4000" spc="155" dirty="0">
                <a:latin typeface="Calibri"/>
                <a:cs typeface="Calibri"/>
              </a:rPr>
              <a:t> </a:t>
            </a:r>
            <a:r>
              <a:rPr sz="4000" spc="375" dirty="0">
                <a:latin typeface="Calibri"/>
                <a:cs typeface="Calibri"/>
              </a:rPr>
              <a:t>$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84843" y="2950971"/>
            <a:ext cx="1557655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">
              <a:lnSpc>
                <a:spcPts val="4750"/>
              </a:lnSpc>
              <a:spcBef>
                <a:spcPts val="100"/>
              </a:spcBef>
            </a:pPr>
            <a:r>
              <a:rPr sz="4000" spc="425" dirty="0">
                <a:latin typeface="Calibri"/>
                <a:cs typeface="Calibri"/>
              </a:rPr>
              <a:t>45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  <a:p>
            <a:pPr marL="1310005">
              <a:lnSpc>
                <a:spcPts val="1810"/>
              </a:lnSpc>
            </a:pPr>
            <a:r>
              <a:rPr sz="1600" spc="-49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4645"/>
              </a:lnSpc>
            </a:pPr>
            <a:r>
              <a:rPr sz="4000" spc="610" dirty="0">
                <a:latin typeface="Calibri"/>
                <a:cs typeface="Calibri"/>
              </a:rPr>
              <a:t>44</a:t>
            </a:r>
            <a:r>
              <a:rPr sz="4000" spc="140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  <a:p>
            <a:pPr marL="1278890">
              <a:lnSpc>
                <a:spcPts val="1800"/>
              </a:lnSpc>
            </a:pPr>
            <a:r>
              <a:rPr sz="1600" spc="-5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ts val="4775"/>
              </a:lnSpc>
            </a:pPr>
            <a:r>
              <a:rPr sz="4000" spc="610" dirty="0">
                <a:latin typeface="Calibri"/>
                <a:cs typeface="Calibri"/>
              </a:rPr>
              <a:t>40</a:t>
            </a:r>
            <a:r>
              <a:rPr sz="4000" spc="145" dirty="0">
                <a:latin typeface="Calibri"/>
                <a:cs typeface="Calibri"/>
              </a:rPr>
              <a:t> </a:t>
            </a:r>
            <a:r>
              <a:rPr sz="4000" spc="265" dirty="0">
                <a:latin typeface="Calibri"/>
                <a:cs typeface="Calibri"/>
              </a:rPr>
              <a:t>yrs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C7354D19-917F-1B8F-E975-3820ACDB01A8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140542" y="1743626"/>
            <a:ext cx="9777730" cy="5008245"/>
            <a:chOff x="2140542" y="1743626"/>
            <a:chExt cx="9777730" cy="500824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0542" y="1743626"/>
              <a:ext cx="8319685" cy="412377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87095" y="152400"/>
            <a:ext cx="9964420" cy="668020"/>
            <a:chOff x="387095" y="152400"/>
            <a:chExt cx="9964420" cy="6680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095" y="152400"/>
              <a:ext cx="9963912" cy="6675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6349" y="178358"/>
              <a:ext cx="9896970" cy="6015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87095" y="152400"/>
            <a:ext cx="9964420" cy="668020"/>
            <a:chOff x="387095" y="152400"/>
            <a:chExt cx="9964420" cy="66802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7095" y="152400"/>
              <a:ext cx="9963912" cy="6675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6349" y="178358"/>
              <a:ext cx="9896970" cy="60157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3668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5356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86677" y="1281295"/>
            <a:ext cx="10380345" cy="4119879"/>
            <a:chOff x="1186677" y="1281295"/>
            <a:chExt cx="10380345" cy="4119879"/>
          </a:xfrm>
        </p:grpSpPr>
        <p:sp>
          <p:nvSpPr>
            <p:cNvPr id="36" name="object 36"/>
            <p:cNvSpPr/>
            <p:nvPr/>
          </p:nvSpPr>
          <p:spPr>
            <a:xfrm>
              <a:off x="4892662" y="2206923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3431" y="3572772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63650" y="3514771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71613" y="1991264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37370" y="2415395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33102" y="1984078"/>
              <a:ext cx="551180" cy="412750"/>
            </a:xfrm>
            <a:custGeom>
              <a:avLst/>
              <a:gdLst/>
              <a:ahLst/>
              <a:cxnLst/>
              <a:rect l="l" t="t" r="r" b="b"/>
              <a:pathLst>
                <a:path w="551179" h="412750">
                  <a:moveTo>
                    <a:pt x="0" y="412629"/>
                  </a:moveTo>
                  <a:lnTo>
                    <a:pt x="550653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677" y="3259528"/>
              <a:ext cx="2676588" cy="214127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7972" y="1281295"/>
              <a:ext cx="3178954" cy="265938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327758" y="4163475"/>
              <a:ext cx="1287145" cy="1073150"/>
            </a:xfrm>
            <a:custGeom>
              <a:avLst/>
              <a:gdLst/>
              <a:ahLst/>
              <a:cxnLst/>
              <a:rect l="l" t="t" r="r" b="b"/>
              <a:pathLst>
                <a:path w="1287145" h="1073150">
                  <a:moveTo>
                    <a:pt x="445078" y="1053566"/>
                  </a:moveTo>
                  <a:lnTo>
                    <a:pt x="516321" y="1065723"/>
                  </a:lnTo>
                  <a:lnTo>
                    <a:pt x="560596" y="1069724"/>
                  </a:lnTo>
                  <a:lnTo>
                    <a:pt x="609125" y="1072081"/>
                  </a:lnTo>
                  <a:lnTo>
                    <a:pt x="660773" y="1072602"/>
                  </a:lnTo>
                  <a:lnTo>
                    <a:pt x="714404" y="1071092"/>
                  </a:lnTo>
                  <a:lnTo>
                    <a:pt x="768883" y="1067358"/>
                  </a:lnTo>
                  <a:lnTo>
                    <a:pt x="823073" y="1061206"/>
                  </a:lnTo>
                  <a:lnTo>
                    <a:pt x="875840" y="1052443"/>
                  </a:lnTo>
                  <a:lnTo>
                    <a:pt x="926047" y="1040875"/>
                  </a:lnTo>
                  <a:lnTo>
                    <a:pt x="972558" y="1026309"/>
                  </a:lnTo>
                  <a:lnTo>
                    <a:pt x="1014239" y="1008551"/>
                  </a:lnTo>
                  <a:lnTo>
                    <a:pt x="1049953" y="987407"/>
                  </a:lnTo>
                  <a:lnTo>
                    <a:pt x="1084293" y="958644"/>
                  </a:lnTo>
                  <a:lnTo>
                    <a:pt x="1117008" y="922824"/>
                  </a:lnTo>
                  <a:lnTo>
                    <a:pt x="1147787" y="881230"/>
                  </a:lnTo>
                  <a:lnTo>
                    <a:pt x="1176318" y="835139"/>
                  </a:lnTo>
                  <a:lnTo>
                    <a:pt x="1202290" y="785832"/>
                  </a:lnTo>
                  <a:lnTo>
                    <a:pt x="1225390" y="734589"/>
                  </a:lnTo>
                  <a:lnTo>
                    <a:pt x="1245307" y="682690"/>
                  </a:lnTo>
                  <a:lnTo>
                    <a:pt x="1261728" y="631414"/>
                  </a:lnTo>
                  <a:lnTo>
                    <a:pt x="1274344" y="582042"/>
                  </a:lnTo>
                  <a:lnTo>
                    <a:pt x="1282840" y="535853"/>
                  </a:lnTo>
                  <a:lnTo>
                    <a:pt x="1286907" y="494127"/>
                  </a:lnTo>
                  <a:lnTo>
                    <a:pt x="1286231" y="458143"/>
                  </a:lnTo>
                  <a:lnTo>
                    <a:pt x="1276728" y="417447"/>
                  </a:lnTo>
                  <a:lnTo>
                    <a:pt x="1257580" y="381925"/>
                  </a:lnTo>
                  <a:lnTo>
                    <a:pt x="1230224" y="350680"/>
                  </a:lnTo>
                  <a:lnTo>
                    <a:pt x="1196102" y="322819"/>
                  </a:lnTo>
                  <a:lnTo>
                    <a:pt x="1156651" y="297447"/>
                  </a:lnTo>
                  <a:lnTo>
                    <a:pt x="1113310" y="273670"/>
                  </a:lnTo>
                  <a:lnTo>
                    <a:pt x="1067520" y="250594"/>
                  </a:lnTo>
                  <a:lnTo>
                    <a:pt x="1020718" y="227322"/>
                  </a:lnTo>
                  <a:lnTo>
                    <a:pt x="974343" y="202962"/>
                  </a:lnTo>
                  <a:lnTo>
                    <a:pt x="938612" y="182542"/>
                  </a:lnTo>
                  <a:lnTo>
                    <a:pt x="900222" y="159710"/>
                  </a:lnTo>
                  <a:lnTo>
                    <a:pt x="859601" y="135401"/>
                  </a:lnTo>
                  <a:lnTo>
                    <a:pt x="817174" y="110550"/>
                  </a:lnTo>
                  <a:lnTo>
                    <a:pt x="773370" y="86094"/>
                  </a:lnTo>
                  <a:lnTo>
                    <a:pt x="728614" y="62966"/>
                  </a:lnTo>
                  <a:lnTo>
                    <a:pt x="683332" y="42103"/>
                  </a:lnTo>
                  <a:lnTo>
                    <a:pt x="637952" y="24440"/>
                  </a:lnTo>
                  <a:lnTo>
                    <a:pt x="592901" y="10911"/>
                  </a:lnTo>
                  <a:lnTo>
                    <a:pt x="548604" y="2453"/>
                  </a:lnTo>
                  <a:lnTo>
                    <a:pt x="505488" y="0"/>
                  </a:lnTo>
                  <a:lnTo>
                    <a:pt x="463981" y="4487"/>
                  </a:lnTo>
                  <a:lnTo>
                    <a:pt x="424718" y="15508"/>
                  </a:lnTo>
                  <a:lnTo>
                    <a:pt x="382465" y="32763"/>
                  </a:lnTo>
                  <a:lnTo>
                    <a:pt x="338203" y="55438"/>
                  </a:lnTo>
                  <a:lnTo>
                    <a:pt x="292913" y="82720"/>
                  </a:lnTo>
                  <a:lnTo>
                    <a:pt x="247576" y="113797"/>
                  </a:lnTo>
                  <a:lnTo>
                    <a:pt x="203172" y="147854"/>
                  </a:lnTo>
                  <a:lnTo>
                    <a:pt x="160683" y="184080"/>
                  </a:lnTo>
                  <a:lnTo>
                    <a:pt x="121089" y="221661"/>
                  </a:lnTo>
                  <a:lnTo>
                    <a:pt x="85370" y="259784"/>
                  </a:lnTo>
                  <a:lnTo>
                    <a:pt x="54509" y="297636"/>
                  </a:lnTo>
                  <a:lnTo>
                    <a:pt x="29485" y="334404"/>
                  </a:lnTo>
                  <a:lnTo>
                    <a:pt x="11279" y="369275"/>
                  </a:lnTo>
                  <a:lnTo>
                    <a:pt x="0" y="437947"/>
                  </a:lnTo>
                  <a:lnTo>
                    <a:pt x="10679" y="475141"/>
                  </a:lnTo>
                  <a:lnTo>
                    <a:pt x="30952" y="512761"/>
                  </a:lnTo>
                  <a:lnTo>
                    <a:pt x="58858" y="550552"/>
                  </a:lnTo>
                  <a:lnTo>
                    <a:pt x="92438" y="588257"/>
                  </a:lnTo>
                  <a:lnTo>
                    <a:pt x="129731" y="625622"/>
                  </a:lnTo>
                  <a:lnTo>
                    <a:pt x="168778" y="662390"/>
                  </a:lnTo>
                  <a:lnTo>
                    <a:pt x="207620" y="698306"/>
                  </a:lnTo>
                  <a:lnTo>
                    <a:pt x="244295" y="733114"/>
                  </a:lnTo>
                  <a:lnTo>
                    <a:pt x="276845" y="766559"/>
                  </a:lnTo>
                  <a:lnTo>
                    <a:pt x="303310" y="798385"/>
                  </a:lnTo>
                  <a:lnTo>
                    <a:pt x="328267" y="840619"/>
                  </a:lnTo>
                  <a:lnTo>
                    <a:pt x="343182" y="881673"/>
                  </a:lnTo>
                  <a:lnTo>
                    <a:pt x="352043" y="920659"/>
                  </a:lnTo>
                  <a:lnTo>
                    <a:pt x="358836" y="956691"/>
                  </a:lnTo>
                  <a:lnTo>
                    <a:pt x="367549" y="988884"/>
                  </a:lnTo>
                  <a:lnTo>
                    <a:pt x="382169" y="1016352"/>
                  </a:lnTo>
                  <a:lnTo>
                    <a:pt x="406683" y="1038208"/>
                  </a:lnTo>
                  <a:lnTo>
                    <a:pt x="445078" y="1053566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660291" y="2453782"/>
              <a:ext cx="1472565" cy="821690"/>
            </a:xfrm>
            <a:custGeom>
              <a:avLst/>
              <a:gdLst/>
              <a:ahLst/>
              <a:cxnLst/>
              <a:rect l="l" t="t" r="r" b="b"/>
              <a:pathLst>
                <a:path w="1472565" h="821689">
                  <a:moveTo>
                    <a:pt x="446984" y="12971"/>
                  </a:moveTo>
                  <a:lnTo>
                    <a:pt x="388729" y="21884"/>
                  </a:lnTo>
                  <a:lnTo>
                    <a:pt x="333132" y="34258"/>
                  </a:lnTo>
                  <a:lnTo>
                    <a:pt x="280555" y="49816"/>
                  </a:lnTo>
                  <a:lnTo>
                    <a:pt x="231357" y="68278"/>
                  </a:lnTo>
                  <a:lnTo>
                    <a:pt x="185901" y="89365"/>
                  </a:lnTo>
                  <a:lnTo>
                    <a:pt x="144546" y="112799"/>
                  </a:lnTo>
                  <a:lnTo>
                    <a:pt x="107655" y="138300"/>
                  </a:lnTo>
                  <a:lnTo>
                    <a:pt x="75588" y="165590"/>
                  </a:lnTo>
                  <a:lnTo>
                    <a:pt x="48705" y="194389"/>
                  </a:lnTo>
                  <a:lnTo>
                    <a:pt x="11940" y="255401"/>
                  </a:lnTo>
                  <a:lnTo>
                    <a:pt x="0" y="319233"/>
                  </a:lnTo>
                  <a:lnTo>
                    <a:pt x="2413" y="356182"/>
                  </a:lnTo>
                  <a:lnTo>
                    <a:pt x="9786" y="396855"/>
                  </a:lnTo>
                  <a:lnTo>
                    <a:pt x="21887" y="440209"/>
                  </a:lnTo>
                  <a:lnTo>
                    <a:pt x="38484" y="485198"/>
                  </a:lnTo>
                  <a:lnTo>
                    <a:pt x="59344" y="530776"/>
                  </a:lnTo>
                  <a:lnTo>
                    <a:pt x="84234" y="575898"/>
                  </a:lnTo>
                  <a:lnTo>
                    <a:pt x="112923" y="619519"/>
                  </a:lnTo>
                  <a:lnTo>
                    <a:pt x="145179" y="660593"/>
                  </a:lnTo>
                  <a:lnTo>
                    <a:pt x="180768" y="698075"/>
                  </a:lnTo>
                  <a:lnTo>
                    <a:pt x="219459" y="730919"/>
                  </a:lnTo>
                  <a:lnTo>
                    <a:pt x="261019" y="758081"/>
                  </a:lnTo>
                  <a:lnTo>
                    <a:pt x="305216" y="778515"/>
                  </a:lnTo>
                  <a:lnTo>
                    <a:pt x="381045" y="799284"/>
                  </a:lnTo>
                  <a:lnTo>
                    <a:pt x="425674" y="807131"/>
                  </a:lnTo>
                  <a:lnTo>
                    <a:pt x="473949" y="813286"/>
                  </a:lnTo>
                  <a:lnTo>
                    <a:pt x="525249" y="817749"/>
                  </a:lnTo>
                  <a:lnTo>
                    <a:pt x="578949" y="820520"/>
                  </a:lnTo>
                  <a:lnTo>
                    <a:pt x="634430" y="821600"/>
                  </a:lnTo>
                  <a:lnTo>
                    <a:pt x="691067" y="820987"/>
                  </a:lnTo>
                  <a:lnTo>
                    <a:pt x="748239" y="818683"/>
                  </a:lnTo>
                  <a:lnTo>
                    <a:pt x="805324" y="814686"/>
                  </a:lnTo>
                  <a:lnTo>
                    <a:pt x="861699" y="808998"/>
                  </a:lnTo>
                  <a:lnTo>
                    <a:pt x="916741" y="801618"/>
                  </a:lnTo>
                  <a:lnTo>
                    <a:pt x="969830" y="792546"/>
                  </a:lnTo>
                  <a:lnTo>
                    <a:pt x="1020341" y="781782"/>
                  </a:lnTo>
                  <a:lnTo>
                    <a:pt x="1067654" y="769327"/>
                  </a:lnTo>
                  <a:lnTo>
                    <a:pt x="1111145" y="755179"/>
                  </a:lnTo>
                  <a:lnTo>
                    <a:pt x="1150193" y="739340"/>
                  </a:lnTo>
                  <a:lnTo>
                    <a:pt x="1184175" y="721808"/>
                  </a:lnTo>
                  <a:lnTo>
                    <a:pt x="1219244" y="698177"/>
                  </a:lnTo>
                  <a:lnTo>
                    <a:pt x="1253849" y="669135"/>
                  </a:lnTo>
                  <a:lnTo>
                    <a:pt x="1287527" y="635436"/>
                  </a:lnTo>
                  <a:lnTo>
                    <a:pt x="1319814" y="597836"/>
                  </a:lnTo>
                  <a:lnTo>
                    <a:pt x="1350245" y="557088"/>
                  </a:lnTo>
                  <a:lnTo>
                    <a:pt x="1378357" y="513947"/>
                  </a:lnTo>
                  <a:lnTo>
                    <a:pt x="1403687" y="469169"/>
                  </a:lnTo>
                  <a:lnTo>
                    <a:pt x="1425770" y="423506"/>
                  </a:lnTo>
                  <a:lnTo>
                    <a:pt x="1444143" y="377714"/>
                  </a:lnTo>
                  <a:lnTo>
                    <a:pt x="1458342" y="332548"/>
                  </a:lnTo>
                  <a:lnTo>
                    <a:pt x="1467903" y="288761"/>
                  </a:lnTo>
                  <a:lnTo>
                    <a:pt x="1472362" y="247109"/>
                  </a:lnTo>
                  <a:lnTo>
                    <a:pt x="1471255" y="208346"/>
                  </a:lnTo>
                  <a:lnTo>
                    <a:pt x="1450491" y="142504"/>
                  </a:lnTo>
                  <a:lnTo>
                    <a:pt x="1406988" y="99559"/>
                  </a:lnTo>
                  <a:lnTo>
                    <a:pt x="1341845" y="69557"/>
                  </a:lnTo>
                  <a:lnTo>
                    <a:pt x="1300916" y="56824"/>
                  </a:lnTo>
                  <a:lnTo>
                    <a:pt x="1255280" y="45533"/>
                  </a:lnTo>
                  <a:lnTo>
                    <a:pt x="1205587" y="35630"/>
                  </a:lnTo>
                  <a:lnTo>
                    <a:pt x="1152484" y="27062"/>
                  </a:lnTo>
                  <a:lnTo>
                    <a:pt x="1096620" y="19776"/>
                  </a:lnTo>
                  <a:lnTo>
                    <a:pt x="1038643" y="13718"/>
                  </a:lnTo>
                  <a:lnTo>
                    <a:pt x="979203" y="8836"/>
                  </a:lnTo>
                  <a:lnTo>
                    <a:pt x="918948" y="5076"/>
                  </a:lnTo>
                  <a:lnTo>
                    <a:pt x="858526" y="2386"/>
                  </a:lnTo>
                  <a:lnTo>
                    <a:pt x="798586" y="711"/>
                  </a:lnTo>
                  <a:lnTo>
                    <a:pt x="739776" y="0"/>
                  </a:lnTo>
                  <a:lnTo>
                    <a:pt x="682746" y="197"/>
                  </a:lnTo>
                  <a:lnTo>
                    <a:pt x="628144" y="1252"/>
                  </a:lnTo>
                  <a:lnTo>
                    <a:pt x="576618" y="3110"/>
                  </a:lnTo>
                  <a:lnTo>
                    <a:pt x="528817" y="5718"/>
                  </a:lnTo>
                  <a:lnTo>
                    <a:pt x="485389" y="9023"/>
                  </a:lnTo>
                  <a:lnTo>
                    <a:pt x="446984" y="12971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127076" y="2321877"/>
            <a:ext cx="8790940" cy="4430395"/>
            <a:chOff x="3127076" y="2321877"/>
            <a:chExt cx="8790940" cy="443039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27070" y="2321877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754" y="3328428"/>
                  </a:moveTo>
                  <a:lnTo>
                    <a:pt x="6212268" y="3314141"/>
                  </a:lnTo>
                  <a:lnTo>
                    <a:pt x="6123063" y="3262109"/>
                  </a:lnTo>
                  <a:lnTo>
                    <a:pt x="6114313" y="3264408"/>
                  </a:lnTo>
                  <a:lnTo>
                    <a:pt x="6106363" y="3278047"/>
                  </a:lnTo>
                  <a:lnTo>
                    <a:pt x="6108662" y="3286785"/>
                  </a:lnTo>
                  <a:lnTo>
                    <a:pt x="6155550" y="3314141"/>
                  </a:lnTo>
                  <a:lnTo>
                    <a:pt x="207657" y="3314141"/>
                  </a:lnTo>
                  <a:lnTo>
                    <a:pt x="207657" y="81216"/>
                  </a:lnTo>
                  <a:lnTo>
                    <a:pt x="235013" y="128104"/>
                  </a:lnTo>
                  <a:lnTo>
                    <a:pt x="243763" y="130403"/>
                  </a:lnTo>
                  <a:lnTo>
                    <a:pt x="257403" y="122453"/>
                  </a:lnTo>
                  <a:lnTo>
                    <a:pt x="259702" y="113703"/>
                  </a:lnTo>
                  <a:lnTo>
                    <a:pt x="209892" y="28321"/>
                  </a:lnTo>
                  <a:lnTo>
                    <a:pt x="193370" y="0"/>
                  </a:lnTo>
                  <a:lnTo>
                    <a:pt x="127050" y="113703"/>
                  </a:lnTo>
                  <a:lnTo>
                    <a:pt x="129349" y="122453"/>
                  </a:lnTo>
                  <a:lnTo>
                    <a:pt x="142989" y="130403"/>
                  </a:lnTo>
                  <a:lnTo>
                    <a:pt x="151739" y="128104"/>
                  </a:lnTo>
                  <a:lnTo>
                    <a:pt x="179082" y="81216"/>
                  </a:lnTo>
                  <a:lnTo>
                    <a:pt x="179082" y="3314141"/>
                  </a:lnTo>
                  <a:lnTo>
                    <a:pt x="0" y="3314141"/>
                  </a:lnTo>
                  <a:lnTo>
                    <a:pt x="0" y="3342716"/>
                  </a:lnTo>
                  <a:lnTo>
                    <a:pt x="179082" y="3342716"/>
                  </a:lnTo>
                  <a:lnTo>
                    <a:pt x="179082" y="3556482"/>
                  </a:lnTo>
                  <a:lnTo>
                    <a:pt x="207657" y="3556482"/>
                  </a:lnTo>
                  <a:lnTo>
                    <a:pt x="207657" y="3342716"/>
                  </a:lnTo>
                  <a:lnTo>
                    <a:pt x="6155550" y="3342716"/>
                  </a:lnTo>
                  <a:lnTo>
                    <a:pt x="6108662" y="3370072"/>
                  </a:lnTo>
                  <a:lnTo>
                    <a:pt x="6106363" y="3378822"/>
                  </a:lnTo>
                  <a:lnTo>
                    <a:pt x="6114313" y="3392449"/>
                  </a:lnTo>
                  <a:lnTo>
                    <a:pt x="6123063" y="3394760"/>
                  </a:lnTo>
                  <a:lnTo>
                    <a:pt x="6212268" y="3342716"/>
                  </a:lnTo>
                  <a:lnTo>
                    <a:pt x="6236754" y="332842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36894" y="4457815"/>
              <a:ext cx="172116" cy="1721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007" y="4314042"/>
              <a:ext cx="172116" cy="172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41383" y="4119948"/>
              <a:ext cx="172116" cy="172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95043" y="3997740"/>
              <a:ext cx="172116" cy="1721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0102" y="3753326"/>
              <a:ext cx="172116" cy="172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49" y="4465003"/>
              <a:ext cx="172116" cy="1721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2062" y="3753326"/>
              <a:ext cx="172116" cy="1721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6686" y="4838815"/>
              <a:ext cx="172116" cy="1721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0818" y="4558457"/>
              <a:ext cx="172116" cy="1721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8175" y="4917892"/>
              <a:ext cx="172116" cy="17211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082" y="2560003"/>
              <a:ext cx="172116" cy="172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12366" y="2933815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6988" y="3020080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8761" y="2876307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41761" y="3393892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98761" y="3393892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08516" y="2725343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21479" y="2631892"/>
              <a:ext cx="172116" cy="172116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387095" y="152400"/>
            <a:ext cx="9964420" cy="668020"/>
            <a:chOff x="387095" y="152400"/>
            <a:chExt cx="9964420" cy="66802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7095" y="152400"/>
              <a:ext cx="9963912" cy="6675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6349" y="178358"/>
              <a:ext cx="9896970" cy="60157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366848" y="5686247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45356" y="1818736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49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63879" y="1114189"/>
            <a:ext cx="11125200" cy="4509135"/>
            <a:chOff x="563879" y="1114189"/>
            <a:chExt cx="11125200" cy="4509135"/>
          </a:xfrm>
        </p:grpSpPr>
        <p:sp>
          <p:nvSpPr>
            <p:cNvPr id="36" name="object 36"/>
            <p:cNvSpPr/>
            <p:nvPr/>
          </p:nvSpPr>
          <p:spPr>
            <a:xfrm>
              <a:off x="4892662" y="2206923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693431" y="3572772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63650" y="3514771"/>
              <a:ext cx="299085" cy="233045"/>
            </a:xfrm>
            <a:custGeom>
              <a:avLst/>
              <a:gdLst/>
              <a:ahLst/>
              <a:cxnLst/>
              <a:rect l="l" t="t" r="r" b="b"/>
              <a:pathLst>
                <a:path w="299085" h="233045">
                  <a:moveTo>
                    <a:pt x="0" y="232913"/>
                  </a:moveTo>
                  <a:lnTo>
                    <a:pt x="299051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71614" y="1991264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7C7C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37370" y="2415395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59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33102" y="1984078"/>
              <a:ext cx="551180" cy="412750"/>
            </a:xfrm>
            <a:custGeom>
              <a:avLst/>
              <a:gdLst/>
              <a:ahLst/>
              <a:cxnLst/>
              <a:rect l="l" t="t" r="r" b="b"/>
              <a:pathLst>
                <a:path w="551179" h="412750">
                  <a:moveTo>
                    <a:pt x="0" y="412629"/>
                  </a:moveTo>
                  <a:lnTo>
                    <a:pt x="550653" y="0"/>
                  </a:lnTo>
                </a:path>
              </a:pathLst>
            </a:custGeom>
            <a:ln w="635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678" y="3259528"/>
              <a:ext cx="2676588" cy="214127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7972" y="1281295"/>
              <a:ext cx="3178954" cy="265938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3879" y="2987922"/>
              <a:ext cx="3668562" cy="263525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80312" y="1212400"/>
              <a:ext cx="3608290" cy="270753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300121" y="1117365"/>
              <a:ext cx="630711" cy="55423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10300121" y="1117364"/>
              <a:ext cx="631190" cy="554355"/>
            </a:xfrm>
            <a:custGeom>
              <a:avLst/>
              <a:gdLst/>
              <a:ahLst/>
              <a:cxnLst/>
              <a:rect l="l" t="t" r="r" b="b"/>
              <a:pathLst>
                <a:path w="631190" h="554355">
                  <a:moveTo>
                    <a:pt x="53127" y="172043"/>
                  </a:moveTo>
                  <a:lnTo>
                    <a:pt x="122110" y="267590"/>
                  </a:lnTo>
                  <a:lnTo>
                    <a:pt x="492746" y="0"/>
                  </a:lnTo>
                  <a:lnTo>
                    <a:pt x="630711" y="191094"/>
                  </a:lnTo>
                  <a:lnTo>
                    <a:pt x="260076" y="458684"/>
                  </a:lnTo>
                  <a:lnTo>
                    <a:pt x="329058" y="554231"/>
                  </a:lnTo>
                  <a:lnTo>
                    <a:pt x="0" y="501102"/>
                  </a:lnTo>
                  <a:lnTo>
                    <a:pt x="53127" y="172043"/>
                  </a:lnTo>
                  <a:close/>
                </a:path>
              </a:pathLst>
            </a:custGeom>
            <a:ln w="6349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05107" y="3523932"/>
              <a:ext cx="3250565" cy="1153795"/>
            </a:xfrm>
            <a:custGeom>
              <a:avLst/>
              <a:gdLst/>
              <a:ahLst/>
              <a:cxnLst/>
              <a:rect l="l" t="t" r="r" b="b"/>
              <a:pathLst>
                <a:path w="3250565" h="1153795">
                  <a:moveTo>
                    <a:pt x="3250374" y="1142085"/>
                  </a:moveTo>
                  <a:lnTo>
                    <a:pt x="3238855" y="1136688"/>
                  </a:lnTo>
                  <a:lnTo>
                    <a:pt x="3239312" y="1134808"/>
                  </a:lnTo>
                  <a:lnTo>
                    <a:pt x="3230105" y="1132586"/>
                  </a:lnTo>
                  <a:lnTo>
                    <a:pt x="857554" y="18732"/>
                  </a:lnTo>
                  <a:lnTo>
                    <a:pt x="925512" y="12649"/>
                  </a:lnTo>
                  <a:lnTo>
                    <a:pt x="928090" y="9563"/>
                  </a:lnTo>
                  <a:lnTo>
                    <a:pt x="928014" y="8712"/>
                  </a:lnTo>
                  <a:lnTo>
                    <a:pt x="927468" y="2578"/>
                  </a:lnTo>
                  <a:lnTo>
                    <a:pt x="924382" y="0"/>
                  </a:lnTo>
                  <a:lnTo>
                    <a:pt x="822185" y="9144"/>
                  </a:lnTo>
                  <a:lnTo>
                    <a:pt x="880440" y="93599"/>
                  </a:lnTo>
                  <a:lnTo>
                    <a:pt x="884402" y="94335"/>
                  </a:lnTo>
                  <a:lnTo>
                    <a:pt x="890168" y="90347"/>
                  </a:lnTo>
                  <a:lnTo>
                    <a:pt x="890892" y="86398"/>
                  </a:lnTo>
                  <a:lnTo>
                    <a:pt x="852157" y="30226"/>
                  </a:lnTo>
                  <a:lnTo>
                    <a:pt x="3168192" y="1117549"/>
                  </a:lnTo>
                  <a:lnTo>
                    <a:pt x="36563" y="356882"/>
                  </a:lnTo>
                  <a:lnTo>
                    <a:pt x="55156" y="351345"/>
                  </a:lnTo>
                  <a:lnTo>
                    <a:pt x="101955" y="337388"/>
                  </a:lnTo>
                  <a:lnTo>
                    <a:pt x="103873" y="333844"/>
                  </a:lnTo>
                  <a:lnTo>
                    <a:pt x="101866" y="327126"/>
                  </a:lnTo>
                  <a:lnTo>
                    <a:pt x="98323" y="325208"/>
                  </a:lnTo>
                  <a:lnTo>
                    <a:pt x="0" y="354533"/>
                  </a:lnTo>
                  <a:lnTo>
                    <a:pt x="73926" y="425691"/>
                  </a:lnTo>
                  <a:lnTo>
                    <a:pt x="77939" y="425615"/>
                  </a:lnTo>
                  <a:lnTo>
                    <a:pt x="82804" y="420560"/>
                  </a:lnTo>
                  <a:lnTo>
                    <a:pt x="82727" y="416547"/>
                  </a:lnTo>
                  <a:lnTo>
                    <a:pt x="33566" y="369227"/>
                  </a:lnTo>
                  <a:lnTo>
                    <a:pt x="3225889" y="1144625"/>
                  </a:lnTo>
                  <a:lnTo>
                    <a:pt x="3244977" y="1153579"/>
                  </a:lnTo>
                  <a:lnTo>
                    <a:pt x="3250374" y="1142085"/>
                  </a:lnTo>
                  <a:close/>
                </a:path>
              </a:pathLst>
            </a:custGeom>
            <a:solidFill>
              <a:srgbClr val="59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202897" y="4438904"/>
            <a:ext cx="7797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 marR="5080" indent="-28575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latin typeface="Verdana"/>
                <a:cs typeface="Verdana"/>
              </a:rPr>
              <a:t>Support </a:t>
            </a:r>
            <a:r>
              <a:rPr sz="1500" spc="-10" dirty="0">
                <a:latin typeface="Verdana"/>
                <a:cs typeface="Verdana"/>
              </a:rPr>
              <a:t>Vectors</a:t>
            </a:r>
            <a:endParaRPr sz="1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819655" y="2813304"/>
            <a:ext cx="8616950" cy="722630"/>
            <a:chOff x="1819655" y="2813304"/>
            <a:chExt cx="8616950" cy="7226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9655" y="2813304"/>
              <a:ext cx="8616696" cy="7223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9797" y="2826156"/>
              <a:ext cx="8545779" cy="648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29768" y="152400"/>
            <a:ext cx="1965960" cy="554990"/>
            <a:chOff x="429768" y="152400"/>
            <a:chExt cx="1965960" cy="55499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52400"/>
              <a:ext cx="1965960" cy="5547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53543" y="184708"/>
              <a:ext cx="1889760" cy="474980"/>
            </a:xfrm>
            <a:custGeom>
              <a:avLst/>
              <a:gdLst/>
              <a:ahLst/>
              <a:cxnLst/>
              <a:rect l="l" t="t" r="r" b="b"/>
              <a:pathLst>
                <a:path w="1889760" h="474980">
                  <a:moveTo>
                    <a:pt x="1585217" y="204825"/>
                  </a:moveTo>
                  <a:lnTo>
                    <a:pt x="1446161" y="204825"/>
                  </a:lnTo>
                  <a:lnTo>
                    <a:pt x="1481718" y="209616"/>
                  </a:lnTo>
                  <a:lnTo>
                    <a:pt x="1507045" y="223494"/>
                  </a:lnTo>
                  <a:lnTo>
                    <a:pt x="1522200" y="245716"/>
                  </a:lnTo>
                  <a:lnTo>
                    <a:pt x="1527238" y="275539"/>
                  </a:lnTo>
                  <a:lnTo>
                    <a:pt x="1527238" y="280416"/>
                  </a:lnTo>
                  <a:lnTo>
                    <a:pt x="1443113" y="280416"/>
                  </a:lnTo>
                  <a:lnTo>
                    <a:pt x="1380306" y="287931"/>
                  </a:lnTo>
                  <a:lnTo>
                    <a:pt x="1338415" y="308533"/>
                  </a:lnTo>
                  <a:lnTo>
                    <a:pt x="1315040" y="339309"/>
                  </a:lnTo>
                  <a:lnTo>
                    <a:pt x="1307782" y="377342"/>
                  </a:lnTo>
                  <a:lnTo>
                    <a:pt x="1316279" y="416499"/>
                  </a:lnTo>
                  <a:lnTo>
                    <a:pt x="1340548" y="447370"/>
                  </a:lnTo>
                  <a:lnTo>
                    <a:pt x="1378763" y="467610"/>
                  </a:lnTo>
                  <a:lnTo>
                    <a:pt x="1429093" y="474878"/>
                  </a:lnTo>
                  <a:lnTo>
                    <a:pt x="1463097" y="471963"/>
                  </a:lnTo>
                  <a:lnTo>
                    <a:pt x="1491729" y="463448"/>
                  </a:lnTo>
                  <a:lnTo>
                    <a:pt x="1514646" y="449675"/>
                  </a:lnTo>
                  <a:lnTo>
                    <a:pt x="1531505" y="430987"/>
                  </a:lnTo>
                  <a:lnTo>
                    <a:pt x="1603438" y="430987"/>
                  </a:lnTo>
                  <a:lnTo>
                    <a:pt x="1603438" y="419404"/>
                  </a:lnTo>
                  <a:lnTo>
                    <a:pt x="1444942" y="419404"/>
                  </a:lnTo>
                  <a:lnTo>
                    <a:pt x="1418768" y="416213"/>
                  </a:lnTo>
                  <a:lnTo>
                    <a:pt x="1399222" y="407136"/>
                  </a:lnTo>
                  <a:lnTo>
                    <a:pt x="1386992" y="392915"/>
                  </a:lnTo>
                  <a:lnTo>
                    <a:pt x="1382763" y="374294"/>
                  </a:lnTo>
                  <a:lnTo>
                    <a:pt x="1385763" y="357501"/>
                  </a:lnTo>
                  <a:lnTo>
                    <a:pt x="1396250" y="343738"/>
                  </a:lnTo>
                  <a:lnTo>
                    <a:pt x="1416453" y="334432"/>
                  </a:lnTo>
                  <a:lnTo>
                    <a:pt x="1448600" y="331012"/>
                  </a:lnTo>
                  <a:lnTo>
                    <a:pt x="1603438" y="331012"/>
                  </a:lnTo>
                  <a:lnTo>
                    <a:pt x="1603438" y="279806"/>
                  </a:lnTo>
                  <a:lnTo>
                    <a:pt x="1597045" y="229365"/>
                  </a:lnTo>
                  <a:lnTo>
                    <a:pt x="1585217" y="204825"/>
                  </a:lnTo>
                  <a:close/>
                </a:path>
                <a:path w="1889760" h="474980">
                  <a:moveTo>
                    <a:pt x="1603438" y="430987"/>
                  </a:moveTo>
                  <a:lnTo>
                    <a:pt x="1531505" y="430987"/>
                  </a:lnTo>
                  <a:lnTo>
                    <a:pt x="1531505" y="470611"/>
                  </a:lnTo>
                  <a:lnTo>
                    <a:pt x="1603438" y="470611"/>
                  </a:lnTo>
                  <a:lnTo>
                    <a:pt x="1603438" y="430987"/>
                  </a:lnTo>
                  <a:close/>
                </a:path>
                <a:path w="1889760" h="474980">
                  <a:moveTo>
                    <a:pt x="1603438" y="331012"/>
                  </a:moveTo>
                  <a:lnTo>
                    <a:pt x="1527238" y="331012"/>
                  </a:lnTo>
                  <a:lnTo>
                    <a:pt x="1527238" y="368808"/>
                  </a:lnTo>
                  <a:lnTo>
                    <a:pt x="1514208" y="390858"/>
                  </a:lnTo>
                  <a:lnTo>
                    <a:pt x="1495234" y="406679"/>
                  </a:lnTo>
                  <a:lnTo>
                    <a:pt x="1471688" y="416213"/>
                  </a:lnTo>
                  <a:lnTo>
                    <a:pt x="1444942" y="419404"/>
                  </a:lnTo>
                  <a:lnTo>
                    <a:pt x="1603438" y="419404"/>
                  </a:lnTo>
                  <a:lnTo>
                    <a:pt x="1603438" y="331012"/>
                  </a:lnTo>
                  <a:close/>
                </a:path>
                <a:path w="1889760" h="474980">
                  <a:moveTo>
                    <a:pt x="1455305" y="141427"/>
                  </a:moveTo>
                  <a:lnTo>
                    <a:pt x="1416548" y="143941"/>
                  </a:lnTo>
                  <a:lnTo>
                    <a:pt x="1379791" y="151485"/>
                  </a:lnTo>
                  <a:lnTo>
                    <a:pt x="1346349" y="164058"/>
                  </a:lnTo>
                  <a:lnTo>
                    <a:pt x="1317536" y="181660"/>
                  </a:lnTo>
                  <a:lnTo>
                    <a:pt x="1347406" y="237134"/>
                  </a:lnTo>
                  <a:lnTo>
                    <a:pt x="1367980" y="223599"/>
                  </a:lnTo>
                  <a:lnTo>
                    <a:pt x="1392212" y="213436"/>
                  </a:lnTo>
                  <a:lnTo>
                    <a:pt x="1418729" y="207044"/>
                  </a:lnTo>
                  <a:lnTo>
                    <a:pt x="1446161" y="204825"/>
                  </a:lnTo>
                  <a:lnTo>
                    <a:pt x="1585217" y="204825"/>
                  </a:lnTo>
                  <a:lnTo>
                    <a:pt x="1578332" y="190541"/>
                  </a:lnTo>
                  <a:lnTo>
                    <a:pt x="1548004" y="163099"/>
                  </a:lnTo>
                  <a:lnTo>
                    <a:pt x="1506761" y="146806"/>
                  </a:lnTo>
                  <a:lnTo>
                    <a:pt x="1455305" y="141427"/>
                  </a:lnTo>
                  <a:close/>
                </a:path>
                <a:path w="1889760" h="474980">
                  <a:moveTo>
                    <a:pt x="1092962" y="141427"/>
                  </a:moveTo>
                  <a:lnTo>
                    <a:pt x="1046844" y="147023"/>
                  </a:lnTo>
                  <a:lnTo>
                    <a:pt x="1006263" y="163034"/>
                  </a:lnTo>
                  <a:lnTo>
                    <a:pt x="972490" y="188290"/>
                  </a:lnTo>
                  <a:lnTo>
                    <a:pt x="946793" y="221623"/>
                  </a:lnTo>
                  <a:lnTo>
                    <a:pt x="930444" y="261865"/>
                  </a:lnTo>
                  <a:lnTo>
                    <a:pt x="924712" y="307848"/>
                  </a:lnTo>
                  <a:lnTo>
                    <a:pt x="930455" y="353875"/>
                  </a:lnTo>
                  <a:lnTo>
                    <a:pt x="947087" y="394230"/>
                  </a:lnTo>
                  <a:lnTo>
                    <a:pt x="973709" y="427710"/>
                  </a:lnTo>
                  <a:lnTo>
                    <a:pt x="1009424" y="453113"/>
                  </a:lnTo>
                  <a:lnTo>
                    <a:pt x="1053335" y="469236"/>
                  </a:lnTo>
                  <a:lnTo>
                    <a:pt x="1104544" y="474878"/>
                  </a:lnTo>
                  <a:lnTo>
                    <a:pt x="1144568" y="471477"/>
                  </a:lnTo>
                  <a:lnTo>
                    <a:pt x="1180135" y="461390"/>
                  </a:lnTo>
                  <a:lnTo>
                    <a:pt x="1210672" y="444788"/>
                  </a:lnTo>
                  <a:lnTo>
                    <a:pt x="1235608" y="421843"/>
                  </a:lnTo>
                  <a:lnTo>
                    <a:pt x="1225530" y="410260"/>
                  </a:lnTo>
                  <a:lnTo>
                    <a:pt x="1106373" y="410260"/>
                  </a:lnTo>
                  <a:lnTo>
                    <a:pt x="1067263" y="404755"/>
                  </a:lnTo>
                  <a:lnTo>
                    <a:pt x="1035812" y="389077"/>
                  </a:lnTo>
                  <a:lnTo>
                    <a:pt x="1013276" y="364483"/>
                  </a:lnTo>
                  <a:lnTo>
                    <a:pt x="1000912" y="332232"/>
                  </a:lnTo>
                  <a:lnTo>
                    <a:pt x="1256335" y="332232"/>
                  </a:lnTo>
                  <a:lnTo>
                    <a:pt x="1256944" y="324916"/>
                  </a:lnTo>
                  <a:lnTo>
                    <a:pt x="1257554" y="315772"/>
                  </a:lnTo>
                  <a:lnTo>
                    <a:pt x="1257554" y="309676"/>
                  </a:lnTo>
                  <a:lnTo>
                    <a:pt x="1254276" y="281635"/>
                  </a:lnTo>
                  <a:lnTo>
                    <a:pt x="1000303" y="281635"/>
                  </a:lnTo>
                  <a:lnTo>
                    <a:pt x="1010923" y="249193"/>
                  </a:lnTo>
                  <a:lnTo>
                    <a:pt x="1030859" y="224180"/>
                  </a:lnTo>
                  <a:lnTo>
                    <a:pt x="1058681" y="208083"/>
                  </a:lnTo>
                  <a:lnTo>
                    <a:pt x="1092962" y="202387"/>
                  </a:lnTo>
                  <a:lnTo>
                    <a:pt x="1222186" y="202387"/>
                  </a:lnTo>
                  <a:lnTo>
                    <a:pt x="1210919" y="187375"/>
                  </a:lnTo>
                  <a:lnTo>
                    <a:pt x="1177899" y="162424"/>
                  </a:lnTo>
                  <a:lnTo>
                    <a:pt x="1138174" y="146820"/>
                  </a:lnTo>
                  <a:lnTo>
                    <a:pt x="1092962" y="141427"/>
                  </a:lnTo>
                  <a:close/>
                </a:path>
                <a:path w="1889760" h="474980">
                  <a:moveTo>
                    <a:pt x="1194765" y="374904"/>
                  </a:moveTo>
                  <a:lnTo>
                    <a:pt x="1176325" y="390458"/>
                  </a:lnTo>
                  <a:lnTo>
                    <a:pt x="1155598" y="401497"/>
                  </a:lnTo>
                  <a:lnTo>
                    <a:pt x="1132357" y="408079"/>
                  </a:lnTo>
                  <a:lnTo>
                    <a:pt x="1106373" y="410260"/>
                  </a:lnTo>
                  <a:lnTo>
                    <a:pt x="1225530" y="410260"/>
                  </a:lnTo>
                  <a:lnTo>
                    <a:pt x="1194765" y="374904"/>
                  </a:lnTo>
                  <a:close/>
                </a:path>
                <a:path w="1889760" h="474980">
                  <a:moveTo>
                    <a:pt x="1222186" y="202387"/>
                  </a:moveTo>
                  <a:lnTo>
                    <a:pt x="1092962" y="202387"/>
                  </a:lnTo>
                  <a:lnTo>
                    <a:pt x="1127576" y="208168"/>
                  </a:lnTo>
                  <a:lnTo>
                    <a:pt x="1155446" y="224409"/>
                  </a:lnTo>
                  <a:lnTo>
                    <a:pt x="1175086" y="249450"/>
                  </a:lnTo>
                  <a:lnTo>
                    <a:pt x="1185011" y="281635"/>
                  </a:lnTo>
                  <a:lnTo>
                    <a:pt x="1254276" y="281635"/>
                  </a:lnTo>
                  <a:lnTo>
                    <a:pt x="1251966" y="261865"/>
                  </a:lnTo>
                  <a:lnTo>
                    <a:pt x="1236015" y="220810"/>
                  </a:lnTo>
                  <a:lnTo>
                    <a:pt x="1222186" y="202387"/>
                  </a:lnTo>
                  <a:close/>
                </a:path>
                <a:path w="1889760" h="474980">
                  <a:moveTo>
                    <a:pt x="434009" y="145084"/>
                  </a:moveTo>
                  <a:lnTo>
                    <a:pt x="357809" y="145084"/>
                  </a:lnTo>
                  <a:lnTo>
                    <a:pt x="357809" y="470611"/>
                  </a:lnTo>
                  <a:lnTo>
                    <a:pt x="434009" y="470611"/>
                  </a:lnTo>
                  <a:lnTo>
                    <a:pt x="434009" y="145084"/>
                  </a:lnTo>
                  <a:close/>
                </a:path>
                <a:path w="1889760" h="474980">
                  <a:moveTo>
                    <a:pt x="1773377" y="145084"/>
                  </a:moveTo>
                  <a:lnTo>
                    <a:pt x="1700835" y="145084"/>
                  </a:lnTo>
                  <a:lnTo>
                    <a:pt x="1700835" y="470611"/>
                  </a:lnTo>
                  <a:lnTo>
                    <a:pt x="1777035" y="470611"/>
                  </a:lnTo>
                  <a:lnTo>
                    <a:pt x="1777035" y="312724"/>
                  </a:lnTo>
                  <a:lnTo>
                    <a:pt x="1783654" y="268976"/>
                  </a:lnTo>
                  <a:lnTo>
                    <a:pt x="1802562" y="237515"/>
                  </a:lnTo>
                  <a:lnTo>
                    <a:pt x="1832327" y="218513"/>
                  </a:lnTo>
                  <a:lnTo>
                    <a:pt x="1871523" y="212140"/>
                  </a:lnTo>
                  <a:lnTo>
                    <a:pt x="1889201" y="212140"/>
                  </a:lnTo>
                  <a:lnTo>
                    <a:pt x="1889201" y="192633"/>
                  </a:lnTo>
                  <a:lnTo>
                    <a:pt x="1773377" y="192633"/>
                  </a:lnTo>
                  <a:lnTo>
                    <a:pt x="1773377" y="145084"/>
                  </a:lnTo>
                  <a:close/>
                </a:path>
                <a:path w="1889760" h="474980">
                  <a:moveTo>
                    <a:pt x="1889201" y="212140"/>
                  </a:moveTo>
                  <a:lnTo>
                    <a:pt x="1877009" y="212140"/>
                  </a:lnTo>
                  <a:lnTo>
                    <a:pt x="1882495" y="212750"/>
                  </a:lnTo>
                  <a:lnTo>
                    <a:pt x="1889201" y="213969"/>
                  </a:lnTo>
                  <a:lnTo>
                    <a:pt x="1889201" y="212140"/>
                  </a:lnTo>
                  <a:close/>
                </a:path>
                <a:path w="1889760" h="474980">
                  <a:moveTo>
                    <a:pt x="1889201" y="141427"/>
                  </a:moveTo>
                  <a:lnTo>
                    <a:pt x="1851301" y="144627"/>
                  </a:lnTo>
                  <a:lnTo>
                    <a:pt x="1819173" y="154228"/>
                  </a:lnTo>
                  <a:lnTo>
                    <a:pt x="1793103" y="170230"/>
                  </a:lnTo>
                  <a:lnTo>
                    <a:pt x="1773377" y="192633"/>
                  </a:lnTo>
                  <a:lnTo>
                    <a:pt x="1889201" y="192633"/>
                  </a:lnTo>
                  <a:lnTo>
                    <a:pt x="1889201" y="141427"/>
                  </a:lnTo>
                  <a:close/>
                </a:path>
                <a:path w="1889760" h="474980">
                  <a:moveTo>
                    <a:pt x="606564" y="145084"/>
                  </a:moveTo>
                  <a:lnTo>
                    <a:pt x="534022" y="145084"/>
                  </a:lnTo>
                  <a:lnTo>
                    <a:pt x="534022" y="470611"/>
                  </a:lnTo>
                  <a:lnTo>
                    <a:pt x="610222" y="470611"/>
                  </a:lnTo>
                  <a:lnTo>
                    <a:pt x="610222" y="306019"/>
                  </a:lnTo>
                  <a:lnTo>
                    <a:pt x="616784" y="263166"/>
                  </a:lnTo>
                  <a:lnTo>
                    <a:pt x="635291" y="232486"/>
                  </a:lnTo>
                  <a:lnTo>
                    <a:pt x="663971" y="214036"/>
                  </a:lnTo>
                  <a:lnTo>
                    <a:pt x="701052" y="207873"/>
                  </a:lnTo>
                  <a:lnTo>
                    <a:pt x="836961" y="207873"/>
                  </a:lnTo>
                  <a:lnTo>
                    <a:pt x="829293" y="191463"/>
                  </a:lnTo>
                  <a:lnTo>
                    <a:pt x="824837" y="187147"/>
                  </a:lnTo>
                  <a:lnTo>
                    <a:pt x="606564" y="187147"/>
                  </a:lnTo>
                  <a:lnTo>
                    <a:pt x="606564" y="145084"/>
                  </a:lnTo>
                  <a:close/>
                </a:path>
                <a:path w="1889760" h="474980">
                  <a:moveTo>
                    <a:pt x="836961" y="207873"/>
                  </a:moveTo>
                  <a:lnTo>
                    <a:pt x="701052" y="207873"/>
                  </a:lnTo>
                  <a:lnTo>
                    <a:pt x="733723" y="213159"/>
                  </a:lnTo>
                  <a:lnTo>
                    <a:pt x="758050" y="229133"/>
                  </a:lnTo>
                  <a:lnTo>
                    <a:pt x="773233" y="255965"/>
                  </a:lnTo>
                  <a:lnTo>
                    <a:pt x="778471" y="293827"/>
                  </a:lnTo>
                  <a:lnTo>
                    <a:pt x="778471" y="470611"/>
                  </a:lnTo>
                  <a:lnTo>
                    <a:pt x="854672" y="470611"/>
                  </a:lnTo>
                  <a:lnTo>
                    <a:pt x="854672" y="284073"/>
                  </a:lnTo>
                  <a:lnTo>
                    <a:pt x="848025" y="231550"/>
                  </a:lnTo>
                  <a:lnTo>
                    <a:pt x="836961" y="207873"/>
                  </a:lnTo>
                  <a:close/>
                </a:path>
                <a:path w="1889760" h="474980">
                  <a:moveTo>
                    <a:pt x="718731" y="141427"/>
                  </a:moveTo>
                  <a:lnTo>
                    <a:pt x="684660" y="144370"/>
                  </a:lnTo>
                  <a:lnTo>
                    <a:pt x="654189" y="153085"/>
                  </a:lnTo>
                  <a:lnTo>
                    <a:pt x="627948" y="167401"/>
                  </a:lnTo>
                  <a:lnTo>
                    <a:pt x="606564" y="187147"/>
                  </a:lnTo>
                  <a:lnTo>
                    <a:pt x="824837" y="187147"/>
                  </a:lnTo>
                  <a:lnTo>
                    <a:pt x="800290" y="163372"/>
                  </a:lnTo>
                  <a:lnTo>
                    <a:pt x="762832" y="146840"/>
                  </a:lnTo>
                  <a:lnTo>
                    <a:pt x="718731" y="141427"/>
                  </a:lnTo>
                  <a:close/>
                </a:path>
                <a:path w="1889760" h="474980">
                  <a:moveTo>
                    <a:pt x="79248" y="43891"/>
                  </a:moveTo>
                  <a:lnTo>
                    <a:pt x="0" y="43891"/>
                  </a:lnTo>
                  <a:lnTo>
                    <a:pt x="0" y="470611"/>
                  </a:lnTo>
                  <a:lnTo>
                    <a:pt x="302361" y="470611"/>
                  </a:lnTo>
                  <a:lnTo>
                    <a:pt x="302361" y="403555"/>
                  </a:lnTo>
                  <a:lnTo>
                    <a:pt x="79248" y="403555"/>
                  </a:lnTo>
                  <a:lnTo>
                    <a:pt x="79248" y="43891"/>
                  </a:lnTo>
                  <a:close/>
                </a:path>
                <a:path w="1889760" h="474980">
                  <a:moveTo>
                    <a:pt x="396214" y="0"/>
                  </a:moveTo>
                  <a:lnTo>
                    <a:pt x="376764" y="3543"/>
                  </a:lnTo>
                  <a:lnTo>
                    <a:pt x="361314" y="13258"/>
                  </a:lnTo>
                  <a:lnTo>
                    <a:pt x="351123" y="27774"/>
                  </a:lnTo>
                  <a:lnTo>
                    <a:pt x="347446" y="45720"/>
                  </a:lnTo>
                  <a:lnTo>
                    <a:pt x="351123" y="63665"/>
                  </a:lnTo>
                  <a:lnTo>
                    <a:pt x="361315" y="78181"/>
                  </a:lnTo>
                  <a:lnTo>
                    <a:pt x="376764" y="87896"/>
                  </a:lnTo>
                  <a:lnTo>
                    <a:pt x="396214" y="91440"/>
                  </a:lnTo>
                  <a:lnTo>
                    <a:pt x="415921" y="87782"/>
                  </a:lnTo>
                  <a:lnTo>
                    <a:pt x="431342" y="77724"/>
                  </a:lnTo>
                  <a:lnTo>
                    <a:pt x="441391" y="62636"/>
                  </a:lnTo>
                  <a:lnTo>
                    <a:pt x="444982" y="43891"/>
                  </a:lnTo>
                  <a:lnTo>
                    <a:pt x="441305" y="26489"/>
                  </a:lnTo>
                  <a:lnTo>
                    <a:pt x="431114" y="12573"/>
                  </a:lnTo>
                  <a:lnTo>
                    <a:pt x="415664" y="3343"/>
                  </a:lnTo>
                  <a:lnTo>
                    <a:pt x="396214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9956" y="509371"/>
              <a:ext cx="157175" cy="1010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496" y="380745"/>
              <a:ext cx="197408" cy="919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3543" y="228600"/>
              <a:ext cx="1889760" cy="431165"/>
            </a:xfrm>
            <a:custGeom>
              <a:avLst/>
              <a:gdLst/>
              <a:ahLst/>
              <a:cxnLst/>
              <a:rect l="l" t="t" r="r" b="b"/>
              <a:pathLst>
                <a:path w="1889760" h="431165">
                  <a:moveTo>
                    <a:pt x="357809" y="101193"/>
                  </a:moveTo>
                  <a:lnTo>
                    <a:pt x="434009" y="101193"/>
                  </a:lnTo>
                  <a:lnTo>
                    <a:pt x="434009" y="426720"/>
                  </a:lnTo>
                  <a:lnTo>
                    <a:pt x="357809" y="426720"/>
                  </a:lnTo>
                  <a:lnTo>
                    <a:pt x="357809" y="101193"/>
                  </a:lnTo>
                  <a:close/>
                </a:path>
                <a:path w="1889760" h="431165">
                  <a:moveTo>
                    <a:pt x="1889201" y="97536"/>
                  </a:moveTo>
                  <a:lnTo>
                    <a:pt x="1889201" y="170078"/>
                  </a:lnTo>
                  <a:lnTo>
                    <a:pt x="1882495" y="168859"/>
                  </a:lnTo>
                  <a:lnTo>
                    <a:pt x="1877009" y="168249"/>
                  </a:lnTo>
                  <a:lnTo>
                    <a:pt x="1871522" y="168249"/>
                  </a:lnTo>
                  <a:lnTo>
                    <a:pt x="1832327" y="174621"/>
                  </a:lnTo>
                  <a:lnTo>
                    <a:pt x="1802561" y="193624"/>
                  </a:lnTo>
                  <a:lnTo>
                    <a:pt x="1783654" y="225085"/>
                  </a:lnTo>
                  <a:lnTo>
                    <a:pt x="1777034" y="268833"/>
                  </a:lnTo>
                  <a:lnTo>
                    <a:pt x="1777034" y="426720"/>
                  </a:lnTo>
                  <a:lnTo>
                    <a:pt x="1700834" y="426720"/>
                  </a:lnTo>
                  <a:lnTo>
                    <a:pt x="1700834" y="101193"/>
                  </a:lnTo>
                  <a:lnTo>
                    <a:pt x="1773377" y="101193"/>
                  </a:lnTo>
                  <a:lnTo>
                    <a:pt x="1773377" y="148742"/>
                  </a:lnTo>
                  <a:lnTo>
                    <a:pt x="1793103" y="126339"/>
                  </a:lnTo>
                  <a:lnTo>
                    <a:pt x="1819173" y="110337"/>
                  </a:lnTo>
                  <a:lnTo>
                    <a:pt x="1851301" y="100736"/>
                  </a:lnTo>
                  <a:lnTo>
                    <a:pt x="1889201" y="97536"/>
                  </a:lnTo>
                  <a:close/>
                </a:path>
                <a:path w="1889760" h="431165">
                  <a:moveTo>
                    <a:pt x="1455305" y="97536"/>
                  </a:moveTo>
                  <a:lnTo>
                    <a:pt x="1506760" y="102915"/>
                  </a:lnTo>
                  <a:lnTo>
                    <a:pt x="1548003" y="119208"/>
                  </a:lnTo>
                  <a:lnTo>
                    <a:pt x="1578332" y="146650"/>
                  </a:lnTo>
                  <a:lnTo>
                    <a:pt x="1597044" y="185474"/>
                  </a:lnTo>
                  <a:lnTo>
                    <a:pt x="1603438" y="235915"/>
                  </a:lnTo>
                  <a:lnTo>
                    <a:pt x="1603438" y="426720"/>
                  </a:lnTo>
                  <a:lnTo>
                    <a:pt x="1531505" y="426720"/>
                  </a:lnTo>
                  <a:lnTo>
                    <a:pt x="1531505" y="387096"/>
                  </a:lnTo>
                  <a:lnTo>
                    <a:pt x="1514646" y="405784"/>
                  </a:lnTo>
                  <a:lnTo>
                    <a:pt x="1491729" y="419557"/>
                  </a:lnTo>
                  <a:lnTo>
                    <a:pt x="1463097" y="428072"/>
                  </a:lnTo>
                  <a:lnTo>
                    <a:pt x="1429092" y="430987"/>
                  </a:lnTo>
                  <a:lnTo>
                    <a:pt x="1378762" y="423719"/>
                  </a:lnTo>
                  <a:lnTo>
                    <a:pt x="1340548" y="403479"/>
                  </a:lnTo>
                  <a:lnTo>
                    <a:pt x="1316278" y="372608"/>
                  </a:lnTo>
                  <a:lnTo>
                    <a:pt x="1307782" y="333451"/>
                  </a:lnTo>
                  <a:lnTo>
                    <a:pt x="1315040" y="295417"/>
                  </a:lnTo>
                  <a:lnTo>
                    <a:pt x="1338414" y="264642"/>
                  </a:lnTo>
                  <a:lnTo>
                    <a:pt x="1380305" y="244040"/>
                  </a:lnTo>
                  <a:lnTo>
                    <a:pt x="1443113" y="236524"/>
                  </a:lnTo>
                  <a:lnTo>
                    <a:pt x="1527238" y="236524"/>
                  </a:lnTo>
                  <a:lnTo>
                    <a:pt x="1527238" y="231648"/>
                  </a:lnTo>
                  <a:lnTo>
                    <a:pt x="1522199" y="201825"/>
                  </a:lnTo>
                  <a:lnTo>
                    <a:pt x="1507045" y="179603"/>
                  </a:lnTo>
                  <a:lnTo>
                    <a:pt x="1481718" y="165725"/>
                  </a:lnTo>
                  <a:lnTo>
                    <a:pt x="1446161" y="160934"/>
                  </a:lnTo>
                  <a:lnTo>
                    <a:pt x="1418729" y="163153"/>
                  </a:lnTo>
                  <a:lnTo>
                    <a:pt x="1392212" y="169545"/>
                  </a:lnTo>
                  <a:lnTo>
                    <a:pt x="1367980" y="179708"/>
                  </a:lnTo>
                  <a:lnTo>
                    <a:pt x="1347406" y="193243"/>
                  </a:lnTo>
                  <a:lnTo>
                    <a:pt x="1317536" y="137769"/>
                  </a:lnTo>
                  <a:lnTo>
                    <a:pt x="1346349" y="120167"/>
                  </a:lnTo>
                  <a:lnTo>
                    <a:pt x="1379791" y="107594"/>
                  </a:lnTo>
                  <a:lnTo>
                    <a:pt x="1416548" y="100050"/>
                  </a:lnTo>
                  <a:lnTo>
                    <a:pt x="1455305" y="97536"/>
                  </a:lnTo>
                  <a:close/>
                </a:path>
                <a:path w="1889760" h="431165">
                  <a:moveTo>
                    <a:pt x="1092961" y="97536"/>
                  </a:moveTo>
                  <a:lnTo>
                    <a:pt x="1138173" y="102929"/>
                  </a:lnTo>
                  <a:lnTo>
                    <a:pt x="1177899" y="118533"/>
                  </a:lnTo>
                  <a:lnTo>
                    <a:pt x="1210919" y="143484"/>
                  </a:lnTo>
                  <a:lnTo>
                    <a:pt x="1236014" y="176919"/>
                  </a:lnTo>
                  <a:lnTo>
                    <a:pt x="1251965" y="217974"/>
                  </a:lnTo>
                  <a:lnTo>
                    <a:pt x="1257553" y="265785"/>
                  </a:lnTo>
                  <a:lnTo>
                    <a:pt x="1257553" y="271881"/>
                  </a:lnTo>
                  <a:lnTo>
                    <a:pt x="1256944" y="281025"/>
                  </a:lnTo>
                  <a:lnTo>
                    <a:pt x="1256334" y="288340"/>
                  </a:lnTo>
                  <a:lnTo>
                    <a:pt x="1000912" y="288340"/>
                  </a:lnTo>
                  <a:lnTo>
                    <a:pt x="1013275" y="320592"/>
                  </a:lnTo>
                  <a:lnTo>
                    <a:pt x="1035811" y="345186"/>
                  </a:lnTo>
                  <a:lnTo>
                    <a:pt x="1067263" y="360864"/>
                  </a:lnTo>
                  <a:lnTo>
                    <a:pt x="1106373" y="366369"/>
                  </a:lnTo>
                  <a:lnTo>
                    <a:pt x="1132357" y="364188"/>
                  </a:lnTo>
                  <a:lnTo>
                    <a:pt x="1155598" y="357606"/>
                  </a:lnTo>
                  <a:lnTo>
                    <a:pt x="1176324" y="346567"/>
                  </a:lnTo>
                  <a:lnTo>
                    <a:pt x="1194765" y="331012"/>
                  </a:lnTo>
                  <a:lnTo>
                    <a:pt x="1235608" y="377952"/>
                  </a:lnTo>
                  <a:lnTo>
                    <a:pt x="1210671" y="400897"/>
                  </a:lnTo>
                  <a:lnTo>
                    <a:pt x="1180134" y="417499"/>
                  </a:lnTo>
                  <a:lnTo>
                    <a:pt x="1144568" y="427586"/>
                  </a:lnTo>
                  <a:lnTo>
                    <a:pt x="1104544" y="430987"/>
                  </a:lnTo>
                  <a:lnTo>
                    <a:pt x="1053335" y="425345"/>
                  </a:lnTo>
                  <a:lnTo>
                    <a:pt x="1009424" y="409222"/>
                  </a:lnTo>
                  <a:lnTo>
                    <a:pt x="973708" y="383819"/>
                  </a:lnTo>
                  <a:lnTo>
                    <a:pt x="947086" y="350339"/>
                  </a:lnTo>
                  <a:lnTo>
                    <a:pt x="930455" y="309984"/>
                  </a:lnTo>
                  <a:lnTo>
                    <a:pt x="924712" y="263956"/>
                  </a:lnTo>
                  <a:lnTo>
                    <a:pt x="930444" y="217974"/>
                  </a:lnTo>
                  <a:lnTo>
                    <a:pt x="946793" y="177732"/>
                  </a:lnTo>
                  <a:lnTo>
                    <a:pt x="972489" y="144399"/>
                  </a:lnTo>
                  <a:lnTo>
                    <a:pt x="1006263" y="119142"/>
                  </a:lnTo>
                  <a:lnTo>
                    <a:pt x="1046843" y="103132"/>
                  </a:lnTo>
                  <a:lnTo>
                    <a:pt x="1092961" y="97536"/>
                  </a:lnTo>
                  <a:close/>
                </a:path>
                <a:path w="1889760" h="431165">
                  <a:moveTo>
                    <a:pt x="718731" y="97536"/>
                  </a:moveTo>
                  <a:lnTo>
                    <a:pt x="762831" y="102949"/>
                  </a:lnTo>
                  <a:lnTo>
                    <a:pt x="800290" y="119481"/>
                  </a:lnTo>
                  <a:lnTo>
                    <a:pt x="829293" y="147571"/>
                  </a:lnTo>
                  <a:lnTo>
                    <a:pt x="848024" y="187659"/>
                  </a:lnTo>
                  <a:lnTo>
                    <a:pt x="854671" y="240182"/>
                  </a:lnTo>
                  <a:lnTo>
                    <a:pt x="854671" y="426720"/>
                  </a:lnTo>
                  <a:lnTo>
                    <a:pt x="778471" y="426720"/>
                  </a:lnTo>
                  <a:lnTo>
                    <a:pt x="778471" y="249936"/>
                  </a:lnTo>
                  <a:lnTo>
                    <a:pt x="773233" y="212074"/>
                  </a:lnTo>
                  <a:lnTo>
                    <a:pt x="758050" y="185242"/>
                  </a:lnTo>
                  <a:lnTo>
                    <a:pt x="733723" y="169268"/>
                  </a:lnTo>
                  <a:lnTo>
                    <a:pt x="701052" y="163982"/>
                  </a:lnTo>
                  <a:lnTo>
                    <a:pt x="663971" y="170145"/>
                  </a:lnTo>
                  <a:lnTo>
                    <a:pt x="635292" y="188595"/>
                  </a:lnTo>
                  <a:lnTo>
                    <a:pt x="616784" y="219275"/>
                  </a:lnTo>
                  <a:lnTo>
                    <a:pt x="610222" y="262128"/>
                  </a:lnTo>
                  <a:lnTo>
                    <a:pt x="610222" y="426720"/>
                  </a:lnTo>
                  <a:lnTo>
                    <a:pt x="534022" y="426720"/>
                  </a:lnTo>
                  <a:lnTo>
                    <a:pt x="534022" y="101193"/>
                  </a:lnTo>
                  <a:lnTo>
                    <a:pt x="606564" y="101193"/>
                  </a:lnTo>
                  <a:lnTo>
                    <a:pt x="606564" y="143256"/>
                  </a:lnTo>
                  <a:lnTo>
                    <a:pt x="627948" y="123510"/>
                  </a:lnTo>
                  <a:lnTo>
                    <a:pt x="654189" y="109194"/>
                  </a:lnTo>
                  <a:lnTo>
                    <a:pt x="684660" y="100479"/>
                  </a:lnTo>
                  <a:lnTo>
                    <a:pt x="718731" y="97536"/>
                  </a:lnTo>
                  <a:close/>
                </a:path>
                <a:path w="1889760" h="431165">
                  <a:moveTo>
                    <a:pt x="0" y="0"/>
                  </a:moveTo>
                  <a:lnTo>
                    <a:pt x="79247" y="0"/>
                  </a:lnTo>
                  <a:lnTo>
                    <a:pt x="79247" y="359664"/>
                  </a:lnTo>
                  <a:lnTo>
                    <a:pt x="302361" y="359664"/>
                  </a:lnTo>
                  <a:lnTo>
                    <a:pt x="302361" y="426720"/>
                  </a:lnTo>
                  <a:lnTo>
                    <a:pt x="0" y="42672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640" y="178358"/>
              <a:ext cx="110235" cy="10414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2523744" y="152400"/>
            <a:ext cx="3794760" cy="673735"/>
            <a:chOff x="2523744" y="152400"/>
            <a:chExt cx="3794760" cy="67373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3744" y="152400"/>
              <a:ext cx="3794759" cy="67360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3239" y="178358"/>
              <a:ext cx="3727526" cy="60584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04779" y="2357819"/>
            <a:ext cx="5115560" cy="3664585"/>
            <a:chOff x="304779" y="2357819"/>
            <a:chExt cx="5115560" cy="3664585"/>
          </a:xfrm>
        </p:grpSpPr>
        <p:sp>
          <p:nvSpPr>
            <p:cNvPr id="22" name="object 22"/>
            <p:cNvSpPr/>
            <p:nvPr/>
          </p:nvSpPr>
          <p:spPr>
            <a:xfrm>
              <a:off x="304774" y="2357831"/>
              <a:ext cx="5115560" cy="3664585"/>
            </a:xfrm>
            <a:custGeom>
              <a:avLst/>
              <a:gdLst/>
              <a:ahLst/>
              <a:cxnLst/>
              <a:rect l="l" t="t" r="r" b="b"/>
              <a:pathLst>
                <a:path w="5115560" h="3664585">
                  <a:moveTo>
                    <a:pt x="5115344" y="3321240"/>
                  </a:moveTo>
                  <a:lnTo>
                    <a:pt x="5090833" y="3306991"/>
                  </a:lnTo>
                  <a:lnTo>
                    <a:pt x="5001552" y="3255073"/>
                  </a:lnTo>
                  <a:lnTo>
                    <a:pt x="4992802" y="3257385"/>
                  </a:lnTo>
                  <a:lnTo>
                    <a:pt x="4984877" y="3271024"/>
                  </a:lnTo>
                  <a:lnTo>
                    <a:pt x="4987188" y="3279775"/>
                  </a:lnTo>
                  <a:lnTo>
                    <a:pt x="5034115" y="3307067"/>
                  </a:lnTo>
                  <a:lnTo>
                    <a:pt x="370840" y="3313620"/>
                  </a:lnTo>
                  <a:lnTo>
                    <a:pt x="377075" y="130492"/>
                  </a:lnTo>
                  <a:lnTo>
                    <a:pt x="377139" y="81191"/>
                  </a:lnTo>
                  <a:lnTo>
                    <a:pt x="404444" y="128168"/>
                  </a:lnTo>
                  <a:lnTo>
                    <a:pt x="413181" y="130492"/>
                  </a:lnTo>
                  <a:lnTo>
                    <a:pt x="426834" y="122567"/>
                  </a:lnTo>
                  <a:lnTo>
                    <a:pt x="429145" y="113817"/>
                  </a:lnTo>
                  <a:lnTo>
                    <a:pt x="379501" y="28321"/>
                  </a:lnTo>
                  <a:lnTo>
                    <a:pt x="363054" y="0"/>
                  </a:lnTo>
                  <a:lnTo>
                    <a:pt x="296506" y="113563"/>
                  </a:lnTo>
                  <a:lnTo>
                    <a:pt x="348564" y="81229"/>
                  </a:lnTo>
                  <a:lnTo>
                    <a:pt x="348703" y="28321"/>
                  </a:lnTo>
                  <a:lnTo>
                    <a:pt x="348602" y="81165"/>
                  </a:lnTo>
                  <a:lnTo>
                    <a:pt x="342265" y="3313671"/>
                  </a:lnTo>
                  <a:lnTo>
                    <a:pt x="0" y="3314141"/>
                  </a:lnTo>
                  <a:lnTo>
                    <a:pt x="38" y="3342716"/>
                  </a:lnTo>
                  <a:lnTo>
                    <a:pt x="342201" y="3342246"/>
                  </a:lnTo>
                  <a:lnTo>
                    <a:pt x="341579" y="3664280"/>
                  </a:lnTo>
                  <a:lnTo>
                    <a:pt x="370154" y="3664331"/>
                  </a:lnTo>
                  <a:lnTo>
                    <a:pt x="370776" y="3342195"/>
                  </a:lnTo>
                  <a:lnTo>
                    <a:pt x="5034153" y="3335642"/>
                  </a:lnTo>
                  <a:lnTo>
                    <a:pt x="4987302" y="3363061"/>
                  </a:lnTo>
                  <a:lnTo>
                    <a:pt x="4985016" y="3371812"/>
                  </a:lnTo>
                  <a:lnTo>
                    <a:pt x="4992992" y="3385426"/>
                  </a:lnTo>
                  <a:lnTo>
                    <a:pt x="5001742" y="3387725"/>
                  </a:lnTo>
                  <a:lnTo>
                    <a:pt x="5115344" y="332124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0063" y="4781307"/>
              <a:ext cx="172116" cy="172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9176" y="4637534"/>
              <a:ext cx="172116" cy="1721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04554" y="4443439"/>
              <a:ext cx="172116" cy="172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8214" y="4321231"/>
              <a:ext cx="172116" cy="17211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3270" y="4076815"/>
              <a:ext cx="172116" cy="17211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26119" y="4788495"/>
              <a:ext cx="172116" cy="17211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35232" y="4076815"/>
              <a:ext cx="172116" cy="17211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9855" y="5162307"/>
              <a:ext cx="172116" cy="17211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3987" y="4881948"/>
              <a:ext cx="172116" cy="17211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1346" y="5241382"/>
              <a:ext cx="172116" cy="17211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30478" y="2818796"/>
              <a:ext cx="172116" cy="17211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1761" y="3192608"/>
              <a:ext cx="172116" cy="17211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36383" y="3278872"/>
              <a:ext cx="172116" cy="17211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18158" y="3135099"/>
              <a:ext cx="172116" cy="17211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61157" y="3652683"/>
              <a:ext cx="172116" cy="1721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718158" y="3652683"/>
              <a:ext cx="172116" cy="1721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27912" y="2984136"/>
              <a:ext cx="172116" cy="17211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40875" y="2890683"/>
              <a:ext cx="172116" cy="17211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352143" y="2543921"/>
              <a:ext cx="2283460" cy="2858770"/>
            </a:xfrm>
            <a:custGeom>
              <a:avLst/>
              <a:gdLst/>
              <a:ahLst/>
              <a:cxnLst/>
              <a:rect l="l" t="t" r="r" b="b"/>
              <a:pathLst>
                <a:path w="2283460" h="2858770">
                  <a:moveTo>
                    <a:pt x="0" y="0"/>
                  </a:moveTo>
                  <a:lnTo>
                    <a:pt x="2283125" y="2858220"/>
                  </a:lnTo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420263" y="5722192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505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546" y="1833043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350"/>
              </a:spcBef>
            </a:pP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100" b="1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559395" y="5715000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2229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489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218206" y="1833043"/>
            <a:ext cx="538480" cy="508634"/>
          </a:xfrm>
          <a:prstGeom prst="rect">
            <a:avLst/>
          </a:prstGeom>
          <a:solidFill>
            <a:srgbClr val="5B9BD5"/>
          </a:solidFill>
          <a:ln w="12700">
            <a:solidFill>
              <a:srgbClr val="41719C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147320">
              <a:lnSpc>
                <a:spcPct val="100000"/>
              </a:lnSpc>
              <a:spcBef>
                <a:spcPts val="5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05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50">
              <a:latin typeface="Calibri"/>
              <a:cs typeface="Calibri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850101" y="2099931"/>
            <a:ext cx="172116" cy="172116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6945101" y="2056799"/>
            <a:ext cx="4507230" cy="3522345"/>
            <a:chOff x="6945101" y="2056799"/>
            <a:chExt cx="4507230" cy="3522345"/>
          </a:xfrm>
        </p:grpSpPr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69874" y="2768479"/>
              <a:ext cx="172116" cy="172116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35855" y="3976175"/>
              <a:ext cx="172116" cy="17211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83346" y="5248572"/>
              <a:ext cx="172116" cy="17211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419554" y="4572835"/>
              <a:ext cx="172116" cy="17211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279874" y="3602366"/>
              <a:ext cx="172116" cy="17211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35855" y="4759742"/>
              <a:ext cx="172116" cy="17211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195932" y="5068855"/>
              <a:ext cx="172116" cy="17211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612101" y="3206988"/>
              <a:ext cx="172116" cy="17211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977951" y="4623158"/>
              <a:ext cx="172116" cy="17211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195932" y="4572835"/>
              <a:ext cx="172116" cy="17211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510687" y="4968213"/>
              <a:ext cx="172116" cy="17211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13383" y="3580799"/>
              <a:ext cx="172116" cy="17211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088101" y="5406723"/>
              <a:ext cx="172116" cy="1721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634442" y="5342026"/>
              <a:ext cx="172116" cy="17211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806969" y="3523289"/>
              <a:ext cx="172116" cy="17211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410819" y="2933818"/>
              <a:ext cx="172116" cy="17211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942007" y="3868346"/>
              <a:ext cx="172116" cy="17211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612101" y="4163081"/>
              <a:ext cx="172116" cy="17211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806969" y="4040875"/>
              <a:ext cx="172116" cy="17211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254214" y="4105572"/>
              <a:ext cx="172116" cy="172116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706327" y="4817252"/>
              <a:ext cx="172116" cy="17211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159214" y="3336383"/>
              <a:ext cx="172116" cy="17211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418007" y="3667062"/>
              <a:ext cx="172116" cy="17211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397988" y="3566421"/>
              <a:ext cx="172116" cy="172116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037007" y="5313271"/>
              <a:ext cx="172116" cy="17211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88234" y="4378742"/>
              <a:ext cx="172116" cy="172116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453178" y="4393120"/>
              <a:ext cx="172116" cy="17211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102479" y="3005703"/>
              <a:ext cx="172116" cy="17211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031366" y="3214175"/>
              <a:ext cx="172116" cy="17211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44327" y="2495308"/>
              <a:ext cx="172116" cy="172116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367687" y="4853194"/>
              <a:ext cx="172116" cy="17211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978724" y="4730988"/>
              <a:ext cx="172116" cy="17211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945101" y="3796459"/>
              <a:ext cx="172116" cy="17211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592082" y="5155120"/>
              <a:ext cx="172116" cy="17211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159214" y="4407498"/>
              <a:ext cx="172116" cy="172116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8325327" y="4084007"/>
              <a:ext cx="172116" cy="17211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8512234" y="2696590"/>
              <a:ext cx="172116" cy="1721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46383" y="4853194"/>
              <a:ext cx="172116" cy="17211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39706" y="2294026"/>
              <a:ext cx="172116" cy="172116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058574" y="3760515"/>
              <a:ext cx="172116" cy="17211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050611" y="5126366"/>
              <a:ext cx="172116" cy="17211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878082" y="3968988"/>
              <a:ext cx="172116" cy="17211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086554" y="4349988"/>
              <a:ext cx="172116" cy="172116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957932" y="2976949"/>
              <a:ext cx="172116" cy="172116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19932" y="4465007"/>
              <a:ext cx="172116" cy="17211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641629" y="4436252"/>
              <a:ext cx="172116" cy="17211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8325327" y="3602366"/>
              <a:ext cx="172116" cy="17211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8548178" y="3185421"/>
              <a:ext cx="172116" cy="172116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620838" y="3149479"/>
              <a:ext cx="172116" cy="172116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886819" y="3595175"/>
              <a:ext cx="172116" cy="172116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977951" y="3206988"/>
              <a:ext cx="172116" cy="172116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19800" y="4278101"/>
              <a:ext cx="172116" cy="17211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489120" y="3084780"/>
              <a:ext cx="172116" cy="1721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75383" y="2675026"/>
              <a:ext cx="172116" cy="17211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086554" y="2991327"/>
              <a:ext cx="172116" cy="172116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9770252" y="2603139"/>
              <a:ext cx="172116" cy="172116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843687" y="4349988"/>
              <a:ext cx="172116" cy="172116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173592" y="2524062"/>
              <a:ext cx="172116" cy="17211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02214" y="3516101"/>
              <a:ext cx="172116" cy="172116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712742" y="2171818"/>
              <a:ext cx="172116" cy="172116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83214" y="3494534"/>
              <a:ext cx="172116" cy="172116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279874" y="4119949"/>
              <a:ext cx="172116" cy="172116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417234" y="3925855"/>
              <a:ext cx="172116" cy="172116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9202346" y="4062440"/>
              <a:ext cx="172116" cy="172116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548178" y="3825214"/>
              <a:ext cx="172116" cy="1721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086554" y="2329969"/>
              <a:ext cx="172116" cy="172116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338932" y="2056799"/>
              <a:ext cx="172116" cy="172116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749460" y="2488120"/>
              <a:ext cx="172116" cy="172116"/>
            </a:xfrm>
            <a:prstGeom prst="rect">
              <a:avLst/>
            </a:prstGeom>
          </p:spPr>
        </p:pic>
      </p:grpSp>
      <p:sp>
        <p:nvSpPr>
          <p:cNvPr id="117" name="object 117"/>
          <p:cNvSpPr txBox="1"/>
          <p:nvPr/>
        </p:nvSpPr>
        <p:spPr>
          <a:xfrm>
            <a:off x="1558978" y="1357376"/>
            <a:ext cx="24911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0" dirty="0">
                <a:latin typeface="Verdana"/>
                <a:cs typeface="Verdana"/>
              </a:rPr>
              <a:t>Linearly</a:t>
            </a:r>
            <a:r>
              <a:rPr sz="2100" spc="-10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Separable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717386" y="1363471"/>
            <a:ext cx="305816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65" dirty="0">
                <a:latin typeface="Verdana"/>
                <a:cs typeface="Verdana"/>
              </a:rPr>
              <a:t>Not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Linearly</a:t>
            </a:r>
            <a:r>
              <a:rPr sz="2100" spc="-14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Separable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801111" y="2834639"/>
            <a:ext cx="2679700" cy="853440"/>
            <a:chOff x="2801111" y="2834639"/>
            <a:chExt cx="2679700" cy="85344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01111" y="2834639"/>
              <a:ext cx="2679191" cy="8534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19603" y="2851200"/>
              <a:ext cx="2596515" cy="772160"/>
            </a:xfrm>
            <a:custGeom>
              <a:avLst/>
              <a:gdLst/>
              <a:ahLst/>
              <a:cxnLst/>
              <a:rect l="l" t="t" r="r" b="b"/>
              <a:pathLst>
                <a:path w="2596515" h="772160">
                  <a:moveTo>
                    <a:pt x="950045" y="254406"/>
                  </a:moveTo>
                  <a:lnTo>
                    <a:pt x="762990" y="254406"/>
                  </a:lnTo>
                  <a:lnTo>
                    <a:pt x="810399" y="260794"/>
                  </a:lnTo>
                  <a:lnTo>
                    <a:pt x="844169" y="279298"/>
                  </a:lnTo>
                  <a:lnTo>
                    <a:pt x="864374" y="308927"/>
                  </a:lnTo>
                  <a:lnTo>
                    <a:pt x="871093" y="348691"/>
                  </a:lnTo>
                  <a:lnTo>
                    <a:pt x="871093" y="355193"/>
                  </a:lnTo>
                  <a:lnTo>
                    <a:pt x="758926" y="355193"/>
                  </a:lnTo>
                  <a:lnTo>
                    <a:pt x="689598" y="361689"/>
                  </a:lnTo>
                  <a:lnTo>
                    <a:pt x="638528" y="379850"/>
                  </a:lnTo>
                  <a:lnTo>
                    <a:pt x="604078" y="407687"/>
                  </a:lnTo>
                  <a:lnTo>
                    <a:pt x="584610" y="443210"/>
                  </a:lnTo>
                  <a:lnTo>
                    <a:pt x="578484" y="484428"/>
                  </a:lnTo>
                  <a:lnTo>
                    <a:pt x="585787" y="526980"/>
                  </a:lnTo>
                  <a:lnTo>
                    <a:pt x="606861" y="562860"/>
                  </a:lnTo>
                  <a:lnTo>
                    <a:pt x="640459" y="590469"/>
                  </a:lnTo>
                  <a:lnTo>
                    <a:pt x="685332" y="608208"/>
                  </a:lnTo>
                  <a:lnTo>
                    <a:pt x="740232" y="614476"/>
                  </a:lnTo>
                  <a:lnTo>
                    <a:pt x="785571" y="610590"/>
                  </a:lnTo>
                  <a:lnTo>
                    <a:pt x="823747" y="599236"/>
                  </a:lnTo>
                  <a:lnTo>
                    <a:pt x="854303" y="580872"/>
                  </a:lnTo>
                  <a:lnTo>
                    <a:pt x="876782" y="555955"/>
                  </a:lnTo>
                  <a:lnTo>
                    <a:pt x="972693" y="555955"/>
                  </a:lnTo>
                  <a:lnTo>
                    <a:pt x="972693" y="540512"/>
                  </a:lnTo>
                  <a:lnTo>
                    <a:pt x="761365" y="540512"/>
                  </a:lnTo>
                  <a:lnTo>
                    <a:pt x="726465" y="536257"/>
                  </a:lnTo>
                  <a:lnTo>
                    <a:pt x="700405" y="524154"/>
                  </a:lnTo>
                  <a:lnTo>
                    <a:pt x="684098" y="505193"/>
                  </a:lnTo>
                  <a:lnTo>
                    <a:pt x="678459" y="480364"/>
                  </a:lnTo>
                  <a:lnTo>
                    <a:pt x="682459" y="457974"/>
                  </a:lnTo>
                  <a:lnTo>
                    <a:pt x="696442" y="439623"/>
                  </a:lnTo>
                  <a:lnTo>
                    <a:pt x="723379" y="427215"/>
                  </a:lnTo>
                  <a:lnTo>
                    <a:pt x="766241" y="422655"/>
                  </a:lnTo>
                  <a:lnTo>
                    <a:pt x="972693" y="422655"/>
                  </a:lnTo>
                  <a:lnTo>
                    <a:pt x="972693" y="354380"/>
                  </a:lnTo>
                  <a:lnTo>
                    <a:pt x="968320" y="304747"/>
                  </a:lnTo>
                  <a:lnTo>
                    <a:pt x="955432" y="263062"/>
                  </a:lnTo>
                  <a:lnTo>
                    <a:pt x="950045" y="254406"/>
                  </a:lnTo>
                  <a:close/>
                </a:path>
                <a:path w="2596515" h="772160">
                  <a:moveTo>
                    <a:pt x="972693" y="555955"/>
                  </a:moveTo>
                  <a:lnTo>
                    <a:pt x="876782" y="555955"/>
                  </a:lnTo>
                  <a:lnTo>
                    <a:pt x="876782" y="608787"/>
                  </a:lnTo>
                  <a:lnTo>
                    <a:pt x="972693" y="608787"/>
                  </a:lnTo>
                  <a:lnTo>
                    <a:pt x="972693" y="555955"/>
                  </a:lnTo>
                  <a:close/>
                </a:path>
                <a:path w="2596515" h="772160">
                  <a:moveTo>
                    <a:pt x="972693" y="422655"/>
                  </a:moveTo>
                  <a:lnTo>
                    <a:pt x="871093" y="422655"/>
                  </a:lnTo>
                  <a:lnTo>
                    <a:pt x="871093" y="473049"/>
                  </a:lnTo>
                  <a:lnTo>
                    <a:pt x="853719" y="502450"/>
                  </a:lnTo>
                  <a:lnTo>
                    <a:pt x="828420" y="523544"/>
                  </a:lnTo>
                  <a:lnTo>
                    <a:pt x="797026" y="536257"/>
                  </a:lnTo>
                  <a:lnTo>
                    <a:pt x="761365" y="540512"/>
                  </a:lnTo>
                  <a:lnTo>
                    <a:pt x="972693" y="540512"/>
                  </a:lnTo>
                  <a:lnTo>
                    <a:pt x="972693" y="422655"/>
                  </a:lnTo>
                  <a:close/>
                </a:path>
                <a:path w="2596515" h="772160">
                  <a:moveTo>
                    <a:pt x="775182" y="169875"/>
                  </a:moveTo>
                  <a:lnTo>
                    <a:pt x="723506" y="173227"/>
                  </a:lnTo>
                  <a:lnTo>
                    <a:pt x="674497" y="183286"/>
                  </a:lnTo>
                  <a:lnTo>
                    <a:pt x="629907" y="200050"/>
                  </a:lnTo>
                  <a:lnTo>
                    <a:pt x="591489" y="223519"/>
                  </a:lnTo>
                  <a:lnTo>
                    <a:pt x="631317" y="297484"/>
                  </a:lnTo>
                  <a:lnTo>
                    <a:pt x="658749" y="279438"/>
                  </a:lnTo>
                  <a:lnTo>
                    <a:pt x="691057" y="265887"/>
                  </a:lnTo>
                  <a:lnTo>
                    <a:pt x="726414" y="257365"/>
                  </a:lnTo>
                  <a:lnTo>
                    <a:pt x="762990" y="254406"/>
                  </a:lnTo>
                  <a:lnTo>
                    <a:pt x="950045" y="254406"/>
                  </a:lnTo>
                  <a:lnTo>
                    <a:pt x="934368" y="229211"/>
                  </a:lnTo>
                  <a:lnTo>
                    <a:pt x="905469" y="203081"/>
                  </a:lnTo>
                  <a:lnTo>
                    <a:pt x="869078" y="184557"/>
                  </a:lnTo>
                  <a:lnTo>
                    <a:pt x="825535" y="173526"/>
                  </a:lnTo>
                  <a:lnTo>
                    <a:pt x="775182" y="169875"/>
                  </a:lnTo>
                  <a:close/>
                </a:path>
                <a:path w="2596515" h="772160">
                  <a:moveTo>
                    <a:pt x="266598" y="39827"/>
                  </a:moveTo>
                  <a:lnTo>
                    <a:pt x="0" y="39827"/>
                  </a:lnTo>
                  <a:lnTo>
                    <a:pt x="0" y="608787"/>
                  </a:lnTo>
                  <a:lnTo>
                    <a:pt x="282854" y="608787"/>
                  </a:lnTo>
                  <a:lnTo>
                    <a:pt x="341257" y="605351"/>
                  </a:lnTo>
                  <a:lnTo>
                    <a:pt x="390987" y="595232"/>
                  </a:lnTo>
                  <a:lnTo>
                    <a:pt x="431930" y="578715"/>
                  </a:lnTo>
                  <a:lnTo>
                    <a:pt x="463973" y="556085"/>
                  </a:lnTo>
                  <a:lnTo>
                    <a:pt x="487715" y="525881"/>
                  </a:lnTo>
                  <a:lnTo>
                    <a:pt x="105664" y="525881"/>
                  </a:lnTo>
                  <a:lnTo>
                    <a:pt x="105664" y="361695"/>
                  </a:lnTo>
                  <a:lnTo>
                    <a:pt x="475591" y="361695"/>
                  </a:lnTo>
                  <a:lnTo>
                    <a:pt x="444868" y="332854"/>
                  </a:lnTo>
                  <a:lnTo>
                    <a:pt x="403148" y="312927"/>
                  </a:lnTo>
                  <a:lnTo>
                    <a:pt x="433095" y="291655"/>
                  </a:lnTo>
                  <a:lnTo>
                    <a:pt x="442960" y="279603"/>
                  </a:lnTo>
                  <a:lnTo>
                    <a:pt x="105664" y="279603"/>
                  </a:lnTo>
                  <a:lnTo>
                    <a:pt x="105664" y="122732"/>
                  </a:lnTo>
                  <a:lnTo>
                    <a:pt x="458949" y="122732"/>
                  </a:lnTo>
                  <a:lnTo>
                    <a:pt x="452278" y="109306"/>
                  </a:lnTo>
                  <a:lnTo>
                    <a:pt x="422656" y="79959"/>
                  </a:lnTo>
                  <a:lnTo>
                    <a:pt x="381654" y="58130"/>
                  </a:lnTo>
                  <a:lnTo>
                    <a:pt x="329545" y="44519"/>
                  </a:lnTo>
                  <a:lnTo>
                    <a:pt x="266598" y="39827"/>
                  </a:lnTo>
                  <a:close/>
                </a:path>
                <a:path w="2596515" h="772160">
                  <a:moveTo>
                    <a:pt x="475591" y="361695"/>
                  </a:moveTo>
                  <a:lnTo>
                    <a:pt x="276352" y="361695"/>
                  </a:lnTo>
                  <a:lnTo>
                    <a:pt x="329133" y="366521"/>
                  </a:lnTo>
                  <a:lnTo>
                    <a:pt x="367588" y="381406"/>
                  </a:lnTo>
                  <a:lnTo>
                    <a:pt x="391109" y="406958"/>
                  </a:lnTo>
                  <a:lnTo>
                    <a:pt x="399084" y="443788"/>
                  </a:lnTo>
                  <a:lnTo>
                    <a:pt x="391109" y="480618"/>
                  </a:lnTo>
                  <a:lnTo>
                    <a:pt x="367588" y="506171"/>
                  </a:lnTo>
                  <a:lnTo>
                    <a:pt x="329133" y="521055"/>
                  </a:lnTo>
                  <a:lnTo>
                    <a:pt x="276352" y="525881"/>
                  </a:lnTo>
                  <a:lnTo>
                    <a:pt x="487715" y="525881"/>
                  </a:lnTo>
                  <a:lnTo>
                    <a:pt x="500902" y="493620"/>
                  </a:lnTo>
                  <a:lnTo>
                    <a:pt x="505561" y="454355"/>
                  </a:lnTo>
                  <a:lnTo>
                    <a:pt x="498132" y="403796"/>
                  </a:lnTo>
                  <a:lnTo>
                    <a:pt x="477215" y="363220"/>
                  </a:lnTo>
                  <a:lnTo>
                    <a:pt x="475591" y="361695"/>
                  </a:lnTo>
                  <a:close/>
                </a:path>
                <a:path w="2596515" h="772160">
                  <a:moveTo>
                    <a:pt x="458949" y="122732"/>
                  </a:moveTo>
                  <a:lnTo>
                    <a:pt x="255219" y="122732"/>
                  </a:lnTo>
                  <a:lnTo>
                    <a:pt x="303987" y="127622"/>
                  </a:lnTo>
                  <a:lnTo>
                    <a:pt x="339953" y="142341"/>
                  </a:lnTo>
                  <a:lnTo>
                    <a:pt x="362204" y="166966"/>
                  </a:lnTo>
                  <a:lnTo>
                    <a:pt x="369824" y="201574"/>
                  </a:lnTo>
                  <a:lnTo>
                    <a:pt x="362204" y="235711"/>
                  </a:lnTo>
                  <a:lnTo>
                    <a:pt x="339953" y="260095"/>
                  </a:lnTo>
                  <a:lnTo>
                    <a:pt x="303987" y="274726"/>
                  </a:lnTo>
                  <a:lnTo>
                    <a:pt x="255219" y="279603"/>
                  </a:lnTo>
                  <a:lnTo>
                    <a:pt x="442960" y="279603"/>
                  </a:lnTo>
                  <a:lnTo>
                    <a:pt x="456183" y="263448"/>
                  </a:lnTo>
                  <a:lnTo>
                    <a:pt x="471043" y="228688"/>
                  </a:lnTo>
                  <a:lnTo>
                    <a:pt x="476300" y="187756"/>
                  </a:lnTo>
                  <a:lnTo>
                    <a:pt x="470249" y="145472"/>
                  </a:lnTo>
                  <a:lnTo>
                    <a:pt x="458949" y="122732"/>
                  </a:lnTo>
                  <a:close/>
                </a:path>
                <a:path w="2596515" h="772160">
                  <a:moveTo>
                    <a:pt x="1761553" y="169875"/>
                  </a:moveTo>
                  <a:lnTo>
                    <a:pt x="1714809" y="174109"/>
                  </a:lnTo>
                  <a:lnTo>
                    <a:pt x="1671980" y="186372"/>
                  </a:lnTo>
                  <a:lnTo>
                    <a:pt x="1633780" y="206008"/>
                  </a:lnTo>
                  <a:lnTo>
                    <a:pt x="1600923" y="232359"/>
                  </a:lnTo>
                  <a:lnTo>
                    <a:pt x="1574125" y="264768"/>
                  </a:lnTo>
                  <a:lnTo>
                    <a:pt x="1554099" y="302577"/>
                  </a:lnTo>
                  <a:lnTo>
                    <a:pt x="1541559" y="345130"/>
                  </a:lnTo>
                  <a:lnTo>
                    <a:pt x="1537220" y="391769"/>
                  </a:lnTo>
                  <a:lnTo>
                    <a:pt x="1541556" y="438443"/>
                  </a:lnTo>
                  <a:lnTo>
                    <a:pt x="1554226" y="481088"/>
                  </a:lnTo>
                  <a:lnTo>
                    <a:pt x="1574725" y="519028"/>
                  </a:lnTo>
                  <a:lnTo>
                    <a:pt x="1602549" y="551586"/>
                  </a:lnTo>
                  <a:lnTo>
                    <a:pt x="1637193" y="578086"/>
                  </a:lnTo>
                  <a:lnTo>
                    <a:pt x="1678152" y="597852"/>
                  </a:lnTo>
                  <a:lnTo>
                    <a:pt x="1724921" y="610208"/>
                  </a:lnTo>
                  <a:lnTo>
                    <a:pt x="1776996" y="614476"/>
                  </a:lnTo>
                  <a:lnTo>
                    <a:pt x="1830362" y="609942"/>
                  </a:lnTo>
                  <a:lnTo>
                    <a:pt x="1877783" y="596493"/>
                  </a:lnTo>
                  <a:lnTo>
                    <a:pt x="1918500" y="574357"/>
                  </a:lnTo>
                  <a:lnTo>
                    <a:pt x="1951748" y="543763"/>
                  </a:lnTo>
                  <a:lnTo>
                    <a:pt x="1938311" y="528319"/>
                  </a:lnTo>
                  <a:lnTo>
                    <a:pt x="1779435" y="528319"/>
                  </a:lnTo>
                  <a:lnTo>
                    <a:pt x="1727288" y="520979"/>
                  </a:lnTo>
                  <a:lnTo>
                    <a:pt x="1685353" y="500075"/>
                  </a:lnTo>
                  <a:lnTo>
                    <a:pt x="1655305" y="467283"/>
                  </a:lnTo>
                  <a:lnTo>
                    <a:pt x="1638820" y="424281"/>
                  </a:lnTo>
                  <a:lnTo>
                    <a:pt x="1979383" y="424281"/>
                  </a:lnTo>
                  <a:lnTo>
                    <a:pt x="1979980" y="416610"/>
                  </a:lnTo>
                  <a:lnTo>
                    <a:pt x="1980501" y="408635"/>
                  </a:lnTo>
                  <a:lnTo>
                    <a:pt x="1980869" y="400964"/>
                  </a:lnTo>
                  <a:lnTo>
                    <a:pt x="1981009" y="394207"/>
                  </a:lnTo>
                  <a:lnTo>
                    <a:pt x="1977756" y="356819"/>
                  </a:lnTo>
                  <a:lnTo>
                    <a:pt x="1638007" y="356819"/>
                  </a:lnTo>
                  <a:lnTo>
                    <a:pt x="1652168" y="313563"/>
                  </a:lnTo>
                  <a:lnTo>
                    <a:pt x="1678749" y="280212"/>
                  </a:lnTo>
                  <a:lnTo>
                    <a:pt x="1715846" y="258749"/>
                  </a:lnTo>
                  <a:lnTo>
                    <a:pt x="1761553" y="251155"/>
                  </a:lnTo>
                  <a:lnTo>
                    <a:pt x="1934981" y="251155"/>
                  </a:lnTo>
                  <a:lnTo>
                    <a:pt x="1918830" y="231139"/>
                  </a:lnTo>
                  <a:lnTo>
                    <a:pt x="1886711" y="205065"/>
                  </a:lnTo>
                  <a:lnTo>
                    <a:pt x="1849335" y="185839"/>
                  </a:lnTo>
                  <a:lnTo>
                    <a:pt x="1807387" y="173947"/>
                  </a:lnTo>
                  <a:lnTo>
                    <a:pt x="1761553" y="169875"/>
                  </a:lnTo>
                  <a:close/>
                </a:path>
                <a:path w="2596515" h="772160">
                  <a:moveTo>
                    <a:pt x="1897291" y="481177"/>
                  </a:moveTo>
                  <a:lnTo>
                    <a:pt x="1872703" y="501916"/>
                  </a:lnTo>
                  <a:lnTo>
                    <a:pt x="1845068" y="516636"/>
                  </a:lnTo>
                  <a:lnTo>
                    <a:pt x="1814080" y="525411"/>
                  </a:lnTo>
                  <a:lnTo>
                    <a:pt x="1779435" y="528319"/>
                  </a:lnTo>
                  <a:lnTo>
                    <a:pt x="1938311" y="528319"/>
                  </a:lnTo>
                  <a:lnTo>
                    <a:pt x="1897291" y="481177"/>
                  </a:lnTo>
                  <a:close/>
                </a:path>
                <a:path w="2596515" h="772160">
                  <a:moveTo>
                    <a:pt x="1934981" y="251155"/>
                  </a:moveTo>
                  <a:lnTo>
                    <a:pt x="1761553" y="251155"/>
                  </a:lnTo>
                  <a:lnTo>
                    <a:pt x="1807705" y="258864"/>
                  </a:lnTo>
                  <a:lnTo>
                    <a:pt x="1844865" y="280517"/>
                  </a:lnTo>
                  <a:lnTo>
                    <a:pt x="1871052" y="313905"/>
                  </a:lnTo>
                  <a:lnTo>
                    <a:pt x="1884286" y="356819"/>
                  </a:lnTo>
                  <a:lnTo>
                    <a:pt x="1977756" y="356819"/>
                  </a:lnTo>
                  <a:lnTo>
                    <a:pt x="1976780" y="345597"/>
                  </a:lnTo>
                  <a:lnTo>
                    <a:pt x="1964550" y="301891"/>
                  </a:lnTo>
                  <a:lnTo>
                    <a:pt x="1945004" y="263577"/>
                  </a:lnTo>
                  <a:lnTo>
                    <a:pt x="1934981" y="251155"/>
                  </a:lnTo>
                  <a:close/>
                </a:path>
                <a:path w="2596515" h="772160">
                  <a:moveTo>
                    <a:pt x="1063256" y="657555"/>
                  </a:moveTo>
                  <a:lnTo>
                    <a:pt x="1022616" y="732332"/>
                  </a:lnTo>
                  <a:lnTo>
                    <a:pt x="1046378" y="749185"/>
                  </a:lnTo>
                  <a:lnTo>
                    <a:pt x="1074940" y="761695"/>
                  </a:lnTo>
                  <a:lnTo>
                    <a:pt x="1106398" y="769480"/>
                  </a:lnTo>
                  <a:lnTo>
                    <a:pt x="1138847" y="772159"/>
                  </a:lnTo>
                  <a:lnTo>
                    <a:pt x="1180215" y="768245"/>
                  </a:lnTo>
                  <a:lnTo>
                    <a:pt x="1217565" y="755279"/>
                  </a:lnTo>
                  <a:lnTo>
                    <a:pt x="1250974" y="731428"/>
                  </a:lnTo>
                  <a:lnTo>
                    <a:pt x="1280521" y="694859"/>
                  </a:lnTo>
                  <a:lnTo>
                    <a:pt x="1284165" y="687628"/>
                  </a:lnTo>
                  <a:lnTo>
                    <a:pt x="1138034" y="687628"/>
                  </a:lnTo>
                  <a:lnTo>
                    <a:pt x="1117434" y="685558"/>
                  </a:lnTo>
                  <a:lnTo>
                    <a:pt x="1097597" y="679602"/>
                  </a:lnTo>
                  <a:lnTo>
                    <a:pt x="1079284" y="670140"/>
                  </a:lnTo>
                  <a:lnTo>
                    <a:pt x="1063256" y="657555"/>
                  </a:lnTo>
                  <a:close/>
                </a:path>
                <a:path w="2596515" h="772160">
                  <a:moveTo>
                    <a:pt x="1138034" y="174751"/>
                  </a:moveTo>
                  <a:lnTo>
                    <a:pt x="1032370" y="174751"/>
                  </a:lnTo>
                  <a:lnTo>
                    <a:pt x="1221752" y="610412"/>
                  </a:lnTo>
                  <a:lnTo>
                    <a:pt x="1214437" y="627481"/>
                  </a:lnTo>
                  <a:lnTo>
                    <a:pt x="1199299" y="655053"/>
                  </a:lnTo>
                  <a:lnTo>
                    <a:pt x="1182331" y="673709"/>
                  </a:lnTo>
                  <a:lnTo>
                    <a:pt x="1162316" y="684288"/>
                  </a:lnTo>
                  <a:lnTo>
                    <a:pt x="1138034" y="687628"/>
                  </a:lnTo>
                  <a:lnTo>
                    <a:pt x="1284165" y="687628"/>
                  </a:lnTo>
                  <a:lnTo>
                    <a:pt x="1306283" y="643737"/>
                  </a:lnTo>
                  <a:lnTo>
                    <a:pt x="1370378" y="495807"/>
                  </a:lnTo>
                  <a:lnTo>
                    <a:pt x="1274584" y="495807"/>
                  </a:lnTo>
                  <a:lnTo>
                    <a:pt x="1138034" y="174751"/>
                  </a:lnTo>
                  <a:close/>
                </a:path>
                <a:path w="2596515" h="772160">
                  <a:moveTo>
                    <a:pt x="1509483" y="174751"/>
                  </a:moveTo>
                  <a:lnTo>
                    <a:pt x="1411947" y="174751"/>
                  </a:lnTo>
                  <a:lnTo>
                    <a:pt x="1274584" y="495807"/>
                  </a:lnTo>
                  <a:lnTo>
                    <a:pt x="1370378" y="495807"/>
                  </a:lnTo>
                  <a:lnTo>
                    <a:pt x="1509483" y="174751"/>
                  </a:lnTo>
                  <a:close/>
                </a:path>
                <a:path w="2596515" h="772160">
                  <a:moveTo>
                    <a:pt x="2067242" y="488492"/>
                  </a:moveTo>
                  <a:lnTo>
                    <a:pt x="2028228" y="565708"/>
                  </a:lnTo>
                  <a:lnTo>
                    <a:pt x="2063216" y="584987"/>
                  </a:lnTo>
                  <a:lnTo>
                    <a:pt x="2107577" y="600455"/>
                  </a:lnTo>
                  <a:lnTo>
                    <a:pt x="2158187" y="610742"/>
                  </a:lnTo>
                  <a:lnTo>
                    <a:pt x="2211920" y="614476"/>
                  </a:lnTo>
                  <a:lnTo>
                    <a:pt x="2268824" y="610187"/>
                  </a:lnTo>
                  <a:lnTo>
                    <a:pt x="2317103" y="597769"/>
                  </a:lnTo>
                  <a:lnTo>
                    <a:pt x="2355989" y="577900"/>
                  </a:lnTo>
                  <a:lnTo>
                    <a:pt x="2384716" y="551259"/>
                  </a:lnTo>
                  <a:lnTo>
                    <a:pt x="2395419" y="531571"/>
                  </a:lnTo>
                  <a:lnTo>
                    <a:pt x="2218423" y="531571"/>
                  </a:lnTo>
                  <a:lnTo>
                    <a:pt x="2177199" y="528383"/>
                  </a:lnTo>
                  <a:lnTo>
                    <a:pt x="2136736" y="519480"/>
                  </a:lnTo>
                  <a:lnTo>
                    <a:pt x="2099322" y="505853"/>
                  </a:lnTo>
                  <a:lnTo>
                    <a:pt x="2067242" y="488492"/>
                  </a:lnTo>
                  <a:close/>
                </a:path>
                <a:path w="2596515" h="772160">
                  <a:moveTo>
                    <a:pt x="2232240" y="169875"/>
                  </a:moveTo>
                  <a:lnTo>
                    <a:pt x="2177452" y="174228"/>
                  </a:lnTo>
                  <a:lnTo>
                    <a:pt x="2130701" y="186823"/>
                  </a:lnTo>
                  <a:lnTo>
                    <a:pt x="2092845" y="206959"/>
                  </a:lnTo>
                  <a:lnTo>
                    <a:pt x="2064743" y="233935"/>
                  </a:lnTo>
                  <a:lnTo>
                    <a:pt x="2041232" y="305612"/>
                  </a:lnTo>
                  <a:lnTo>
                    <a:pt x="2047480" y="346911"/>
                  </a:lnTo>
                  <a:lnTo>
                    <a:pt x="2090202" y="399578"/>
                  </a:lnTo>
                  <a:lnTo>
                    <a:pt x="2157107" y="424720"/>
                  </a:lnTo>
                  <a:lnTo>
                    <a:pt x="2228848" y="437200"/>
                  </a:lnTo>
                  <a:lnTo>
                    <a:pt x="2260487" y="443335"/>
                  </a:lnTo>
                  <a:lnTo>
                    <a:pt x="2286080" y="451878"/>
                  </a:lnTo>
                  <a:lnTo>
                    <a:pt x="2303209" y="464685"/>
                  </a:lnTo>
                  <a:lnTo>
                    <a:pt x="2309456" y="483615"/>
                  </a:lnTo>
                  <a:lnTo>
                    <a:pt x="2304262" y="503796"/>
                  </a:lnTo>
                  <a:lnTo>
                    <a:pt x="2288019" y="518871"/>
                  </a:lnTo>
                  <a:lnTo>
                    <a:pt x="2259736" y="528307"/>
                  </a:lnTo>
                  <a:lnTo>
                    <a:pt x="2218423" y="531571"/>
                  </a:lnTo>
                  <a:lnTo>
                    <a:pt x="2395419" y="531571"/>
                  </a:lnTo>
                  <a:lnTo>
                    <a:pt x="2402514" y="518521"/>
                  </a:lnTo>
                  <a:lnTo>
                    <a:pt x="2408618" y="480364"/>
                  </a:lnTo>
                  <a:lnTo>
                    <a:pt x="2402371" y="439870"/>
                  </a:lnTo>
                  <a:lnTo>
                    <a:pt x="2359648" y="388301"/>
                  </a:lnTo>
                  <a:lnTo>
                    <a:pt x="2292744" y="363522"/>
                  </a:lnTo>
                  <a:lnTo>
                    <a:pt x="2221002" y="350615"/>
                  </a:lnTo>
                  <a:lnTo>
                    <a:pt x="2189364" y="343951"/>
                  </a:lnTo>
                  <a:lnTo>
                    <a:pt x="2163770" y="334659"/>
                  </a:lnTo>
                  <a:lnTo>
                    <a:pt x="2146641" y="320876"/>
                  </a:lnTo>
                  <a:lnTo>
                    <a:pt x="2140394" y="300736"/>
                  </a:lnTo>
                  <a:lnTo>
                    <a:pt x="2145931" y="281114"/>
                  </a:lnTo>
                  <a:lnTo>
                    <a:pt x="2162746" y="265684"/>
                  </a:lnTo>
                  <a:lnTo>
                    <a:pt x="2191143" y="255587"/>
                  </a:lnTo>
                  <a:lnTo>
                    <a:pt x="2231428" y="251967"/>
                  </a:lnTo>
                  <a:lnTo>
                    <a:pt x="2372213" y="251967"/>
                  </a:lnTo>
                  <a:lnTo>
                    <a:pt x="2394800" y="207263"/>
                  </a:lnTo>
                  <a:lnTo>
                    <a:pt x="2361057" y="191477"/>
                  </a:lnTo>
                  <a:lnTo>
                    <a:pt x="2320531" y="179730"/>
                  </a:lnTo>
                  <a:lnTo>
                    <a:pt x="2276500" y="172402"/>
                  </a:lnTo>
                  <a:lnTo>
                    <a:pt x="2232240" y="169875"/>
                  </a:lnTo>
                  <a:close/>
                </a:path>
                <a:path w="2596515" h="772160">
                  <a:moveTo>
                    <a:pt x="2372213" y="251967"/>
                  </a:moveTo>
                  <a:lnTo>
                    <a:pt x="2231428" y="251967"/>
                  </a:lnTo>
                  <a:lnTo>
                    <a:pt x="2262517" y="253618"/>
                  </a:lnTo>
                  <a:lnTo>
                    <a:pt x="2293607" y="259079"/>
                  </a:lnTo>
                  <a:lnTo>
                    <a:pt x="2324696" y="269113"/>
                  </a:lnTo>
                  <a:lnTo>
                    <a:pt x="2355786" y="284479"/>
                  </a:lnTo>
                  <a:lnTo>
                    <a:pt x="2372213" y="251967"/>
                  </a:lnTo>
                  <a:close/>
                </a:path>
                <a:path w="2596515" h="772160">
                  <a:moveTo>
                    <a:pt x="2530233" y="0"/>
                  </a:moveTo>
                  <a:lnTo>
                    <a:pt x="2504173" y="4813"/>
                  </a:lnTo>
                  <a:lnTo>
                    <a:pt x="2483294" y="18389"/>
                  </a:lnTo>
                  <a:lnTo>
                    <a:pt x="2469426" y="39433"/>
                  </a:lnTo>
                  <a:lnTo>
                    <a:pt x="2464396" y="66649"/>
                  </a:lnTo>
                  <a:lnTo>
                    <a:pt x="2467165" y="87477"/>
                  </a:lnTo>
                  <a:lnTo>
                    <a:pt x="2474963" y="104647"/>
                  </a:lnTo>
                  <a:lnTo>
                    <a:pt x="2487028" y="117855"/>
                  </a:lnTo>
                  <a:lnTo>
                    <a:pt x="2502598" y="126796"/>
                  </a:lnTo>
                  <a:lnTo>
                    <a:pt x="2470086" y="251967"/>
                  </a:lnTo>
                  <a:lnTo>
                    <a:pt x="2535923" y="251967"/>
                  </a:lnTo>
                  <a:lnTo>
                    <a:pt x="2578188" y="136550"/>
                  </a:lnTo>
                  <a:lnTo>
                    <a:pt x="2587155" y="112483"/>
                  </a:lnTo>
                  <a:lnTo>
                    <a:pt x="2592616" y="94589"/>
                  </a:lnTo>
                  <a:lnTo>
                    <a:pt x="2595333" y="80200"/>
                  </a:lnTo>
                  <a:lnTo>
                    <a:pt x="2596070" y="66649"/>
                  </a:lnTo>
                  <a:lnTo>
                    <a:pt x="2591155" y="39776"/>
                  </a:lnTo>
                  <a:lnTo>
                    <a:pt x="2577477" y="18694"/>
                  </a:lnTo>
                  <a:lnTo>
                    <a:pt x="2556637" y="4927"/>
                  </a:lnTo>
                  <a:lnTo>
                    <a:pt x="253023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1712" y="3267506"/>
              <a:ext cx="205333" cy="13055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819603" y="2851200"/>
              <a:ext cx="2596515" cy="772160"/>
            </a:xfrm>
            <a:custGeom>
              <a:avLst/>
              <a:gdLst/>
              <a:ahLst/>
              <a:cxnLst/>
              <a:rect l="l" t="t" r="r" b="b"/>
              <a:pathLst>
                <a:path w="2596515" h="772160">
                  <a:moveTo>
                    <a:pt x="105663" y="361695"/>
                  </a:moveTo>
                  <a:lnTo>
                    <a:pt x="105663" y="525881"/>
                  </a:lnTo>
                  <a:lnTo>
                    <a:pt x="276351" y="525881"/>
                  </a:lnTo>
                  <a:lnTo>
                    <a:pt x="329133" y="521055"/>
                  </a:lnTo>
                  <a:lnTo>
                    <a:pt x="367588" y="506171"/>
                  </a:lnTo>
                  <a:lnTo>
                    <a:pt x="391109" y="480618"/>
                  </a:lnTo>
                  <a:lnTo>
                    <a:pt x="399084" y="443788"/>
                  </a:lnTo>
                  <a:lnTo>
                    <a:pt x="391109" y="406958"/>
                  </a:lnTo>
                  <a:lnTo>
                    <a:pt x="367588" y="381406"/>
                  </a:lnTo>
                  <a:lnTo>
                    <a:pt x="329133" y="366521"/>
                  </a:lnTo>
                  <a:lnTo>
                    <a:pt x="276351" y="361695"/>
                  </a:lnTo>
                  <a:lnTo>
                    <a:pt x="105663" y="361695"/>
                  </a:lnTo>
                  <a:close/>
                </a:path>
                <a:path w="2596515" h="772160">
                  <a:moveTo>
                    <a:pt x="1761553" y="251155"/>
                  </a:moveTo>
                  <a:lnTo>
                    <a:pt x="1715846" y="258749"/>
                  </a:lnTo>
                  <a:lnTo>
                    <a:pt x="1678749" y="280212"/>
                  </a:lnTo>
                  <a:lnTo>
                    <a:pt x="1652168" y="313562"/>
                  </a:lnTo>
                  <a:lnTo>
                    <a:pt x="1638007" y="356819"/>
                  </a:lnTo>
                  <a:lnTo>
                    <a:pt x="1884286" y="356819"/>
                  </a:lnTo>
                  <a:lnTo>
                    <a:pt x="1871052" y="313905"/>
                  </a:lnTo>
                  <a:lnTo>
                    <a:pt x="1844865" y="280517"/>
                  </a:lnTo>
                  <a:lnTo>
                    <a:pt x="1807705" y="258864"/>
                  </a:lnTo>
                  <a:lnTo>
                    <a:pt x="1761553" y="251155"/>
                  </a:lnTo>
                  <a:close/>
                </a:path>
                <a:path w="2596515" h="772160">
                  <a:moveTo>
                    <a:pt x="1032370" y="174751"/>
                  </a:moveTo>
                  <a:lnTo>
                    <a:pt x="1138034" y="174751"/>
                  </a:lnTo>
                  <a:lnTo>
                    <a:pt x="1274584" y="495807"/>
                  </a:lnTo>
                  <a:lnTo>
                    <a:pt x="1411947" y="174751"/>
                  </a:lnTo>
                  <a:lnTo>
                    <a:pt x="1509483" y="174751"/>
                  </a:lnTo>
                  <a:lnTo>
                    <a:pt x="1306283" y="643737"/>
                  </a:lnTo>
                  <a:lnTo>
                    <a:pt x="1280521" y="694859"/>
                  </a:lnTo>
                  <a:lnTo>
                    <a:pt x="1250974" y="731428"/>
                  </a:lnTo>
                  <a:lnTo>
                    <a:pt x="1217565" y="755279"/>
                  </a:lnTo>
                  <a:lnTo>
                    <a:pt x="1180215" y="768245"/>
                  </a:lnTo>
                  <a:lnTo>
                    <a:pt x="1138847" y="772159"/>
                  </a:lnTo>
                  <a:lnTo>
                    <a:pt x="1106398" y="769480"/>
                  </a:lnTo>
                  <a:lnTo>
                    <a:pt x="1074940" y="761695"/>
                  </a:lnTo>
                  <a:lnTo>
                    <a:pt x="1046378" y="749185"/>
                  </a:lnTo>
                  <a:lnTo>
                    <a:pt x="1022616" y="732332"/>
                  </a:lnTo>
                  <a:lnTo>
                    <a:pt x="1063256" y="657555"/>
                  </a:lnTo>
                  <a:lnTo>
                    <a:pt x="1079284" y="670140"/>
                  </a:lnTo>
                  <a:lnTo>
                    <a:pt x="1097597" y="679602"/>
                  </a:lnTo>
                  <a:lnTo>
                    <a:pt x="1117434" y="685558"/>
                  </a:lnTo>
                  <a:lnTo>
                    <a:pt x="1138034" y="687628"/>
                  </a:lnTo>
                  <a:lnTo>
                    <a:pt x="1162316" y="684288"/>
                  </a:lnTo>
                  <a:lnTo>
                    <a:pt x="1182331" y="673709"/>
                  </a:lnTo>
                  <a:lnTo>
                    <a:pt x="1199299" y="655053"/>
                  </a:lnTo>
                  <a:lnTo>
                    <a:pt x="1214437" y="627481"/>
                  </a:lnTo>
                  <a:lnTo>
                    <a:pt x="1221752" y="610412"/>
                  </a:lnTo>
                  <a:lnTo>
                    <a:pt x="1032370" y="174751"/>
                  </a:lnTo>
                  <a:close/>
                </a:path>
                <a:path w="2596515" h="772160">
                  <a:moveTo>
                    <a:pt x="2232240" y="169875"/>
                  </a:moveTo>
                  <a:lnTo>
                    <a:pt x="2276500" y="172402"/>
                  </a:lnTo>
                  <a:lnTo>
                    <a:pt x="2320531" y="179730"/>
                  </a:lnTo>
                  <a:lnTo>
                    <a:pt x="2361056" y="191477"/>
                  </a:lnTo>
                  <a:lnTo>
                    <a:pt x="2394800" y="207263"/>
                  </a:lnTo>
                  <a:lnTo>
                    <a:pt x="2355786" y="284479"/>
                  </a:lnTo>
                  <a:lnTo>
                    <a:pt x="2324696" y="269112"/>
                  </a:lnTo>
                  <a:lnTo>
                    <a:pt x="2293607" y="259079"/>
                  </a:lnTo>
                  <a:lnTo>
                    <a:pt x="2262517" y="253618"/>
                  </a:lnTo>
                  <a:lnTo>
                    <a:pt x="2231428" y="251967"/>
                  </a:lnTo>
                  <a:lnTo>
                    <a:pt x="2191143" y="255587"/>
                  </a:lnTo>
                  <a:lnTo>
                    <a:pt x="2162746" y="265683"/>
                  </a:lnTo>
                  <a:lnTo>
                    <a:pt x="2145931" y="281114"/>
                  </a:lnTo>
                  <a:lnTo>
                    <a:pt x="2140394" y="300735"/>
                  </a:lnTo>
                  <a:lnTo>
                    <a:pt x="2146641" y="320876"/>
                  </a:lnTo>
                  <a:lnTo>
                    <a:pt x="2163770" y="334659"/>
                  </a:lnTo>
                  <a:lnTo>
                    <a:pt x="2189363" y="343951"/>
                  </a:lnTo>
                  <a:lnTo>
                    <a:pt x="2221002" y="350615"/>
                  </a:lnTo>
                  <a:lnTo>
                    <a:pt x="2256268" y="356517"/>
                  </a:lnTo>
                  <a:lnTo>
                    <a:pt x="2292744" y="363522"/>
                  </a:lnTo>
                  <a:lnTo>
                    <a:pt x="2359648" y="388301"/>
                  </a:lnTo>
                  <a:lnTo>
                    <a:pt x="2402371" y="439870"/>
                  </a:lnTo>
                  <a:lnTo>
                    <a:pt x="2408618" y="480364"/>
                  </a:lnTo>
                  <a:lnTo>
                    <a:pt x="2402514" y="518521"/>
                  </a:lnTo>
                  <a:lnTo>
                    <a:pt x="2355989" y="577900"/>
                  </a:lnTo>
                  <a:lnTo>
                    <a:pt x="2317103" y="597769"/>
                  </a:lnTo>
                  <a:lnTo>
                    <a:pt x="2268824" y="610187"/>
                  </a:lnTo>
                  <a:lnTo>
                    <a:pt x="2211920" y="614476"/>
                  </a:lnTo>
                  <a:lnTo>
                    <a:pt x="2158187" y="610742"/>
                  </a:lnTo>
                  <a:lnTo>
                    <a:pt x="2107577" y="600455"/>
                  </a:lnTo>
                  <a:lnTo>
                    <a:pt x="2063216" y="584987"/>
                  </a:lnTo>
                  <a:lnTo>
                    <a:pt x="2028228" y="565708"/>
                  </a:lnTo>
                  <a:lnTo>
                    <a:pt x="2067242" y="488492"/>
                  </a:lnTo>
                  <a:lnTo>
                    <a:pt x="2099322" y="505853"/>
                  </a:lnTo>
                  <a:lnTo>
                    <a:pt x="2136736" y="519480"/>
                  </a:lnTo>
                  <a:lnTo>
                    <a:pt x="2177199" y="528383"/>
                  </a:lnTo>
                  <a:lnTo>
                    <a:pt x="2218423" y="531571"/>
                  </a:lnTo>
                  <a:lnTo>
                    <a:pt x="2259736" y="528307"/>
                  </a:lnTo>
                  <a:lnTo>
                    <a:pt x="2288019" y="518871"/>
                  </a:lnTo>
                  <a:lnTo>
                    <a:pt x="2304262" y="503796"/>
                  </a:lnTo>
                  <a:lnTo>
                    <a:pt x="2309456" y="483615"/>
                  </a:lnTo>
                  <a:lnTo>
                    <a:pt x="2303209" y="464685"/>
                  </a:lnTo>
                  <a:lnTo>
                    <a:pt x="2286080" y="451878"/>
                  </a:lnTo>
                  <a:lnTo>
                    <a:pt x="2260487" y="443335"/>
                  </a:lnTo>
                  <a:lnTo>
                    <a:pt x="2228848" y="437200"/>
                  </a:lnTo>
                  <a:lnTo>
                    <a:pt x="2193582" y="431614"/>
                  </a:lnTo>
                  <a:lnTo>
                    <a:pt x="2157107" y="424720"/>
                  </a:lnTo>
                  <a:lnTo>
                    <a:pt x="2090202" y="399578"/>
                  </a:lnTo>
                  <a:lnTo>
                    <a:pt x="2047479" y="346911"/>
                  </a:lnTo>
                  <a:lnTo>
                    <a:pt x="2041232" y="305612"/>
                  </a:lnTo>
                  <a:lnTo>
                    <a:pt x="2047253" y="267053"/>
                  </a:lnTo>
                  <a:lnTo>
                    <a:pt x="2064743" y="233935"/>
                  </a:lnTo>
                  <a:lnTo>
                    <a:pt x="2092845" y="206959"/>
                  </a:lnTo>
                  <a:lnTo>
                    <a:pt x="2130701" y="186823"/>
                  </a:lnTo>
                  <a:lnTo>
                    <a:pt x="2177452" y="174228"/>
                  </a:lnTo>
                  <a:lnTo>
                    <a:pt x="2232240" y="169875"/>
                  </a:lnTo>
                  <a:close/>
                </a:path>
                <a:path w="2596515" h="772160">
                  <a:moveTo>
                    <a:pt x="1761553" y="169875"/>
                  </a:moveTo>
                  <a:lnTo>
                    <a:pt x="1807387" y="173947"/>
                  </a:lnTo>
                  <a:lnTo>
                    <a:pt x="1849335" y="185839"/>
                  </a:lnTo>
                  <a:lnTo>
                    <a:pt x="1886711" y="205065"/>
                  </a:lnTo>
                  <a:lnTo>
                    <a:pt x="1918830" y="231139"/>
                  </a:lnTo>
                  <a:lnTo>
                    <a:pt x="1945004" y="263577"/>
                  </a:lnTo>
                  <a:lnTo>
                    <a:pt x="1964550" y="301891"/>
                  </a:lnTo>
                  <a:lnTo>
                    <a:pt x="1976780" y="345597"/>
                  </a:lnTo>
                  <a:lnTo>
                    <a:pt x="1981009" y="394207"/>
                  </a:lnTo>
                  <a:lnTo>
                    <a:pt x="1980869" y="400964"/>
                  </a:lnTo>
                  <a:lnTo>
                    <a:pt x="1980501" y="408635"/>
                  </a:lnTo>
                  <a:lnTo>
                    <a:pt x="1979980" y="416610"/>
                  </a:lnTo>
                  <a:lnTo>
                    <a:pt x="1979383" y="424281"/>
                  </a:lnTo>
                  <a:lnTo>
                    <a:pt x="1638820" y="424281"/>
                  </a:lnTo>
                  <a:lnTo>
                    <a:pt x="1655305" y="467283"/>
                  </a:lnTo>
                  <a:lnTo>
                    <a:pt x="1685353" y="500075"/>
                  </a:lnTo>
                  <a:lnTo>
                    <a:pt x="1727288" y="520979"/>
                  </a:lnTo>
                  <a:lnTo>
                    <a:pt x="1779435" y="528319"/>
                  </a:lnTo>
                  <a:lnTo>
                    <a:pt x="1814080" y="525411"/>
                  </a:lnTo>
                  <a:lnTo>
                    <a:pt x="1845068" y="516635"/>
                  </a:lnTo>
                  <a:lnTo>
                    <a:pt x="1872703" y="501916"/>
                  </a:lnTo>
                  <a:lnTo>
                    <a:pt x="1897291" y="481177"/>
                  </a:lnTo>
                  <a:lnTo>
                    <a:pt x="1951748" y="543763"/>
                  </a:lnTo>
                  <a:lnTo>
                    <a:pt x="1918500" y="574357"/>
                  </a:lnTo>
                  <a:lnTo>
                    <a:pt x="1877783" y="596493"/>
                  </a:lnTo>
                  <a:lnTo>
                    <a:pt x="1830362" y="609942"/>
                  </a:lnTo>
                  <a:lnTo>
                    <a:pt x="1776996" y="614476"/>
                  </a:lnTo>
                  <a:lnTo>
                    <a:pt x="1724921" y="610208"/>
                  </a:lnTo>
                  <a:lnTo>
                    <a:pt x="1678152" y="597852"/>
                  </a:lnTo>
                  <a:lnTo>
                    <a:pt x="1637193" y="578086"/>
                  </a:lnTo>
                  <a:lnTo>
                    <a:pt x="1602549" y="551586"/>
                  </a:lnTo>
                  <a:lnTo>
                    <a:pt x="1574725" y="519028"/>
                  </a:lnTo>
                  <a:lnTo>
                    <a:pt x="1554225" y="481088"/>
                  </a:lnTo>
                  <a:lnTo>
                    <a:pt x="1541556" y="438443"/>
                  </a:lnTo>
                  <a:lnTo>
                    <a:pt x="1537220" y="391769"/>
                  </a:lnTo>
                  <a:lnTo>
                    <a:pt x="1541559" y="345130"/>
                  </a:lnTo>
                  <a:lnTo>
                    <a:pt x="1554098" y="302577"/>
                  </a:lnTo>
                  <a:lnTo>
                    <a:pt x="1574125" y="264768"/>
                  </a:lnTo>
                  <a:lnTo>
                    <a:pt x="1600923" y="232359"/>
                  </a:lnTo>
                  <a:lnTo>
                    <a:pt x="1633780" y="206008"/>
                  </a:lnTo>
                  <a:lnTo>
                    <a:pt x="1671980" y="186372"/>
                  </a:lnTo>
                  <a:lnTo>
                    <a:pt x="1714809" y="174109"/>
                  </a:lnTo>
                  <a:lnTo>
                    <a:pt x="1761553" y="169875"/>
                  </a:lnTo>
                  <a:close/>
                </a:path>
                <a:path w="2596515" h="772160">
                  <a:moveTo>
                    <a:pt x="775182" y="169875"/>
                  </a:moveTo>
                  <a:lnTo>
                    <a:pt x="825535" y="173526"/>
                  </a:lnTo>
                  <a:lnTo>
                    <a:pt x="869078" y="184557"/>
                  </a:lnTo>
                  <a:lnTo>
                    <a:pt x="905469" y="203081"/>
                  </a:lnTo>
                  <a:lnTo>
                    <a:pt x="934368" y="229211"/>
                  </a:lnTo>
                  <a:lnTo>
                    <a:pt x="955432" y="263062"/>
                  </a:lnTo>
                  <a:lnTo>
                    <a:pt x="968320" y="304747"/>
                  </a:lnTo>
                  <a:lnTo>
                    <a:pt x="972692" y="354380"/>
                  </a:lnTo>
                  <a:lnTo>
                    <a:pt x="972692" y="608787"/>
                  </a:lnTo>
                  <a:lnTo>
                    <a:pt x="876782" y="608787"/>
                  </a:lnTo>
                  <a:lnTo>
                    <a:pt x="876782" y="555955"/>
                  </a:lnTo>
                  <a:lnTo>
                    <a:pt x="854303" y="580872"/>
                  </a:lnTo>
                  <a:lnTo>
                    <a:pt x="823747" y="599236"/>
                  </a:lnTo>
                  <a:lnTo>
                    <a:pt x="785571" y="610590"/>
                  </a:lnTo>
                  <a:lnTo>
                    <a:pt x="740232" y="614476"/>
                  </a:lnTo>
                  <a:lnTo>
                    <a:pt x="685332" y="608208"/>
                  </a:lnTo>
                  <a:lnTo>
                    <a:pt x="640459" y="590469"/>
                  </a:lnTo>
                  <a:lnTo>
                    <a:pt x="606861" y="562860"/>
                  </a:lnTo>
                  <a:lnTo>
                    <a:pt x="585787" y="526980"/>
                  </a:lnTo>
                  <a:lnTo>
                    <a:pt x="578485" y="484428"/>
                  </a:lnTo>
                  <a:lnTo>
                    <a:pt x="584610" y="443210"/>
                  </a:lnTo>
                  <a:lnTo>
                    <a:pt x="604078" y="407687"/>
                  </a:lnTo>
                  <a:lnTo>
                    <a:pt x="638528" y="379850"/>
                  </a:lnTo>
                  <a:lnTo>
                    <a:pt x="689598" y="361689"/>
                  </a:lnTo>
                  <a:lnTo>
                    <a:pt x="758926" y="355193"/>
                  </a:lnTo>
                  <a:lnTo>
                    <a:pt x="871092" y="355193"/>
                  </a:lnTo>
                  <a:lnTo>
                    <a:pt x="871092" y="348691"/>
                  </a:lnTo>
                  <a:lnTo>
                    <a:pt x="864374" y="308927"/>
                  </a:lnTo>
                  <a:lnTo>
                    <a:pt x="844169" y="279298"/>
                  </a:lnTo>
                  <a:lnTo>
                    <a:pt x="810399" y="260794"/>
                  </a:lnTo>
                  <a:lnTo>
                    <a:pt x="762990" y="254406"/>
                  </a:lnTo>
                  <a:lnTo>
                    <a:pt x="726414" y="257365"/>
                  </a:lnTo>
                  <a:lnTo>
                    <a:pt x="691057" y="265887"/>
                  </a:lnTo>
                  <a:lnTo>
                    <a:pt x="658749" y="279438"/>
                  </a:lnTo>
                  <a:lnTo>
                    <a:pt x="631317" y="297484"/>
                  </a:lnTo>
                  <a:lnTo>
                    <a:pt x="591489" y="223519"/>
                  </a:lnTo>
                  <a:lnTo>
                    <a:pt x="629907" y="200050"/>
                  </a:lnTo>
                  <a:lnTo>
                    <a:pt x="674497" y="183286"/>
                  </a:lnTo>
                  <a:lnTo>
                    <a:pt x="723506" y="173227"/>
                  </a:lnTo>
                  <a:lnTo>
                    <a:pt x="775182" y="169875"/>
                  </a:lnTo>
                  <a:close/>
                </a:path>
                <a:path w="2596515" h="772160">
                  <a:moveTo>
                    <a:pt x="105663" y="122732"/>
                  </a:moveTo>
                  <a:lnTo>
                    <a:pt x="105663" y="279603"/>
                  </a:lnTo>
                  <a:lnTo>
                    <a:pt x="255219" y="279603"/>
                  </a:lnTo>
                  <a:lnTo>
                    <a:pt x="303987" y="274726"/>
                  </a:lnTo>
                  <a:lnTo>
                    <a:pt x="339953" y="260095"/>
                  </a:lnTo>
                  <a:lnTo>
                    <a:pt x="362204" y="235711"/>
                  </a:lnTo>
                  <a:lnTo>
                    <a:pt x="369824" y="201574"/>
                  </a:lnTo>
                  <a:lnTo>
                    <a:pt x="362204" y="166966"/>
                  </a:lnTo>
                  <a:lnTo>
                    <a:pt x="339953" y="142341"/>
                  </a:lnTo>
                  <a:lnTo>
                    <a:pt x="303987" y="127622"/>
                  </a:lnTo>
                  <a:lnTo>
                    <a:pt x="255219" y="122732"/>
                  </a:lnTo>
                  <a:lnTo>
                    <a:pt x="105663" y="122732"/>
                  </a:lnTo>
                  <a:close/>
                </a:path>
                <a:path w="2596515" h="772160">
                  <a:moveTo>
                    <a:pt x="0" y="39827"/>
                  </a:moveTo>
                  <a:lnTo>
                    <a:pt x="266598" y="39827"/>
                  </a:lnTo>
                  <a:lnTo>
                    <a:pt x="329545" y="44519"/>
                  </a:lnTo>
                  <a:lnTo>
                    <a:pt x="381654" y="58130"/>
                  </a:lnTo>
                  <a:lnTo>
                    <a:pt x="422655" y="79959"/>
                  </a:lnTo>
                  <a:lnTo>
                    <a:pt x="452278" y="109306"/>
                  </a:lnTo>
                  <a:lnTo>
                    <a:pt x="470249" y="145472"/>
                  </a:lnTo>
                  <a:lnTo>
                    <a:pt x="476300" y="187756"/>
                  </a:lnTo>
                  <a:lnTo>
                    <a:pt x="471042" y="228688"/>
                  </a:lnTo>
                  <a:lnTo>
                    <a:pt x="456183" y="263448"/>
                  </a:lnTo>
                  <a:lnTo>
                    <a:pt x="433095" y="291655"/>
                  </a:lnTo>
                  <a:lnTo>
                    <a:pt x="403148" y="312927"/>
                  </a:lnTo>
                  <a:lnTo>
                    <a:pt x="444868" y="332854"/>
                  </a:lnTo>
                  <a:lnTo>
                    <a:pt x="477215" y="363219"/>
                  </a:lnTo>
                  <a:lnTo>
                    <a:pt x="498132" y="403796"/>
                  </a:lnTo>
                  <a:lnTo>
                    <a:pt x="505561" y="454355"/>
                  </a:lnTo>
                  <a:lnTo>
                    <a:pt x="500902" y="493620"/>
                  </a:lnTo>
                  <a:lnTo>
                    <a:pt x="463973" y="556085"/>
                  </a:lnTo>
                  <a:lnTo>
                    <a:pt x="431930" y="578715"/>
                  </a:lnTo>
                  <a:lnTo>
                    <a:pt x="390987" y="595232"/>
                  </a:lnTo>
                  <a:lnTo>
                    <a:pt x="341257" y="605351"/>
                  </a:lnTo>
                  <a:lnTo>
                    <a:pt x="282854" y="608787"/>
                  </a:lnTo>
                  <a:lnTo>
                    <a:pt x="0" y="608787"/>
                  </a:lnTo>
                  <a:lnTo>
                    <a:pt x="0" y="39827"/>
                  </a:lnTo>
                  <a:close/>
                </a:path>
                <a:path w="2596515" h="772160">
                  <a:moveTo>
                    <a:pt x="2530233" y="0"/>
                  </a:moveTo>
                  <a:lnTo>
                    <a:pt x="2556636" y="4927"/>
                  </a:lnTo>
                  <a:lnTo>
                    <a:pt x="2577477" y="18694"/>
                  </a:lnTo>
                  <a:lnTo>
                    <a:pt x="2591155" y="39776"/>
                  </a:lnTo>
                  <a:lnTo>
                    <a:pt x="2596070" y="66649"/>
                  </a:lnTo>
                  <a:lnTo>
                    <a:pt x="2595333" y="80200"/>
                  </a:lnTo>
                  <a:lnTo>
                    <a:pt x="2592616" y="94589"/>
                  </a:lnTo>
                  <a:lnTo>
                    <a:pt x="2587155" y="112483"/>
                  </a:lnTo>
                  <a:lnTo>
                    <a:pt x="2578188" y="136550"/>
                  </a:lnTo>
                  <a:lnTo>
                    <a:pt x="2535923" y="251967"/>
                  </a:lnTo>
                  <a:lnTo>
                    <a:pt x="2470086" y="251967"/>
                  </a:lnTo>
                  <a:lnTo>
                    <a:pt x="2502598" y="126796"/>
                  </a:lnTo>
                  <a:lnTo>
                    <a:pt x="2487028" y="117855"/>
                  </a:lnTo>
                  <a:lnTo>
                    <a:pt x="2474963" y="104647"/>
                  </a:lnTo>
                  <a:lnTo>
                    <a:pt x="2467165" y="87477"/>
                  </a:lnTo>
                  <a:lnTo>
                    <a:pt x="2464396" y="66649"/>
                  </a:lnTo>
                  <a:lnTo>
                    <a:pt x="2469426" y="39433"/>
                  </a:lnTo>
                  <a:lnTo>
                    <a:pt x="2483294" y="18389"/>
                  </a:lnTo>
                  <a:lnTo>
                    <a:pt x="2504173" y="4813"/>
                  </a:lnTo>
                  <a:lnTo>
                    <a:pt x="2530233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657088" y="2837688"/>
            <a:ext cx="3794760" cy="695325"/>
            <a:chOff x="5657088" y="2837688"/>
            <a:chExt cx="3794760" cy="69532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7088" y="2837688"/>
              <a:ext cx="3794760" cy="6949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75388" y="2856890"/>
              <a:ext cx="3710304" cy="608965"/>
            </a:xfrm>
            <a:custGeom>
              <a:avLst/>
              <a:gdLst/>
              <a:ahLst/>
              <a:cxnLst/>
              <a:rect l="l" t="t" r="r" b="b"/>
              <a:pathLst>
                <a:path w="3710304" h="608964">
                  <a:moveTo>
                    <a:pt x="1809457" y="164185"/>
                  </a:moveTo>
                  <a:lnTo>
                    <a:pt x="1761267" y="168386"/>
                  </a:lnTo>
                  <a:lnTo>
                    <a:pt x="1717154" y="180568"/>
                  </a:lnTo>
                  <a:lnTo>
                    <a:pt x="1677841" y="200104"/>
                  </a:lnTo>
                  <a:lnTo>
                    <a:pt x="1644053" y="226364"/>
                  </a:lnTo>
                  <a:lnTo>
                    <a:pt x="1616513" y="258721"/>
                  </a:lnTo>
                  <a:lnTo>
                    <a:pt x="1595945" y="296545"/>
                  </a:lnTo>
                  <a:lnTo>
                    <a:pt x="1583074" y="339207"/>
                  </a:lnTo>
                  <a:lnTo>
                    <a:pt x="1578622" y="386079"/>
                  </a:lnTo>
                  <a:lnTo>
                    <a:pt x="1583074" y="432987"/>
                  </a:lnTo>
                  <a:lnTo>
                    <a:pt x="1595945" y="475741"/>
                  </a:lnTo>
                  <a:lnTo>
                    <a:pt x="1616513" y="513695"/>
                  </a:lnTo>
                  <a:lnTo>
                    <a:pt x="1644053" y="546201"/>
                  </a:lnTo>
                  <a:lnTo>
                    <a:pt x="1677841" y="572611"/>
                  </a:lnTo>
                  <a:lnTo>
                    <a:pt x="1717154" y="592277"/>
                  </a:lnTo>
                  <a:lnTo>
                    <a:pt x="1761267" y="604551"/>
                  </a:lnTo>
                  <a:lnTo>
                    <a:pt x="1809457" y="608787"/>
                  </a:lnTo>
                  <a:lnTo>
                    <a:pt x="1858149" y="604551"/>
                  </a:lnTo>
                  <a:lnTo>
                    <a:pt x="1902574" y="592277"/>
                  </a:lnTo>
                  <a:lnTo>
                    <a:pt x="1942045" y="572611"/>
                  </a:lnTo>
                  <a:lnTo>
                    <a:pt x="1975878" y="546201"/>
                  </a:lnTo>
                  <a:lnTo>
                    <a:pt x="1996513" y="521817"/>
                  </a:lnTo>
                  <a:lnTo>
                    <a:pt x="1809457" y="521817"/>
                  </a:lnTo>
                  <a:lnTo>
                    <a:pt x="1768011" y="515659"/>
                  </a:lnTo>
                  <a:lnTo>
                    <a:pt x="1732651" y="497914"/>
                  </a:lnTo>
                  <a:lnTo>
                    <a:pt x="1705172" y="469674"/>
                  </a:lnTo>
                  <a:lnTo>
                    <a:pt x="1687368" y="432032"/>
                  </a:lnTo>
                  <a:lnTo>
                    <a:pt x="1681035" y="386079"/>
                  </a:lnTo>
                  <a:lnTo>
                    <a:pt x="1687368" y="340127"/>
                  </a:lnTo>
                  <a:lnTo>
                    <a:pt x="1705172" y="302485"/>
                  </a:lnTo>
                  <a:lnTo>
                    <a:pt x="1732651" y="274245"/>
                  </a:lnTo>
                  <a:lnTo>
                    <a:pt x="1768011" y="256500"/>
                  </a:lnTo>
                  <a:lnTo>
                    <a:pt x="1809457" y="250342"/>
                  </a:lnTo>
                  <a:lnTo>
                    <a:pt x="1996263" y="250342"/>
                  </a:lnTo>
                  <a:lnTo>
                    <a:pt x="1975878" y="226364"/>
                  </a:lnTo>
                  <a:lnTo>
                    <a:pt x="1942045" y="200104"/>
                  </a:lnTo>
                  <a:lnTo>
                    <a:pt x="1902574" y="180568"/>
                  </a:lnTo>
                  <a:lnTo>
                    <a:pt x="1858149" y="168386"/>
                  </a:lnTo>
                  <a:lnTo>
                    <a:pt x="1809457" y="164185"/>
                  </a:lnTo>
                  <a:close/>
                </a:path>
                <a:path w="3710304" h="608964">
                  <a:moveTo>
                    <a:pt x="1996263" y="250342"/>
                  </a:moveTo>
                  <a:lnTo>
                    <a:pt x="1809457" y="250342"/>
                  </a:lnTo>
                  <a:lnTo>
                    <a:pt x="1851300" y="256500"/>
                  </a:lnTo>
                  <a:lnTo>
                    <a:pt x="1886901" y="274245"/>
                  </a:lnTo>
                  <a:lnTo>
                    <a:pt x="1914504" y="302485"/>
                  </a:lnTo>
                  <a:lnTo>
                    <a:pt x="1932353" y="340127"/>
                  </a:lnTo>
                  <a:lnTo>
                    <a:pt x="1938693" y="386079"/>
                  </a:lnTo>
                  <a:lnTo>
                    <a:pt x="1932353" y="432032"/>
                  </a:lnTo>
                  <a:lnTo>
                    <a:pt x="1914504" y="469674"/>
                  </a:lnTo>
                  <a:lnTo>
                    <a:pt x="1886901" y="497914"/>
                  </a:lnTo>
                  <a:lnTo>
                    <a:pt x="1851300" y="515659"/>
                  </a:lnTo>
                  <a:lnTo>
                    <a:pt x="1809457" y="521817"/>
                  </a:lnTo>
                  <a:lnTo>
                    <a:pt x="1996513" y="521817"/>
                  </a:lnTo>
                  <a:lnTo>
                    <a:pt x="2003386" y="513695"/>
                  </a:lnTo>
                  <a:lnTo>
                    <a:pt x="2023884" y="475741"/>
                  </a:lnTo>
                  <a:lnTo>
                    <a:pt x="2036686" y="432987"/>
                  </a:lnTo>
                  <a:lnTo>
                    <a:pt x="2041105" y="386079"/>
                  </a:lnTo>
                  <a:lnTo>
                    <a:pt x="2036686" y="339207"/>
                  </a:lnTo>
                  <a:lnTo>
                    <a:pt x="2023884" y="296545"/>
                  </a:lnTo>
                  <a:lnTo>
                    <a:pt x="2003386" y="258721"/>
                  </a:lnTo>
                  <a:lnTo>
                    <a:pt x="1996263" y="250342"/>
                  </a:lnTo>
                  <a:close/>
                </a:path>
                <a:path w="3710304" h="608964">
                  <a:moveTo>
                    <a:pt x="2668143" y="164185"/>
                  </a:moveTo>
                  <a:lnTo>
                    <a:pt x="2621399" y="168419"/>
                  </a:lnTo>
                  <a:lnTo>
                    <a:pt x="2578569" y="180682"/>
                  </a:lnTo>
                  <a:lnTo>
                    <a:pt x="2540369" y="200318"/>
                  </a:lnTo>
                  <a:lnTo>
                    <a:pt x="2507513" y="226669"/>
                  </a:lnTo>
                  <a:lnTo>
                    <a:pt x="2480714" y="259078"/>
                  </a:lnTo>
                  <a:lnTo>
                    <a:pt x="2460688" y="296887"/>
                  </a:lnTo>
                  <a:lnTo>
                    <a:pt x="2448148" y="339440"/>
                  </a:lnTo>
                  <a:lnTo>
                    <a:pt x="2443810" y="386079"/>
                  </a:lnTo>
                  <a:lnTo>
                    <a:pt x="2448145" y="432754"/>
                  </a:lnTo>
                  <a:lnTo>
                    <a:pt x="2460815" y="475399"/>
                  </a:lnTo>
                  <a:lnTo>
                    <a:pt x="2481314" y="513338"/>
                  </a:lnTo>
                  <a:lnTo>
                    <a:pt x="2509138" y="545896"/>
                  </a:lnTo>
                  <a:lnTo>
                    <a:pt x="2543783" y="572396"/>
                  </a:lnTo>
                  <a:lnTo>
                    <a:pt x="2584742" y="592162"/>
                  </a:lnTo>
                  <a:lnTo>
                    <a:pt x="2631511" y="604518"/>
                  </a:lnTo>
                  <a:lnTo>
                    <a:pt x="2683586" y="608787"/>
                  </a:lnTo>
                  <a:lnTo>
                    <a:pt x="2736951" y="604253"/>
                  </a:lnTo>
                  <a:lnTo>
                    <a:pt x="2784373" y="590803"/>
                  </a:lnTo>
                  <a:lnTo>
                    <a:pt x="2825089" y="568667"/>
                  </a:lnTo>
                  <a:lnTo>
                    <a:pt x="2858338" y="538073"/>
                  </a:lnTo>
                  <a:lnTo>
                    <a:pt x="2844900" y="522630"/>
                  </a:lnTo>
                  <a:lnTo>
                    <a:pt x="2686024" y="522630"/>
                  </a:lnTo>
                  <a:lnTo>
                    <a:pt x="2633878" y="515289"/>
                  </a:lnTo>
                  <a:lnTo>
                    <a:pt x="2591943" y="494385"/>
                  </a:lnTo>
                  <a:lnTo>
                    <a:pt x="2561894" y="461594"/>
                  </a:lnTo>
                  <a:lnTo>
                    <a:pt x="2545410" y="418591"/>
                  </a:lnTo>
                  <a:lnTo>
                    <a:pt x="2885973" y="418591"/>
                  </a:lnTo>
                  <a:lnTo>
                    <a:pt x="2886570" y="410921"/>
                  </a:lnTo>
                  <a:lnTo>
                    <a:pt x="2887091" y="402945"/>
                  </a:lnTo>
                  <a:lnTo>
                    <a:pt x="2887459" y="395274"/>
                  </a:lnTo>
                  <a:lnTo>
                    <a:pt x="2887599" y="388518"/>
                  </a:lnTo>
                  <a:lnTo>
                    <a:pt x="2884346" y="351129"/>
                  </a:lnTo>
                  <a:lnTo>
                    <a:pt x="2544597" y="351129"/>
                  </a:lnTo>
                  <a:lnTo>
                    <a:pt x="2558757" y="307873"/>
                  </a:lnTo>
                  <a:lnTo>
                    <a:pt x="2585338" y="274523"/>
                  </a:lnTo>
                  <a:lnTo>
                    <a:pt x="2622435" y="253060"/>
                  </a:lnTo>
                  <a:lnTo>
                    <a:pt x="2668143" y="245465"/>
                  </a:lnTo>
                  <a:lnTo>
                    <a:pt x="2841570" y="245465"/>
                  </a:lnTo>
                  <a:lnTo>
                    <a:pt x="2825419" y="225450"/>
                  </a:lnTo>
                  <a:lnTo>
                    <a:pt x="2793301" y="199375"/>
                  </a:lnTo>
                  <a:lnTo>
                    <a:pt x="2755925" y="180149"/>
                  </a:lnTo>
                  <a:lnTo>
                    <a:pt x="2713977" y="168257"/>
                  </a:lnTo>
                  <a:lnTo>
                    <a:pt x="2668143" y="164185"/>
                  </a:lnTo>
                  <a:close/>
                </a:path>
                <a:path w="3710304" h="608964">
                  <a:moveTo>
                    <a:pt x="2803880" y="475488"/>
                  </a:moveTo>
                  <a:lnTo>
                    <a:pt x="2779293" y="496227"/>
                  </a:lnTo>
                  <a:lnTo>
                    <a:pt x="2751658" y="510946"/>
                  </a:lnTo>
                  <a:lnTo>
                    <a:pt x="2720670" y="519722"/>
                  </a:lnTo>
                  <a:lnTo>
                    <a:pt x="2686024" y="522630"/>
                  </a:lnTo>
                  <a:lnTo>
                    <a:pt x="2844900" y="522630"/>
                  </a:lnTo>
                  <a:lnTo>
                    <a:pt x="2803880" y="475488"/>
                  </a:lnTo>
                  <a:close/>
                </a:path>
                <a:path w="3710304" h="608964">
                  <a:moveTo>
                    <a:pt x="2841570" y="245465"/>
                  </a:moveTo>
                  <a:lnTo>
                    <a:pt x="2668143" y="245465"/>
                  </a:lnTo>
                  <a:lnTo>
                    <a:pt x="2714294" y="253174"/>
                  </a:lnTo>
                  <a:lnTo>
                    <a:pt x="2751454" y="274827"/>
                  </a:lnTo>
                  <a:lnTo>
                    <a:pt x="2777642" y="308216"/>
                  </a:lnTo>
                  <a:lnTo>
                    <a:pt x="2790875" y="351129"/>
                  </a:lnTo>
                  <a:lnTo>
                    <a:pt x="2884346" y="351129"/>
                  </a:lnTo>
                  <a:lnTo>
                    <a:pt x="2883369" y="339907"/>
                  </a:lnTo>
                  <a:lnTo>
                    <a:pt x="2871139" y="296202"/>
                  </a:lnTo>
                  <a:lnTo>
                    <a:pt x="2851594" y="257887"/>
                  </a:lnTo>
                  <a:lnTo>
                    <a:pt x="2841570" y="245465"/>
                  </a:lnTo>
                  <a:close/>
                </a:path>
                <a:path w="3710304" h="608964">
                  <a:moveTo>
                    <a:pt x="1298130" y="164185"/>
                  </a:moveTo>
                  <a:lnTo>
                    <a:pt x="1251386" y="168419"/>
                  </a:lnTo>
                  <a:lnTo>
                    <a:pt x="1208557" y="180682"/>
                  </a:lnTo>
                  <a:lnTo>
                    <a:pt x="1170357" y="200318"/>
                  </a:lnTo>
                  <a:lnTo>
                    <a:pt x="1137500" y="226669"/>
                  </a:lnTo>
                  <a:lnTo>
                    <a:pt x="1110702" y="259078"/>
                  </a:lnTo>
                  <a:lnTo>
                    <a:pt x="1090676" y="296887"/>
                  </a:lnTo>
                  <a:lnTo>
                    <a:pt x="1078136" y="339440"/>
                  </a:lnTo>
                  <a:lnTo>
                    <a:pt x="1073797" y="386079"/>
                  </a:lnTo>
                  <a:lnTo>
                    <a:pt x="1078133" y="432754"/>
                  </a:lnTo>
                  <a:lnTo>
                    <a:pt x="1090802" y="475399"/>
                  </a:lnTo>
                  <a:lnTo>
                    <a:pt x="1111302" y="513338"/>
                  </a:lnTo>
                  <a:lnTo>
                    <a:pt x="1139126" y="545896"/>
                  </a:lnTo>
                  <a:lnTo>
                    <a:pt x="1173770" y="572396"/>
                  </a:lnTo>
                  <a:lnTo>
                    <a:pt x="1214729" y="592162"/>
                  </a:lnTo>
                  <a:lnTo>
                    <a:pt x="1261498" y="604518"/>
                  </a:lnTo>
                  <a:lnTo>
                    <a:pt x="1313573" y="608787"/>
                  </a:lnTo>
                  <a:lnTo>
                    <a:pt x="1366939" y="604253"/>
                  </a:lnTo>
                  <a:lnTo>
                    <a:pt x="1414360" y="590803"/>
                  </a:lnTo>
                  <a:lnTo>
                    <a:pt x="1455077" y="568667"/>
                  </a:lnTo>
                  <a:lnTo>
                    <a:pt x="1488325" y="538073"/>
                  </a:lnTo>
                  <a:lnTo>
                    <a:pt x="1474888" y="522630"/>
                  </a:lnTo>
                  <a:lnTo>
                    <a:pt x="1316012" y="522630"/>
                  </a:lnTo>
                  <a:lnTo>
                    <a:pt x="1263865" y="515289"/>
                  </a:lnTo>
                  <a:lnTo>
                    <a:pt x="1221930" y="494385"/>
                  </a:lnTo>
                  <a:lnTo>
                    <a:pt x="1191882" y="461594"/>
                  </a:lnTo>
                  <a:lnTo>
                    <a:pt x="1175397" y="418591"/>
                  </a:lnTo>
                  <a:lnTo>
                    <a:pt x="1515960" y="418591"/>
                  </a:lnTo>
                  <a:lnTo>
                    <a:pt x="1516557" y="410921"/>
                  </a:lnTo>
                  <a:lnTo>
                    <a:pt x="1517078" y="402945"/>
                  </a:lnTo>
                  <a:lnTo>
                    <a:pt x="1517446" y="395274"/>
                  </a:lnTo>
                  <a:lnTo>
                    <a:pt x="1517586" y="388518"/>
                  </a:lnTo>
                  <a:lnTo>
                    <a:pt x="1514333" y="351129"/>
                  </a:lnTo>
                  <a:lnTo>
                    <a:pt x="1174584" y="351129"/>
                  </a:lnTo>
                  <a:lnTo>
                    <a:pt x="1188745" y="307873"/>
                  </a:lnTo>
                  <a:lnTo>
                    <a:pt x="1215326" y="274523"/>
                  </a:lnTo>
                  <a:lnTo>
                    <a:pt x="1252423" y="253060"/>
                  </a:lnTo>
                  <a:lnTo>
                    <a:pt x="1298130" y="245465"/>
                  </a:lnTo>
                  <a:lnTo>
                    <a:pt x="1471558" y="245465"/>
                  </a:lnTo>
                  <a:lnTo>
                    <a:pt x="1455407" y="225450"/>
                  </a:lnTo>
                  <a:lnTo>
                    <a:pt x="1423289" y="199375"/>
                  </a:lnTo>
                  <a:lnTo>
                    <a:pt x="1385912" y="180149"/>
                  </a:lnTo>
                  <a:lnTo>
                    <a:pt x="1343964" y="168257"/>
                  </a:lnTo>
                  <a:lnTo>
                    <a:pt x="1298130" y="164185"/>
                  </a:lnTo>
                  <a:close/>
                </a:path>
                <a:path w="3710304" h="608964">
                  <a:moveTo>
                    <a:pt x="1433868" y="475488"/>
                  </a:moveTo>
                  <a:lnTo>
                    <a:pt x="1409280" y="496227"/>
                  </a:lnTo>
                  <a:lnTo>
                    <a:pt x="1381645" y="510946"/>
                  </a:lnTo>
                  <a:lnTo>
                    <a:pt x="1350657" y="519722"/>
                  </a:lnTo>
                  <a:lnTo>
                    <a:pt x="1316012" y="522630"/>
                  </a:lnTo>
                  <a:lnTo>
                    <a:pt x="1474888" y="522630"/>
                  </a:lnTo>
                  <a:lnTo>
                    <a:pt x="1433868" y="475488"/>
                  </a:lnTo>
                  <a:close/>
                </a:path>
                <a:path w="3710304" h="608964">
                  <a:moveTo>
                    <a:pt x="1471558" y="245465"/>
                  </a:moveTo>
                  <a:lnTo>
                    <a:pt x="1298130" y="245465"/>
                  </a:lnTo>
                  <a:lnTo>
                    <a:pt x="1344282" y="253174"/>
                  </a:lnTo>
                  <a:lnTo>
                    <a:pt x="1381442" y="274827"/>
                  </a:lnTo>
                  <a:lnTo>
                    <a:pt x="1407629" y="308216"/>
                  </a:lnTo>
                  <a:lnTo>
                    <a:pt x="1420863" y="351129"/>
                  </a:lnTo>
                  <a:lnTo>
                    <a:pt x="1514333" y="351129"/>
                  </a:lnTo>
                  <a:lnTo>
                    <a:pt x="1513357" y="339907"/>
                  </a:lnTo>
                  <a:lnTo>
                    <a:pt x="1501127" y="296202"/>
                  </a:lnTo>
                  <a:lnTo>
                    <a:pt x="1481582" y="257887"/>
                  </a:lnTo>
                  <a:lnTo>
                    <a:pt x="1471558" y="245465"/>
                  </a:lnTo>
                  <a:close/>
                </a:path>
                <a:path w="3710304" h="608964">
                  <a:moveTo>
                    <a:pt x="3081121" y="169062"/>
                  </a:moveTo>
                  <a:lnTo>
                    <a:pt x="2984398" y="169062"/>
                  </a:lnTo>
                  <a:lnTo>
                    <a:pt x="2984398" y="603097"/>
                  </a:lnTo>
                  <a:lnTo>
                    <a:pt x="3085998" y="603097"/>
                  </a:lnTo>
                  <a:lnTo>
                    <a:pt x="3085998" y="382828"/>
                  </a:lnTo>
                  <a:lnTo>
                    <a:pt x="3094164" y="326161"/>
                  </a:lnTo>
                  <a:lnTo>
                    <a:pt x="3117189" y="285496"/>
                  </a:lnTo>
                  <a:lnTo>
                    <a:pt x="3152863" y="260985"/>
                  </a:lnTo>
                  <a:lnTo>
                    <a:pt x="3198977" y="252780"/>
                  </a:lnTo>
                  <a:lnTo>
                    <a:pt x="3689454" y="252780"/>
                  </a:lnTo>
                  <a:lnTo>
                    <a:pt x="3687380" y="246910"/>
                  </a:lnTo>
                  <a:lnTo>
                    <a:pt x="3679786" y="236524"/>
                  </a:lnTo>
                  <a:lnTo>
                    <a:pt x="3369665" y="236524"/>
                  </a:lnTo>
                  <a:lnTo>
                    <a:pt x="3359479" y="224332"/>
                  </a:lnTo>
                  <a:lnTo>
                    <a:pt x="3081121" y="224332"/>
                  </a:lnTo>
                  <a:lnTo>
                    <a:pt x="3081121" y="169062"/>
                  </a:lnTo>
                  <a:close/>
                </a:path>
                <a:path w="3710304" h="608964">
                  <a:moveTo>
                    <a:pt x="3511092" y="252780"/>
                  </a:moveTo>
                  <a:lnTo>
                    <a:pt x="3198977" y="252780"/>
                  </a:lnTo>
                  <a:lnTo>
                    <a:pt x="3240278" y="259829"/>
                  </a:lnTo>
                  <a:lnTo>
                    <a:pt x="3270910" y="281127"/>
                  </a:lnTo>
                  <a:lnTo>
                    <a:pt x="3289960" y="316903"/>
                  </a:lnTo>
                  <a:lnTo>
                    <a:pt x="3296513" y="367385"/>
                  </a:lnTo>
                  <a:lnTo>
                    <a:pt x="3296513" y="603097"/>
                  </a:lnTo>
                  <a:lnTo>
                    <a:pt x="3398113" y="603097"/>
                  </a:lnTo>
                  <a:lnTo>
                    <a:pt x="3398113" y="382828"/>
                  </a:lnTo>
                  <a:lnTo>
                    <a:pt x="3406394" y="326161"/>
                  </a:lnTo>
                  <a:lnTo>
                    <a:pt x="3429609" y="285496"/>
                  </a:lnTo>
                  <a:lnTo>
                    <a:pt x="3465322" y="260985"/>
                  </a:lnTo>
                  <a:lnTo>
                    <a:pt x="3511092" y="252780"/>
                  </a:lnTo>
                  <a:close/>
                </a:path>
                <a:path w="3710304" h="608964">
                  <a:moveTo>
                    <a:pt x="3689454" y="252780"/>
                  </a:moveTo>
                  <a:lnTo>
                    <a:pt x="3511092" y="252780"/>
                  </a:lnTo>
                  <a:lnTo>
                    <a:pt x="3552393" y="259829"/>
                  </a:lnTo>
                  <a:lnTo>
                    <a:pt x="3583025" y="281127"/>
                  </a:lnTo>
                  <a:lnTo>
                    <a:pt x="3602075" y="316903"/>
                  </a:lnTo>
                  <a:lnTo>
                    <a:pt x="3608628" y="367385"/>
                  </a:lnTo>
                  <a:lnTo>
                    <a:pt x="3608628" y="603097"/>
                  </a:lnTo>
                  <a:lnTo>
                    <a:pt x="3710228" y="603097"/>
                  </a:lnTo>
                  <a:lnTo>
                    <a:pt x="3710228" y="354380"/>
                  </a:lnTo>
                  <a:lnTo>
                    <a:pt x="3704324" y="294854"/>
                  </a:lnTo>
                  <a:lnTo>
                    <a:pt x="3689454" y="252780"/>
                  </a:lnTo>
                  <a:close/>
                </a:path>
                <a:path w="3710304" h="608964">
                  <a:moveTo>
                    <a:pt x="3532225" y="164185"/>
                  </a:moveTo>
                  <a:lnTo>
                    <a:pt x="3482594" y="169202"/>
                  </a:lnTo>
                  <a:lnTo>
                    <a:pt x="3438144" y="183591"/>
                  </a:lnTo>
                  <a:lnTo>
                    <a:pt x="3400094" y="206362"/>
                  </a:lnTo>
                  <a:lnTo>
                    <a:pt x="3369665" y="236524"/>
                  </a:lnTo>
                  <a:lnTo>
                    <a:pt x="3679786" y="236524"/>
                  </a:lnTo>
                  <a:lnTo>
                    <a:pt x="3660546" y="210210"/>
                  </a:lnTo>
                  <a:lnTo>
                    <a:pt x="3624975" y="184415"/>
                  </a:lnTo>
                  <a:lnTo>
                    <a:pt x="3581817" y="169186"/>
                  </a:lnTo>
                  <a:lnTo>
                    <a:pt x="3532225" y="164185"/>
                  </a:lnTo>
                  <a:close/>
                </a:path>
                <a:path w="3710304" h="608964">
                  <a:moveTo>
                    <a:pt x="3223361" y="164185"/>
                  </a:moveTo>
                  <a:lnTo>
                    <a:pt x="3180676" y="168097"/>
                  </a:lnTo>
                  <a:lnTo>
                    <a:pt x="3142183" y="179628"/>
                  </a:lnTo>
                  <a:lnTo>
                    <a:pt x="3108718" y="198475"/>
                  </a:lnTo>
                  <a:lnTo>
                    <a:pt x="3081121" y="224332"/>
                  </a:lnTo>
                  <a:lnTo>
                    <a:pt x="3359479" y="224332"/>
                  </a:lnTo>
                  <a:lnTo>
                    <a:pt x="3343033" y="204647"/>
                  </a:lnTo>
                  <a:lnTo>
                    <a:pt x="3309010" y="182067"/>
                  </a:lnTo>
                  <a:lnTo>
                    <a:pt x="3268738" y="168630"/>
                  </a:lnTo>
                  <a:lnTo>
                    <a:pt x="3223361" y="164185"/>
                  </a:lnTo>
                  <a:close/>
                </a:path>
                <a:path w="3710304" h="608964">
                  <a:moveTo>
                    <a:pt x="2234984" y="169062"/>
                  </a:moveTo>
                  <a:lnTo>
                    <a:pt x="2138260" y="169062"/>
                  </a:lnTo>
                  <a:lnTo>
                    <a:pt x="2138260" y="603097"/>
                  </a:lnTo>
                  <a:lnTo>
                    <a:pt x="2239860" y="603097"/>
                  </a:lnTo>
                  <a:lnTo>
                    <a:pt x="2239860" y="392582"/>
                  </a:lnTo>
                  <a:lnTo>
                    <a:pt x="2245550" y="344614"/>
                  </a:lnTo>
                  <a:lnTo>
                    <a:pt x="2261969" y="307101"/>
                  </a:lnTo>
                  <a:lnTo>
                    <a:pt x="2288141" y="280162"/>
                  </a:lnTo>
                  <a:lnTo>
                    <a:pt x="2323091" y="263912"/>
                  </a:lnTo>
                  <a:lnTo>
                    <a:pt x="2365844" y="258470"/>
                  </a:lnTo>
                  <a:lnTo>
                    <a:pt x="2389416" y="258470"/>
                  </a:lnTo>
                  <a:lnTo>
                    <a:pt x="2389416" y="232460"/>
                  </a:lnTo>
                  <a:lnTo>
                    <a:pt x="2234984" y="232460"/>
                  </a:lnTo>
                  <a:lnTo>
                    <a:pt x="2234984" y="169062"/>
                  </a:lnTo>
                  <a:close/>
                </a:path>
                <a:path w="3710304" h="608964">
                  <a:moveTo>
                    <a:pt x="2389416" y="258470"/>
                  </a:moveTo>
                  <a:lnTo>
                    <a:pt x="2373160" y="258470"/>
                  </a:lnTo>
                  <a:lnTo>
                    <a:pt x="2380475" y="259283"/>
                  </a:lnTo>
                  <a:lnTo>
                    <a:pt x="2389416" y="260908"/>
                  </a:lnTo>
                  <a:lnTo>
                    <a:pt x="2389416" y="258470"/>
                  </a:lnTo>
                  <a:close/>
                </a:path>
                <a:path w="3710304" h="608964">
                  <a:moveTo>
                    <a:pt x="2389416" y="164185"/>
                  </a:moveTo>
                  <a:lnTo>
                    <a:pt x="2338882" y="168452"/>
                  </a:lnTo>
                  <a:lnTo>
                    <a:pt x="2296045" y="181254"/>
                  </a:lnTo>
                  <a:lnTo>
                    <a:pt x="2261285" y="202590"/>
                  </a:lnTo>
                  <a:lnTo>
                    <a:pt x="2234984" y="232460"/>
                  </a:lnTo>
                  <a:lnTo>
                    <a:pt x="2389416" y="232460"/>
                  </a:lnTo>
                  <a:lnTo>
                    <a:pt x="2389416" y="164185"/>
                  </a:lnTo>
                  <a:close/>
                </a:path>
                <a:path w="3710304" h="608964">
                  <a:moveTo>
                    <a:pt x="294233" y="123545"/>
                  </a:moveTo>
                  <a:lnTo>
                    <a:pt x="188569" y="123545"/>
                  </a:lnTo>
                  <a:lnTo>
                    <a:pt x="188569" y="603097"/>
                  </a:lnTo>
                  <a:lnTo>
                    <a:pt x="294233" y="603097"/>
                  </a:lnTo>
                  <a:lnTo>
                    <a:pt x="294233" y="123545"/>
                  </a:lnTo>
                  <a:close/>
                </a:path>
                <a:path w="3710304" h="608964">
                  <a:moveTo>
                    <a:pt x="482803" y="34137"/>
                  </a:moveTo>
                  <a:lnTo>
                    <a:pt x="0" y="34137"/>
                  </a:lnTo>
                  <a:lnTo>
                    <a:pt x="0" y="123545"/>
                  </a:lnTo>
                  <a:lnTo>
                    <a:pt x="482803" y="123545"/>
                  </a:lnTo>
                  <a:lnTo>
                    <a:pt x="482803" y="34137"/>
                  </a:lnTo>
                  <a:close/>
                </a:path>
                <a:path w="3710304" h="608964">
                  <a:moveTo>
                    <a:pt x="653948" y="0"/>
                  </a:moveTo>
                  <a:lnTo>
                    <a:pt x="552348" y="0"/>
                  </a:lnTo>
                  <a:lnTo>
                    <a:pt x="552348" y="603097"/>
                  </a:lnTo>
                  <a:lnTo>
                    <a:pt x="653948" y="603097"/>
                  </a:lnTo>
                  <a:lnTo>
                    <a:pt x="653948" y="383641"/>
                  </a:lnTo>
                  <a:lnTo>
                    <a:pt x="662698" y="326504"/>
                  </a:lnTo>
                  <a:lnTo>
                    <a:pt x="687374" y="285597"/>
                  </a:lnTo>
                  <a:lnTo>
                    <a:pt x="725614" y="260997"/>
                  </a:lnTo>
                  <a:lnTo>
                    <a:pt x="775055" y="252780"/>
                  </a:lnTo>
                  <a:lnTo>
                    <a:pt x="958160" y="252780"/>
                  </a:lnTo>
                  <a:lnTo>
                    <a:pt x="941300" y="224583"/>
                  </a:lnTo>
                  <a:lnTo>
                    <a:pt x="935997" y="219456"/>
                  </a:lnTo>
                  <a:lnTo>
                    <a:pt x="653948" y="219456"/>
                  </a:lnTo>
                  <a:lnTo>
                    <a:pt x="653948" y="0"/>
                  </a:lnTo>
                  <a:close/>
                </a:path>
                <a:path w="3710304" h="608964">
                  <a:moveTo>
                    <a:pt x="958160" y="252780"/>
                  </a:moveTo>
                  <a:lnTo>
                    <a:pt x="775055" y="252780"/>
                  </a:lnTo>
                  <a:lnTo>
                    <a:pt x="818616" y="259829"/>
                  </a:lnTo>
                  <a:lnTo>
                    <a:pt x="851052" y="281127"/>
                  </a:lnTo>
                  <a:lnTo>
                    <a:pt x="871296" y="316903"/>
                  </a:lnTo>
                  <a:lnTo>
                    <a:pt x="878281" y="367385"/>
                  </a:lnTo>
                  <a:lnTo>
                    <a:pt x="878281" y="603097"/>
                  </a:lnTo>
                  <a:lnTo>
                    <a:pt x="979881" y="603097"/>
                  </a:lnTo>
                  <a:lnTo>
                    <a:pt x="979881" y="354380"/>
                  </a:lnTo>
                  <a:lnTo>
                    <a:pt x="975300" y="302641"/>
                  </a:lnTo>
                  <a:lnTo>
                    <a:pt x="962146" y="259446"/>
                  </a:lnTo>
                  <a:lnTo>
                    <a:pt x="958160" y="252780"/>
                  </a:lnTo>
                  <a:close/>
                </a:path>
                <a:path w="3710304" h="608964">
                  <a:moveTo>
                    <a:pt x="798626" y="164185"/>
                  </a:moveTo>
                  <a:lnTo>
                    <a:pt x="755332" y="167792"/>
                  </a:lnTo>
                  <a:lnTo>
                    <a:pt x="716229" y="178409"/>
                  </a:lnTo>
                  <a:lnTo>
                    <a:pt x="682155" y="195732"/>
                  </a:lnTo>
                  <a:lnTo>
                    <a:pt x="653948" y="219456"/>
                  </a:lnTo>
                  <a:lnTo>
                    <a:pt x="935997" y="219456"/>
                  </a:lnTo>
                  <a:lnTo>
                    <a:pt x="913643" y="197839"/>
                  </a:lnTo>
                  <a:lnTo>
                    <a:pt x="880058" y="179000"/>
                  </a:lnTo>
                  <a:lnTo>
                    <a:pt x="841425" y="167853"/>
                  </a:lnTo>
                  <a:lnTo>
                    <a:pt x="798626" y="164185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75388" y="2856890"/>
              <a:ext cx="3710304" cy="608965"/>
            </a:xfrm>
            <a:custGeom>
              <a:avLst/>
              <a:gdLst/>
              <a:ahLst/>
              <a:cxnLst/>
              <a:rect l="l" t="t" r="r" b="b"/>
              <a:pathLst>
                <a:path w="3710304" h="608964">
                  <a:moveTo>
                    <a:pt x="1809457" y="250342"/>
                  </a:moveTo>
                  <a:lnTo>
                    <a:pt x="1768011" y="256500"/>
                  </a:lnTo>
                  <a:lnTo>
                    <a:pt x="1732651" y="274245"/>
                  </a:lnTo>
                  <a:lnTo>
                    <a:pt x="1705172" y="302485"/>
                  </a:lnTo>
                  <a:lnTo>
                    <a:pt x="1687368" y="340127"/>
                  </a:lnTo>
                  <a:lnTo>
                    <a:pt x="1681035" y="386080"/>
                  </a:lnTo>
                  <a:lnTo>
                    <a:pt x="1687368" y="432032"/>
                  </a:lnTo>
                  <a:lnTo>
                    <a:pt x="1705172" y="469674"/>
                  </a:lnTo>
                  <a:lnTo>
                    <a:pt x="1732651" y="497914"/>
                  </a:lnTo>
                  <a:lnTo>
                    <a:pt x="1768011" y="515659"/>
                  </a:lnTo>
                  <a:lnTo>
                    <a:pt x="1809457" y="521817"/>
                  </a:lnTo>
                  <a:lnTo>
                    <a:pt x="1851300" y="515659"/>
                  </a:lnTo>
                  <a:lnTo>
                    <a:pt x="1886901" y="497914"/>
                  </a:lnTo>
                  <a:lnTo>
                    <a:pt x="1914504" y="469674"/>
                  </a:lnTo>
                  <a:lnTo>
                    <a:pt x="1932353" y="432032"/>
                  </a:lnTo>
                  <a:lnTo>
                    <a:pt x="1938693" y="386080"/>
                  </a:lnTo>
                  <a:lnTo>
                    <a:pt x="1932353" y="340127"/>
                  </a:lnTo>
                  <a:lnTo>
                    <a:pt x="1914504" y="302485"/>
                  </a:lnTo>
                  <a:lnTo>
                    <a:pt x="1886901" y="274245"/>
                  </a:lnTo>
                  <a:lnTo>
                    <a:pt x="1851300" y="256500"/>
                  </a:lnTo>
                  <a:lnTo>
                    <a:pt x="1809457" y="250342"/>
                  </a:lnTo>
                  <a:close/>
                </a:path>
                <a:path w="3710304" h="608964">
                  <a:moveTo>
                    <a:pt x="2668142" y="245465"/>
                  </a:moveTo>
                  <a:lnTo>
                    <a:pt x="2622435" y="253060"/>
                  </a:lnTo>
                  <a:lnTo>
                    <a:pt x="2585338" y="274523"/>
                  </a:lnTo>
                  <a:lnTo>
                    <a:pt x="2558757" y="307873"/>
                  </a:lnTo>
                  <a:lnTo>
                    <a:pt x="2544597" y="351129"/>
                  </a:lnTo>
                  <a:lnTo>
                    <a:pt x="2790875" y="351129"/>
                  </a:lnTo>
                  <a:lnTo>
                    <a:pt x="2777642" y="308216"/>
                  </a:lnTo>
                  <a:lnTo>
                    <a:pt x="2751454" y="274827"/>
                  </a:lnTo>
                  <a:lnTo>
                    <a:pt x="2714294" y="253174"/>
                  </a:lnTo>
                  <a:lnTo>
                    <a:pt x="2668142" y="245465"/>
                  </a:lnTo>
                  <a:close/>
                </a:path>
                <a:path w="3710304" h="608964">
                  <a:moveTo>
                    <a:pt x="1298130" y="245465"/>
                  </a:moveTo>
                  <a:lnTo>
                    <a:pt x="1252423" y="253060"/>
                  </a:lnTo>
                  <a:lnTo>
                    <a:pt x="1215326" y="274523"/>
                  </a:lnTo>
                  <a:lnTo>
                    <a:pt x="1188745" y="307873"/>
                  </a:lnTo>
                  <a:lnTo>
                    <a:pt x="1174584" y="351129"/>
                  </a:lnTo>
                  <a:lnTo>
                    <a:pt x="1420863" y="351129"/>
                  </a:lnTo>
                  <a:lnTo>
                    <a:pt x="1407629" y="308216"/>
                  </a:lnTo>
                  <a:lnTo>
                    <a:pt x="1381442" y="274827"/>
                  </a:lnTo>
                  <a:lnTo>
                    <a:pt x="1344282" y="253174"/>
                  </a:lnTo>
                  <a:lnTo>
                    <a:pt x="1298130" y="245465"/>
                  </a:lnTo>
                  <a:close/>
                </a:path>
                <a:path w="3710304" h="608964">
                  <a:moveTo>
                    <a:pt x="3223361" y="164185"/>
                  </a:moveTo>
                  <a:lnTo>
                    <a:pt x="3268738" y="168630"/>
                  </a:lnTo>
                  <a:lnTo>
                    <a:pt x="3309010" y="182067"/>
                  </a:lnTo>
                  <a:lnTo>
                    <a:pt x="3343033" y="204647"/>
                  </a:lnTo>
                  <a:lnTo>
                    <a:pt x="3369665" y="236524"/>
                  </a:lnTo>
                  <a:lnTo>
                    <a:pt x="3400094" y="206362"/>
                  </a:lnTo>
                  <a:lnTo>
                    <a:pt x="3438143" y="183591"/>
                  </a:lnTo>
                  <a:lnTo>
                    <a:pt x="3482593" y="169202"/>
                  </a:lnTo>
                  <a:lnTo>
                    <a:pt x="3532225" y="164185"/>
                  </a:lnTo>
                  <a:lnTo>
                    <a:pt x="3581817" y="169186"/>
                  </a:lnTo>
                  <a:lnTo>
                    <a:pt x="3624975" y="184415"/>
                  </a:lnTo>
                  <a:lnTo>
                    <a:pt x="3660546" y="210210"/>
                  </a:lnTo>
                  <a:lnTo>
                    <a:pt x="3687380" y="246910"/>
                  </a:lnTo>
                  <a:lnTo>
                    <a:pt x="3704324" y="294854"/>
                  </a:lnTo>
                  <a:lnTo>
                    <a:pt x="3710228" y="354380"/>
                  </a:lnTo>
                  <a:lnTo>
                    <a:pt x="3710228" y="603097"/>
                  </a:lnTo>
                  <a:lnTo>
                    <a:pt x="3608628" y="603097"/>
                  </a:lnTo>
                  <a:lnTo>
                    <a:pt x="3608628" y="367385"/>
                  </a:lnTo>
                  <a:lnTo>
                    <a:pt x="3602075" y="316903"/>
                  </a:lnTo>
                  <a:lnTo>
                    <a:pt x="3583025" y="281127"/>
                  </a:lnTo>
                  <a:lnTo>
                    <a:pt x="3552393" y="259829"/>
                  </a:lnTo>
                  <a:lnTo>
                    <a:pt x="3511092" y="252780"/>
                  </a:lnTo>
                  <a:lnTo>
                    <a:pt x="3465321" y="260985"/>
                  </a:lnTo>
                  <a:lnTo>
                    <a:pt x="3429609" y="285496"/>
                  </a:lnTo>
                  <a:lnTo>
                    <a:pt x="3406393" y="326161"/>
                  </a:lnTo>
                  <a:lnTo>
                    <a:pt x="3398113" y="382828"/>
                  </a:lnTo>
                  <a:lnTo>
                    <a:pt x="3398113" y="603097"/>
                  </a:lnTo>
                  <a:lnTo>
                    <a:pt x="3296513" y="603097"/>
                  </a:lnTo>
                  <a:lnTo>
                    <a:pt x="3296513" y="367385"/>
                  </a:lnTo>
                  <a:lnTo>
                    <a:pt x="3289960" y="316903"/>
                  </a:lnTo>
                  <a:lnTo>
                    <a:pt x="3270910" y="281127"/>
                  </a:lnTo>
                  <a:lnTo>
                    <a:pt x="3240277" y="259829"/>
                  </a:lnTo>
                  <a:lnTo>
                    <a:pt x="3198977" y="252780"/>
                  </a:lnTo>
                  <a:lnTo>
                    <a:pt x="3152863" y="260985"/>
                  </a:lnTo>
                  <a:lnTo>
                    <a:pt x="3117189" y="285496"/>
                  </a:lnTo>
                  <a:lnTo>
                    <a:pt x="3094164" y="326161"/>
                  </a:lnTo>
                  <a:lnTo>
                    <a:pt x="3085998" y="382828"/>
                  </a:lnTo>
                  <a:lnTo>
                    <a:pt x="3085998" y="603097"/>
                  </a:lnTo>
                  <a:lnTo>
                    <a:pt x="2984398" y="603097"/>
                  </a:lnTo>
                  <a:lnTo>
                    <a:pt x="2984398" y="169062"/>
                  </a:lnTo>
                  <a:lnTo>
                    <a:pt x="3081121" y="169062"/>
                  </a:lnTo>
                  <a:lnTo>
                    <a:pt x="3081121" y="224332"/>
                  </a:lnTo>
                  <a:lnTo>
                    <a:pt x="3108718" y="198475"/>
                  </a:lnTo>
                  <a:lnTo>
                    <a:pt x="3142183" y="179628"/>
                  </a:lnTo>
                  <a:lnTo>
                    <a:pt x="3180676" y="168097"/>
                  </a:lnTo>
                  <a:lnTo>
                    <a:pt x="3223361" y="164185"/>
                  </a:lnTo>
                  <a:close/>
                </a:path>
                <a:path w="3710304" h="608964">
                  <a:moveTo>
                    <a:pt x="2668142" y="164185"/>
                  </a:moveTo>
                  <a:lnTo>
                    <a:pt x="2713977" y="168257"/>
                  </a:lnTo>
                  <a:lnTo>
                    <a:pt x="2755925" y="180149"/>
                  </a:lnTo>
                  <a:lnTo>
                    <a:pt x="2793301" y="199375"/>
                  </a:lnTo>
                  <a:lnTo>
                    <a:pt x="2825419" y="225450"/>
                  </a:lnTo>
                  <a:lnTo>
                    <a:pt x="2851594" y="257887"/>
                  </a:lnTo>
                  <a:lnTo>
                    <a:pt x="2871139" y="296202"/>
                  </a:lnTo>
                  <a:lnTo>
                    <a:pt x="2883369" y="339907"/>
                  </a:lnTo>
                  <a:lnTo>
                    <a:pt x="2887598" y="388518"/>
                  </a:lnTo>
                  <a:lnTo>
                    <a:pt x="2887459" y="395274"/>
                  </a:lnTo>
                  <a:lnTo>
                    <a:pt x="2887090" y="402945"/>
                  </a:lnTo>
                  <a:lnTo>
                    <a:pt x="2886570" y="410921"/>
                  </a:lnTo>
                  <a:lnTo>
                    <a:pt x="2885973" y="418592"/>
                  </a:lnTo>
                  <a:lnTo>
                    <a:pt x="2545410" y="418592"/>
                  </a:lnTo>
                  <a:lnTo>
                    <a:pt x="2561894" y="461594"/>
                  </a:lnTo>
                  <a:lnTo>
                    <a:pt x="2591942" y="494385"/>
                  </a:lnTo>
                  <a:lnTo>
                    <a:pt x="2633878" y="515289"/>
                  </a:lnTo>
                  <a:lnTo>
                    <a:pt x="2686024" y="522630"/>
                  </a:lnTo>
                  <a:lnTo>
                    <a:pt x="2720670" y="519722"/>
                  </a:lnTo>
                  <a:lnTo>
                    <a:pt x="2751658" y="510946"/>
                  </a:lnTo>
                  <a:lnTo>
                    <a:pt x="2779293" y="496227"/>
                  </a:lnTo>
                  <a:lnTo>
                    <a:pt x="2803880" y="475488"/>
                  </a:lnTo>
                  <a:lnTo>
                    <a:pt x="2858338" y="538073"/>
                  </a:lnTo>
                  <a:lnTo>
                    <a:pt x="2825089" y="568667"/>
                  </a:lnTo>
                  <a:lnTo>
                    <a:pt x="2784373" y="590804"/>
                  </a:lnTo>
                  <a:lnTo>
                    <a:pt x="2736951" y="604253"/>
                  </a:lnTo>
                  <a:lnTo>
                    <a:pt x="2683586" y="608787"/>
                  </a:lnTo>
                  <a:lnTo>
                    <a:pt x="2631511" y="604518"/>
                  </a:lnTo>
                  <a:lnTo>
                    <a:pt x="2584742" y="592162"/>
                  </a:lnTo>
                  <a:lnTo>
                    <a:pt x="2543782" y="572396"/>
                  </a:lnTo>
                  <a:lnTo>
                    <a:pt x="2509138" y="545896"/>
                  </a:lnTo>
                  <a:lnTo>
                    <a:pt x="2481314" y="513338"/>
                  </a:lnTo>
                  <a:lnTo>
                    <a:pt x="2460815" y="475399"/>
                  </a:lnTo>
                  <a:lnTo>
                    <a:pt x="2448145" y="432754"/>
                  </a:lnTo>
                  <a:lnTo>
                    <a:pt x="2443810" y="386080"/>
                  </a:lnTo>
                  <a:lnTo>
                    <a:pt x="2448148" y="339440"/>
                  </a:lnTo>
                  <a:lnTo>
                    <a:pt x="2460688" y="296887"/>
                  </a:lnTo>
                  <a:lnTo>
                    <a:pt x="2480714" y="259078"/>
                  </a:lnTo>
                  <a:lnTo>
                    <a:pt x="2507513" y="226669"/>
                  </a:lnTo>
                  <a:lnTo>
                    <a:pt x="2540369" y="200318"/>
                  </a:lnTo>
                  <a:lnTo>
                    <a:pt x="2578569" y="180682"/>
                  </a:lnTo>
                  <a:lnTo>
                    <a:pt x="2621399" y="168419"/>
                  </a:lnTo>
                  <a:lnTo>
                    <a:pt x="2668142" y="164185"/>
                  </a:lnTo>
                  <a:close/>
                </a:path>
                <a:path w="3710304" h="608964">
                  <a:moveTo>
                    <a:pt x="2389416" y="164185"/>
                  </a:moveTo>
                  <a:lnTo>
                    <a:pt x="2389416" y="260908"/>
                  </a:lnTo>
                  <a:lnTo>
                    <a:pt x="2380475" y="259283"/>
                  </a:lnTo>
                  <a:lnTo>
                    <a:pt x="2373160" y="258470"/>
                  </a:lnTo>
                  <a:lnTo>
                    <a:pt x="2365844" y="258470"/>
                  </a:lnTo>
                  <a:lnTo>
                    <a:pt x="2323091" y="263912"/>
                  </a:lnTo>
                  <a:lnTo>
                    <a:pt x="2288141" y="280162"/>
                  </a:lnTo>
                  <a:lnTo>
                    <a:pt x="2261969" y="307101"/>
                  </a:lnTo>
                  <a:lnTo>
                    <a:pt x="2245550" y="344614"/>
                  </a:lnTo>
                  <a:lnTo>
                    <a:pt x="2239860" y="392582"/>
                  </a:lnTo>
                  <a:lnTo>
                    <a:pt x="2239860" y="603097"/>
                  </a:lnTo>
                  <a:lnTo>
                    <a:pt x="2138260" y="603097"/>
                  </a:lnTo>
                  <a:lnTo>
                    <a:pt x="2138260" y="169062"/>
                  </a:lnTo>
                  <a:lnTo>
                    <a:pt x="2234984" y="169062"/>
                  </a:lnTo>
                  <a:lnTo>
                    <a:pt x="2234984" y="232460"/>
                  </a:lnTo>
                  <a:lnTo>
                    <a:pt x="2261285" y="202590"/>
                  </a:lnTo>
                  <a:lnTo>
                    <a:pt x="2296045" y="181254"/>
                  </a:lnTo>
                  <a:lnTo>
                    <a:pt x="2338882" y="168452"/>
                  </a:lnTo>
                  <a:lnTo>
                    <a:pt x="2389416" y="164185"/>
                  </a:lnTo>
                  <a:close/>
                </a:path>
                <a:path w="3710304" h="608964">
                  <a:moveTo>
                    <a:pt x="1809457" y="164185"/>
                  </a:moveTo>
                  <a:lnTo>
                    <a:pt x="1858149" y="168386"/>
                  </a:lnTo>
                  <a:lnTo>
                    <a:pt x="1902574" y="180568"/>
                  </a:lnTo>
                  <a:lnTo>
                    <a:pt x="1942045" y="200104"/>
                  </a:lnTo>
                  <a:lnTo>
                    <a:pt x="1975878" y="226364"/>
                  </a:lnTo>
                  <a:lnTo>
                    <a:pt x="2003386" y="258721"/>
                  </a:lnTo>
                  <a:lnTo>
                    <a:pt x="2023884" y="296545"/>
                  </a:lnTo>
                  <a:lnTo>
                    <a:pt x="2036686" y="339207"/>
                  </a:lnTo>
                  <a:lnTo>
                    <a:pt x="2041105" y="386080"/>
                  </a:lnTo>
                  <a:lnTo>
                    <a:pt x="2036686" y="432987"/>
                  </a:lnTo>
                  <a:lnTo>
                    <a:pt x="2023884" y="475741"/>
                  </a:lnTo>
                  <a:lnTo>
                    <a:pt x="2003386" y="513695"/>
                  </a:lnTo>
                  <a:lnTo>
                    <a:pt x="1975878" y="546201"/>
                  </a:lnTo>
                  <a:lnTo>
                    <a:pt x="1942045" y="572611"/>
                  </a:lnTo>
                  <a:lnTo>
                    <a:pt x="1902574" y="592277"/>
                  </a:lnTo>
                  <a:lnTo>
                    <a:pt x="1858149" y="604551"/>
                  </a:lnTo>
                  <a:lnTo>
                    <a:pt x="1809457" y="608787"/>
                  </a:lnTo>
                  <a:lnTo>
                    <a:pt x="1761267" y="604551"/>
                  </a:lnTo>
                  <a:lnTo>
                    <a:pt x="1717154" y="592277"/>
                  </a:lnTo>
                  <a:lnTo>
                    <a:pt x="1677841" y="572611"/>
                  </a:lnTo>
                  <a:lnTo>
                    <a:pt x="1644053" y="546201"/>
                  </a:lnTo>
                  <a:lnTo>
                    <a:pt x="1616513" y="513695"/>
                  </a:lnTo>
                  <a:lnTo>
                    <a:pt x="1595945" y="475741"/>
                  </a:lnTo>
                  <a:lnTo>
                    <a:pt x="1583074" y="432987"/>
                  </a:lnTo>
                  <a:lnTo>
                    <a:pt x="1578622" y="386080"/>
                  </a:lnTo>
                  <a:lnTo>
                    <a:pt x="1583074" y="339207"/>
                  </a:lnTo>
                  <a:lnTo>
                    <a:pt x="1595945" y="296545"/>
                  </a:lnTo>
                  <a:lnTo>
                    <a:pt x="1616513" y="258721"/>
                  </a:lnTo>
                  <a:lnTo>
                    <a:pt x="1644053" y="226364"/>
                  </a:lnTo>
                  <a:lnTo>
                    <a:pt x="1677841" y="200104"/>
                  </a:lnTo>
                  <a:lnTo>
                    <a:pt x="1717154" y="180568"/>
                  </a:lnTo>
                  <a:lnTo>
                    <a:pt x="1761267" y="168386"/>
                  </a:lnTo>
                  <a:lnTo>
                    <a:pt x="1809457" y="164185"/>
                  </a:lnTo>
                  <a:close/>
                </a:path>
                <a:path w="3710304" h="608964">
                  <a:moveTo>
                    <a:pt x="1298130" y="164185"/>
                  </a:moveTo>
                  <a:lnTo>
                    <a:pt x="1343964" y="168257"/>
                  </a:lnTo>
                  <a:lnTo>
                    <a:pt x="1385912" y="180149"/>
                  </a:lnTo>
                  <a:lnTo>
                    <a:pt x="1423288" y="199375"/>
                  </a:lnTo>
                  <a:lnTo>
                    <a:pt x="1455407" y="225450"/>
                  </a:lnTo>
                  <a:lnTo>
                    <a:pt x="1481581" y="257887"/>
                  </a:lnTo>
                  <a:lnTo>
                    <a:pt x="1501127" y="296202"/>
                  </a:lnTo>
                  <a:lnTo>
                    <a:pt x="1513357" y="339907"/>
                  </a:lnTo>
                  <a:lnTo>
                    <a:pt x="1517586" y="388518"/>
                  </a:lnTo>
                  <a:lnTo>
                    <a:pt x="1517446" y="395274"/>
                  </a:lnTo>
                  <a:lnTo>
                    <a:pt x="1517078" y="402945"/>
                  </a:lnTo>
                  <a:lnTo>
                    <a:pt x="1516557" y="410921"/>
                  </a:lnTo>
                  <a:lnTo>
                    <a:pt x="1515960" y="418592"/>
                  </a:lnTo>
                  <a:lnTo>
                    <a:pt x="1175397" y="418592"/>
                  </a:lnTo>
                  <a:lnTo>
                    <a:pt x="1191882" y="461594"/>
                  </a:lnTo>
                  <a:lnTo>
                    <a:pt x="1221930" y="494385"/>
                  </a:lnTo>
                  <a:lnTo>
                    <a:pt x="1263865" y="515289"/>
                  </a:lnTo>
                  <a:lnTo>
                    <a:pt x="1316012" y="522630"/>
                  </a:lnTo>
                  <a:lnTo>
                    <a:pt x="1350657" y="519722"/>
                  </a:lnTo>
                  <a:lnTo>
                    <a:pt x="1381645" y="510946"/>
                  </a:lnTo>
                  <a:lnTo>
                    <a:pt x="1409280" y="496227"/>
                  </a:lnTo>
                  <a:lnTo>
                    <a:pt x="1433868" y="475488"/>
                  </a:lnTo>
                  <a:lnTo>
                    <a:pt x="1488325" y="538073"/>
                  </a:lnTo>
                  <a:lnTo>
                    <a:pt x="1455077" y="568667"/>
                  </a:lnTo>
                  <a:lnTo>
                    <a:pt x="1414360" y="590804"/>
                  </a:lnTo>
                  <a:lnTo>
                    <a:pt x="1366939" y="604253"/>
                  </a:lnTo>
                  <a:lnTo>
                    <a:pt x="1313573" y="608787"/>
                  </a:lnTo>
                  <a:lnTo>
                    <a:pt x="1261498" y="604518"/>
                  </a:lnTo>
                  <a:lnTo>
                    <a:pt x="1214729" y="592162"/>
                  </a:lnTo>
                  <a:lnTo>
                    <a:pt x="1173770" y="572396"/>
                  </a:lnTo>
                  <a:lnTo>
                    <a:pt x="1139126" y="545896"/>
                  </a:lnTo>
                  <a:lnTo>
                    <a:pt x="1111302" y="513338"/>
                  </a:lnTo>
                  <a:lnTo>
                    <a:pt x="1090803" y="475399"/>
                  </a:lnTo>
                  <a:lnTo>
                    <a:pt x="1078133" y="432754"/>
                  </a:lnTo>
                  <a:lnTo>
                    <a:pt x="1073797" y="386080"/>
                  </a:lnTo>
                  <a:lnTo>
                    <a:pt x="1078136" y="339440"/>
                  </a:lnTo>
                  <a:lnTo>
                    <a:pt x="1090676" y="296887"/>
                  </a:lnTo>
                  <a:lnTo>
                    <a:pt x="1110702" y="259078"/>
                  </a:lnTo>
                  <a:lnTo>
                    <a:pt x="1137500" y="226669"/>
                  </a:lnTo>
                  <a:lnTo>
                    <a:pt x="1170357" y="200318"/>
                  </a:lnTo>
                  <a:lnTo>
                    <a:pt x="1208557" y="180682"/>
                  </a:lnTo>
                  <a:lnTo>
                    <a:pt x="1251386" y="168419"/>
                  </a:lnTo>
                  <a:lnTo>
                    <a:pt x="1298130" y="164185"/>
                  </a:lnTo>
                  <a:close/>
                </a:path>
                <a:path w="3710304" h="608964">
                  <a:moveTo>
                    <a:pt x="0" y="34137"/>
                  </a:moveTo>
                  <a:lnTo>
                    <a:pt x="482803" y="34137"/>
                  </a:lnTo>
                  <a:lnTo>
                    <a:pt x="482803" y="123545"/>
                  </a:lnTo>
                  <a:lnTo>
                    <a:pt x="294233" y="123545"/>
                  </a:lnTo>
                  <a:lnTo>
                    <a:pt x="294233" y="603097"/>
                  </a:lnTo>
                  <a:lnTo>
                    <a:pt x="188569" y="603097"/>
                  </a:lnTo>
                  <a:lnTo>
                    <a:pt x="188569" y="123545"/>
                  </a:lnTo>
                  <a:lnTo>
                    <a:pt x="0" y="123545"/>
                  </a:lnTo>
                  <a:lnTo>
                    <a:pt x="0" y="34137"/>
                  </a:lnTo>
                  <a:close/>
                </a:path>
                <a:path w="3710304" h="608964">
                  <a:moveTo>
                    <a:pt x="552348" y="0"/>
                  </a:moveTo>
                  <a:lnTo>
                    <a:pt x="653948" y="0"/>
                  </a:lnTo>
                  <a:lnTo>
                    <a:pt x="653948" y="219456"/>
                  </a:lnTo>
                  <a:lnTo>
                    <a:pt x="682155" y="195732"/>
                  </a:lnTo>
                  <a:lnTo>
                    <a:pt x="716229" y="178409"/>
                  </a:lnTo>
                  <a:lnTo>
                    <a:pt x="755332" y="167792"/>
                  </a:lnTo>
                  <a:lnTo>
                    <a:pt x="798626" y="164185"/>
                  </a:lnTo>
                  <a:lnTo>
                    <a:pt x="841425" y="167853"/>
                  </a:lnTo>
                  <a:lnTo>
                    <a:pt x="880058" y="179000"/>
                  </a:lnTo>
                  <a:lnTo>
                    <a:pt x="913643" y="197839"/>
                  </a:lnTo>
                  <a:lnTo>
                    <a:pt x="941300" y="224583"/>
                  </a:lnTo>
                  <a:lnTo>
                    <a:pt x="962146" y="259446"/>
                  </a:lnTo>
                  <a:lnTo>
                    <a:pt x="975300" y="302641"/>
                  </a:lnTo>
                  <a:lnTo>
                    <a:pt x="979881" y="354380"/>
                  </a:lnTo>
                  <a:lnTo>
                    <a:pt x="979881" y="603097"/>
                  </a:lnTo>
                  <a:lnTo>
                    <a:pt x="878281" y="603097"/>
                  </a:lnTo>
                  <a:lnTo>
                    <a:pt x="878281" y="367385"/>
                  </a:lnTo>
                  <a:lnTo>
                    <a:pt x="871296" y="316903"/>
                  </a:lnTo>
                  <a:lnTo>
                    <a:pt x="851052" y="281127"/>
                  </a:lnTo>
                  <a:lnTo>
                    <a:pt x="818616" y="259829"/>
                  </a:lnTo>
                  <a:lnTo>
                    <a:pt x="775055" y="252780"/>
                  </a:lnTo>
                  <a:lnTo>
                    <a:pt x="725614" y="260997"/>
                  </a:lnTo>
                  <a:lnTo>
                    <a:pt x="687374" y="285597"/>
                  </a:lnTo>
                  <a:lnTo>
                    <a:pt x="662698" y="326504"/>
                  </a:lnTo>
                  <a:lnTo>
                    <a:pt x="653948" y="383641"/>
                  </a:lnTo>
                  <a:lnTo>
                    <a:pt x="653948" y="603097"/>
                  </a:lnTo>
                  <a:lnTo>
                    <a:pt x="552348" y="603097"/>
                  </a:lnTo>
                  <a:lnTo>
                    <a:pt x="552348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016000" y="3632199"/>
            <a:ext cx="10901680" cy="3119755"/>
            <a:chOff x="1016000" y="3632199"/>
            <a:chExt cx="10901680" cy="31197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0" y="3632199"/>
              <a:ext cx="2377602" cy="220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998" y="4241798"/>
              <a:ext cx="520921" cy="6441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4920" y="4241798"/>
              <a:ext cx="817934" cy="6614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3998" y="4241799"/>
              <a:ext cx="1338856" cy="13056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3998" y="4885921"/>
              <a:ext cx="817933" cy="6614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1933" y="4903288"/>
              <a:ext cx="520922" cy="64412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5198" y="4241798"/>
              <a:ext cx="520922" cy="6441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6122" y="4241798"/>
              <a:ext cx="817934" cy="6614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5198" y="4241799"/>
              <a:ext cx="1338857" cy="13056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75198" y="4885921"/>
              <a:ext cx="817935" cy="6614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3134" y="4903288"/>
              <a:ext cx="520922" cy="6441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3995" y="4241798"/>
              <a:ext cx="520922" cy="6441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4918" y="4241798"/>
              <a:ext cx="817935" cy="6614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3995" y="4241799"/>
              <a:ext cx="1338857" cy="13056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3995" y="4885921"/>
              <a:ext cx="817935" cy="66149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91931" y="4903288"/>
              <a:ext cx="520922" cy="64412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5826" y="4241798"/>
              <a:ext cx="520922" cy="64412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6750" y="4241798"/>
              <a:ext cx="817934" cy="66148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5826" y="4241799"/>
              <a:ext cx="1338857" cy="13056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55826" y="4885921"/>
              <a:ext cx="817935" cy="66149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3763" y="4903288"/>
              <a:ext cx="520922" cy="64412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7028" y="4241798"/>
              <a:ext cx="520922" cy="6441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7950" y="4241798"/>
              <a:ext cx="817934" cy="6614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7028" y="4241799"/>
              <a:ext cx="1338856" cy="130561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7028" y="4885921"/>
              <a:ext cx="817935" cy="66149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4962" y="4903288"/>
              <a:ext cx="520922" cy="64412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3711" y="4241798"/>
              <a:ext cx="520921" cy="64412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4633" y="4241798"/>
              <a:ext cx="817934" cy="66148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3711" y="4241799"/>
              <a:ext cx="1338856" cy="13056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3711" y="4885921"/>
              <a:ext cx="817933" cy="6614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21645" y="4903288"/>
              <a:ext cx="520922" cy="64412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14909" y="4241798"/>
              <a:ext cx="520922" cy="64412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5831" y="4241798"/>
              <a:ext cx="817935" cy="66148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4909" y="4241799"/>
              <a:ext cx="1338857" cy="13056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14909" y="4885921"/>
              <a:ext cx="817935" cy="66149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32845" y="4903288"/>
              <a:ext cx="520922" cy="64412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69055" y="4241797"/>
              <a:ext cx="520922" cy="64412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9978" y="4241797"/>
              <a:ext cx="817935" cy="66148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69055" y="4241797"/>
              <a:ext cx="1338857" cy="130561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69055" y="4885921"/>
              <a:ext cx="817935" cy="66148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86991" y="4903287"/>
              <a:ext cx="520922" cy="64412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2027" y="4241796"/>
              <a:ext cx="520922" cy="64412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2950" y="4241796"/>
              <a:ext cx="817935" cy="66148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22027" y="4241796"/>
              <a:ext cx="1338857" cy="130561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2027" y="4885918"/>
              <a:ext cx="817935" cy="66148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39962" y="4903284"/>
              <a:ext cx="520923" cy="64412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29340" y="4260994"/>
              <a:ext cx="520922" cy="6441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50262" y="4260994"/>
              <a:ext cx="817934" cy="66148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29340" y="4260995"/>
              <a:ext cx="1338856" cy="130561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29340" y="4905117"/>
              <a:ext cx="817935" cy="66149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47274" y="4922484"/>
              <a:ext cx="520922" cy="644123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0" y="1193800"/>
            <a:ext cx="2377602" cy="2209800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4063998" y="1645894"/>
            <a:ext cx="7905750" cy="1325245"/>
            <a:chOff x="4063998" y="1645894"/>
            <a:chExt cx="7905750" cy="1325245"/>
          </a:xfrm>
        </p:grpSpPr>
        <p:pic>
          <p:nvPicPr>
            <p:cNvPr id="67" name="object 6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3998" y="1645894"/>
              <a:ext cx="520922" cy="644122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4921" y="1645894"/>
              <a:ext cx="817935" cy="66148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3998" y="1645894"/>
              <a:ext cx="1338857" cy="130561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3998" y="2290017"/>
              <a:ext cx="817935" cy="661489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1934" y="2307383"/>
              <a:ext cx="520922" cy="64412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3770" y="1645894"/>
              <a:ext cx="520922" cy="64412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4692" y="1645894"/>
              <a:ext cx="817934" cy="66148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3770" y="1645894"/>
              <a:ext cx="1338856" cy="1305611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3770" y="2290017"/>
              <a:ext cx="817935" cy="66148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1704" y="2307383"/>
              <a:ext cx="520922" cy="644123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63540" y="1645894"/>
              <a:ext cx="520921" cy="64412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4462" y="1645894"/>
              <a:ext cx="817934" cy="66148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3540" y="1645894"/>
              <a:ext cx="1338856" cy="130561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3540" y="2290017"/>
              <a:ext cx="817933" cy="66148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81475" y="2307383"/>
              <a:ext cx="520922" cy="644123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3310" y="1645894"/>
              <a:ext cx="520922" cy="64412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34233" y="1645894"/>
              <a:ext cx="817935" cy="66148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3310" y="1645894"/>
              <a:ext cx="1338857" cy="1305611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3310" y="2290017"/>
              <a:ext cx="817935" cy="66148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31246" y="2307383"/>
              <a:ext cx="520922" cy="644123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63082" y="1645894"/>
              <a:ext cx="520922" cy="64412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84004" y="1645894"/>
              <a:ext cx="817934" cy="66148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3082" y="1645894"/>
              <a:ext cx="1338856" cy="130561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3082" y="2290017"/>
              <a:ext cx="817935" cy="66148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1017" y="2307383"/>
              <a:ext cx="520922" cy="64412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2851" y="1645894"/>
              <a:ext cx="520922" cy="64412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3773" y="1645894"/>
              <a:ext cx="817935" cy="661489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2851" y="1645894"/>
              <a:ext cx="1338857" cy="130561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2851" y="2290017"/>
              <a:ext cx="817935" cy="661489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30787" y="2307383"/>
              <a:ext cx="520922" cy="644123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2623" y="1645894"/>
              <a:ext cx="520922" cy="64412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3545" y="1645894"/>
              <a:ext cx="817934" cy="66148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2623" y="1645894"/>
              <a:ext cx="1338856" cy="1305611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2623" y="2290017"/>
              <a:ext cx="817935" cy="66148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80557" y="2307383"/>
              <a:ext cx="520922" cy="644123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2394" y="1645894"/>
              <a:ext cx="520921" cy="64412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3317" y="1645894"/>
              <a:ext cx="817934" cy="66148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2394" y="1645894"/>
              <a:ext cx="1338856" cy="1305611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12394" y="2290017"/>
              <a:ext cx="817933" cy="661489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30329" y="2307383"/>
              <a:ext cx="520922" cy="644123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2164" y="1645894"/>
              <a:ext cx="520921" cy="64412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83087" y="1645894"/>
              <a:ext cx="817934" cy="661489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2164" y="1645894"/>
              <a:ext cx="1338856" cy="130561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62164" y="2290017"/>
              <a:ext cx="817933" cy="661489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0099" y="2307383"/>
              <a:ext cx="520922" cy="644123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81220" y="1665092"/>
              <a:ext cx="520922" cy="644123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2142" y="1665092"/>
              <a:ext cx="817935" cy="66148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1220" y="1665092"/>
              <a:ext cx="1338857" cy="130561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220" y="2309214"/>
              <a:ext cx="817935" cy="661490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99154" y="2326582"/>
              <a:ext cx="520923" cy="64412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30991" y="1665092"/>
              <a:ext cx="520921" cy="644123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914" y="1665092"/>
              <a:ext cx="817934" cy="661489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0991" y="1665092"/>
              <a:ext cx="1338856" cy="130561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0991" y="2309214"/>
              <a:ext cx="817933" cy="66149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48926" y="2326582"/>
              <a:ext cx="520922" cy="644123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80762" y="1665092"/>
              <a:ext cx="520921" cy="64412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1684" y="1665092"/>
              <a:ext cx="817934" cy="661489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0762" y="1665092"/>
              <a:ext cx="1338856" cy="1305612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0762" y="2309214"/>
              <a:ext cx="817933" cy="661490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98697" y="2326582"/>
              <a:ext cx="520922" cy="644123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30533" y="1657431"/>
              <a:ext cx="520922" cy="644122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1457" y="1657431"/>
              <a:ext cx="817934" cy="661489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0533" y="1657431"/>
              <a:ext cx="1338857" cy="1305611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0533" y="2301554"/>
              <a:ext cx="817935" cy="661489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48469" y="2318920"/>
              <a:ext cx="520922" cy="644123"/>
            </a:xfrm>
            <a:prstGeom prst="rect">
              <a:avLst/>
            </a:prstGeom>
          </p:spPr>
        </p:pic>
      </p:grpSp>
      <p:sp>
        <p:nvSpPr>
          <p:cNvPr id="132" name="object 132"/>
          <p:cNvSpPr txBox="1">
            <a:spLocks noGrp="1"/>
          </p:cNvSpPr>
          <p:nvPr>
            <p:ph type="title"/>
          </p:nvPr>
        </p:nvSpPr>
        <p:spPr>
          <a:xfrm>
            <a:off x="4325684" y="1266952"/>
            <a:ext cx="532130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5630" algn="l"/>
                <a:tab pos="1190625" algn="l"/>
                <a:tab pos="1718310" algn="l"/>
                <a:tab pos="2267585" algn="l"/>
                <a:tab pos="2797175" algn="l"/>
                <a:tab pos="3355975" algn="l"/>
                <a:tab pos="3933190" algn="l"/>
                <a:tab pos="4482465" algn="l"/>
                <a:tab pos="4974590" algn="l"/>
              </a:tabLst>
            </a:pP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5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r>
              <a:rPr sz="1900" dirty="0">
                <a:solidFill>
                  <a:srgbClr val="000000"/>
                </a:solidFill>
                <a:latin typeface="Verdana"/>
                <a:cs typeface="Verdana"/>
              </a:rPr>
              <a:t>	</a:t>
            </a:r>
            <a:r>
              <a:rPr sz="1900" spc="-200" dirty="0">
                <a:solidFill>
                  <a:srgbClr val="000000"/>
                </a:solidFill>
                <a:latin typeface="Verdana"/>
                <a:cs typeface="Verdana"/>
              </a:rPr>
              <a:t>m1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9809972" y="1266952"/>
            <a:ext cx="14935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9915" algn="l"/>
                <a:tab pos="1146810" algn="l"/>
              </a:tabLst>
            </a:pPr>
            <a:r>
              <a:rPr sz="1900" spc="-25" dirty="0">
                <a:latin typeface="Verdana"/>
                <a:cs typeface="Verdana"/>
              </a:rPr>
              <a:t>m1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m1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00" dirty="0">
                <a:latin typeface="Verdana"/>
                <a:cs typeface="Verdana"/>
              </a:rPr>
              <a:t>m1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4363796" y="3894328"/>
            <a:ext cx="68821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53110" algn="l"/>
                <a:tab pos="1476375" algn="l"/>
                <a:tab pos="2188210" algn="l"/>
                <a:tab pos="2872740" algn="l"/>
                <a:tab pos="3580129" algn="l"/>
                <a:tab pos="4333240" algn="l"/>
                <a:tab pos="5055235" algn="l"/>
                <a:tab pos="5751195" algn="l"/>
                <a:tab pos="6485255" algn="l"/>
              </a:tabLst>
            </a:pP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r>
              <a:rPr sz="1900" dirty="0">
                <a:latin typeface="Verdana"/>
                <a:cs typeface="Verdana"/>
              </a:rPr>
              <a:t>	</a:t>
            </a:r>
            <a:r>
              <a:rPr sz="1900" spc="-25" dirty="0">
                <a:latin typeface="Verdana"/>
                <a:cs typeface="Verdana"/>
              </a:rPr>
              <a:t>m2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95676" y="1450521"/>
            <a:ext cx="9122410" cy="5301615"/>
            <a:chOff x="2795676" y="1450521"/>
            <a:chExt cx="9122410" cy="530161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7725" y="1660404"/>
              <a:ext cx="733609" cy="3847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2700" y="2045204"/>
              <a:ext cx="488634" cy="9315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9091" y="1660404"/>
              <a:ext cx="1222244" cy="13163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9091" y="1660404"/>
              <a:ext cx="488633" cy="9315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9091" y="2591974"/>
              <a:ext cx="733610" cy="3847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9462" y="3138086"/>
              <a:ext cx="520922" cy="6441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0385" y="3138086"/>
              <a:ext cx="817935" cy="6614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9462" y="3138086"/>
              <a:ext cx="1338857" cy="1305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9462" y="3782209"/>
              <a:ext cx="817935" cy="6614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7397" y="3799575"/>
              <a:ext cx="520923" cy="6441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8986" y="1612214"/>
              <a:ext cx="759332" cy="3311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8318" y="1612214"/>
              <a:ext cx="420524" cy="9642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8986" y="1612214"/>
              <a:ext cx="1179856" cy="12953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8986" y="1943377"/>
              <a:ext cx="420523" cy="9642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59510" y="2576447"/>
              <a:ext cx="759333" cy="3311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40953" y="2878870"/>
              <a:ext cx="790695" cy="247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1648" y="2878870"/>
              <a:ext cx="313768" cy="10040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40953" y="2878870"/>
              <a:ext cx="1104464" cy="12511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0953" y="3125962"/>
              <a:ext cx="313767" cy="10040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54720" y="3882929"/>
              <a:ext cx="790696" cy="2470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0446" y="2763743"/>
              <a:ext cx="520922" cy="64412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1369" y="2763743"/>
              <a:ext cx="817934" cy="66148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0446" y="2763743"/>
              <a:ext cx="1338857" cy="13056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0446" y="3407867"/>
              <a:ext cx="817935" cy="6614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8382" y="3425233"/>
              <a:ext cx="520922" cy="64412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34450" y="2069191"/>
              <a:ext cx="433916" cy="7056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72275" y="2774862"/>
              <a:ext cx="896090" cy="5510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38360" y="2069191"/>
              <a:ext cx="1330006" cy="12566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38360" y="2069191"/>
              <a:ext cx="896090" cy="55100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38360" y="2620198"/>
              <a:ext cx="433916" cy="7056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86114" y="3469450"/>
              <a:ext cx="254729" cy="78826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39865" y="4257719"/>
              <a:ext cx="1000977" cy="32346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85137" y="3469450"/>
              <a:ext cx="1255706" cy="11117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85137" y="3469450"/>
              <a:ext cx="1000977" cy="32346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85137" y="3792917"/>
              <a:ext cx="254729" cy="78826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79584" y="3340262"/>
              <a:ext cx="1051943" cy="8284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07212" y="3971291"/>
              <a:ext cx="459423" cy="6893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31864" y="4077231"/>
              <a:ext cx="875348" cy="58339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31864" y="3387895"/>
              <a:ext cx="1334772" cy="12727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91289" y="3387895"/>
              <a:ext cx="875347" cy="58339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31864" y="3387895"/>
              <a:ext cx="459425" cy="6893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93185" y="4491422"/>
              <a:ext cx="1051943" cy="8284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236692" y="3794041"/>
              <a:ext cx="261397" cy="78608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99888" y="4580124"/>
              <a:ext cx="998201" cy="3319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38492" y="3794041"/>
              <a:ext cx="1259598" cy="11180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38491" y="3794041"/>
              <a:ext cx="998202" cy="3319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38491" y="4125973"/>
              <a:ext cx="261396" cy="78608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55589" y="3929791"/>
              <a:ext cx="1051943" cy="8284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01680" y="2884322"/>
              <a:ext cx="739300" cy="37374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866380" y="3258069"/>
              <a:ext cx="474601" cy="93879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27079" y="2884322"/>
              <a:ext cx="1213902" cy="131254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27078" y="2884322"/>
              <a:ext cx="474600" cy="93879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27078" y="3823119"/>
              <a:ext cx="739301" cy="37374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703271" y="2390969"/>
              <a:ext cx="233888" cy="79470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28014" y="3185671"/>
              <a:ext cx="1009146" cy="2970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694125" y="2390969"/>
              <a:ext cx="1243034" cy="109170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94125" y="2390969"/>
              <a:ext cx="1009146" cy="29700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694125" y="2687970"/>
              <a:ext cx="233888" cy="79470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45259" y="4255126"/>
              <a:ext cx="826158" cy="6096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93996" y="4316094"/>
              <a:ext cx="77421" cy="104909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67837" y="4255126"/>
              <a:ext cx="903579" cy="111006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67837" y="4255126"/>
              <a:ext cx="826158" cy="11100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956643" y="4095497"/>
              <a:ext cx="154597" cy="81385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82997" y="4909348"/>
              <a:ext cx="1028243" cy="19631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923180" y="4095497"/>
              <a:ext cx="1188060" cy="101016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923180" y="4095497"/>
              <a:ext cx="1033463" cy="19631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923180" y="4291812"/>
              <a:ext cx="154597" cy="81385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50626" y="4614959"/>
              <a:ext cx="700469" cy="44226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89489" y="5057222"/>
              <a:ext cx="561606" cy="88948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889021" y="4614959"/>
              <a:ext cx="1262074" cy="133174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889020" y="4614959"/>
              <a:ext cx="561606" cy="88948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889020" y="5504444"/>
              <a:ext cx="700469" cy="44226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369935" y="4244717"/>
              <a:ext cx="700469" cy="44226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08798" y="4686982"/>
              <a:ext cx="561606" cy="88948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808329" y="4244717"/>
              <a:ext cx="1262074" cy="133174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808329" y="4244717"/>
              <a:ext cx="561606" cy="88948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808329" y="5134203"/>
              <a:ext cx="700469" cy="44226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33465" y="2084953"/>
              <a:ext cx="700469" cy="44226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72328" y="2527217"/>
              <a:ext cx="561606" cy="88948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71859" y="2084953"/>
              <a:ext cx="1262074" cy="133174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771859" y="2084953"/>
              <a:ext cx="561606" cy="88948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71859" y="2974439"/>
              <a:ext cx="1272383" cy="44226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66821" y="3103589"/>
              <a:ext cx="77421" cy="104909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40663" y="3042620"/>
              <a:ext cx="903578" cy="111006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40663" y="3042620"/>
              <a:ext cx="826158" cy="111006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44891" y="2724823"/>
              <a:ext cx="826158" cy="6096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693629" y="2785791"/>
              <a:ext cx="77421" cy="104909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67471" y="2724823"/>
              <a:ext cx="903579" cy="111006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67471" y="2724823"/>
              <a:ext cx="826158" cy="111006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042930" y="2782898"/>
              <a:ext cx="454908" cy="6923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042930" y="2205236"/>
              <a:ext cx="879143" cy="57766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42931" y="2205237"/>
              <a:ext cx="1334051" cy="126998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497839" y="2897561"/>
              <a:ext cx="879144" cy="57766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22074" y="2205236"/>
              <a:ext cx="454908" cy="6923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283099" y="2905854"/>
              <a:ext cx="434336" cy="70541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283099" y="2354314"/>
              <a:ext cx="895762" cy="55153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83099" y="2354314"/>
              <a:ext cx="1330098" cy="125695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17436" y="3059726"/>
              <a:ext cx="895762" cy="55154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178861" y="2354314"/>
              <a:ext cx="434337" cy="70541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45246" y="2367926"/>
              <a:ext cx="790696" cy="24709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5942" y="2367926"/>
              <a:ext cx="313768" cy="100405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45246" y="2367926"/>
              <a:ext cx="1104464" cy="125115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45246" y="2615019"/>
              <a:ext cx="313768" cy="100405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9015" y="3371986"/>
              <a:ext cx="790695" cy="24709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795676" y="2068937"/>
              <a:ext cx="544122" cy="624649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339797" y="2068937"/>
              <a:ext cx="793206" cy="690949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795676" y="2068938"/>
              <a:ext cx="1337327" cy="1315597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795676" y="2693587"/>
              <a:ext cx="793205" cy="69094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3588881" y="2759887"/>
              <a:ext cx="544122" cy="624648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7678" y="1519671"/>
              <a:ext cx="520922" cy="64412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8600" y="1519671"/>
              <a:ext cx="817935" cy="661489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7678" y="1519672"/>
              <a:ext cx="1338857" cy="1305612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7678" y="2163794"/>
              <a:ext cx="817935" cy="661490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5612" y="2181162"/>
              <a:ext cx="520923" cy="644123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012003" y="2705543"/>
              <a:ext cx="225199" cy="79720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999675" y="3216783"/>
              <a:ext cx="1012327" cy="285967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3999675" y="2419576"/>
              <a:ext cx="1237527" cy="1083174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224874" y="2419576"/>
              <a:ext cx="1012328" cy="285967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3999675" y="2419576"/>
              <a:ext cx="225198" cy="79720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26796" y="3612421"/>
              <a:ext cx="459425" cy="68933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51448" y="3718359"/>
              <a:ext cx="875347" cy="583397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51448" y="3029023"/>
              <a:ext cx="1334772" cy="1272732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10873" y="3029023"/>
              <a:ext cx="875347" cy="583397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51448" y="3029023"/>
              <a:ext cx="459425" cy="689335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31209" y="1815768"/>
              <a:ext cx="725143" cy="40052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947748" y="2216293"/>
              <a:ext cx="508604" cy="920819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4222605" y="1815768"/>
              <a:ext cx="1233747" cy="1321344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4222605" y="1815768"/>
              <a:ext cx="508604" cy="92081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222605" y="2736587"/>
              <a:ext cx="725144" cy="40052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866404" y="3209015"/>
              <a:ext cx="653653" cy="50891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3873819" y="3717928"/>
              <a:ext cx="646239" cy="83003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220165" y="3209015"/>
              <a:ext cx="1299892" cy="133894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3220165" y="3209015"/>
              <a:ext cx="646240" cy="830036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220165" y="4039052"/>
              <a:ext cx="653654" cy="508913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50881" y="3354326"/>
              <a:ext cx="154597" cy="813852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4472015" y="4168178"/>
              <a:ext cx="1033463" cy="19631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17418" y="3354326"/>
              <a:ext cx="1188060" cy="101016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317418" y="3354326"/>
              <a:ext cx="1033463" cy="196315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317418" y="3550641"/>
              <a:ext cx="154597" cy="813851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344073" y="1965151"/>
              <a:ext cx="823376" cy="91131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051727" y="2056282"/>
              <a:ext cx="115722" cy="1045559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3228351" y="1965151"/>
              <a:ext cx="939098" cy="1136690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3228351" y="1965151"/>
              <a:ext cx="115721" cy="1045559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3228351" y="3010710"/>
              <a:ext cx="823377" cy="91131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23649" y="1628515"/>
              <a:ext cx="261396" cy="786083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86844" y="2414598"/>
              <a:ext cx="998201" cy="33193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25447" y="1628515"/>
              <a:ext cx="1259598" cy="1118015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25447" y="1628515"/>
              <a:ext cx="998202" cy="331932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25447" y="1960449"/>
              <a:ext cx="261396" cy="786083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155914" y="1842221"/>
              <a:ext cx="735691" cy="380803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891606" y="1842221"/>
              <a:ext cx="483560" cy="934213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7155914" y="1842222"/>
              <a:ext cx="1219252" cy="1315016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7155914" y="2223025"/>
              <a:ext cx="483559" cy="934213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7639474" y="2776435"/>
              <a:ext cx="735691" cy="380803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7560908" y="2659428"/>
              <a:ext cx="828404" cy="1051943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08518" y="2142858"/>
              <a:ext cx="433917" cy="70567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46345" y="2848528"/>
              <a:ext cx="896090" cy="55100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12428" y="2142858"/>
              <a:ext cx="1330007" cy="1256676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12428" y="2142858"/>
              <a:ext cx="896090" cy="551006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12428" y="2693864"/>
              <a:ext cx="433916" cy="705670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45153" y="2626789"/>
              <a:ext cx="1051943" cy="828404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69350" y="3056109"/>
              <a:ext cx="261397" cy="786082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32545" y="3842191"/>
              <a:ext cx="998201" cy="331932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71149" y="3056109"/>
              <a:ext cx="1259597" cy="1118015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71149" y="3056109"/>
              <a:ext cx="998201" cy="331932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571149" y="3388041"/>
              <a:ext cx="261396" cy="786083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937248" y="3032240"/>
              <a:ext cx="1675370" cy="828404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535197" y="3584121"/>
              <a:ext cx="77421" cy="104909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709039" y="3523152"/>
              <a:ext cx="903579" cy="1110060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709039" y="3523152"/>
              <a:ext cx="826158" cy="1110060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36872" y="3372291"/>
              <a:ext cx="826158" cy="60969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485609" y="3433262"/>
              <a:ext cx="77421" cy="1049091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59451" y="3372291"/>
              <a:ext cx="903578" cy="1110060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659451" y="3372291"/>
              <a:ext cx="826158" cy="1110061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5762835" y="3660969"/>
              <a:ext cx="494609" cy="664542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257446" y="3660969"/>
              <a:ext cx="843862" cy="628076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762835" y="3660969"/>
              <a:ext cx="1338473" cy="1292618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762835" y="4325511"/>
              <a:ext cx="843864" cy="628076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606700" y="4289045"/>
              <a:ext cx="494609" cy="664542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972341" y="1463475"/>
              <a:ext cx="481737" cy="673931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598292" y="2137406"/>
              <a:ext cx="855786" cy="611731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5116554" y="1463475"/>
              <a:ext cx="1337524" cy="1285661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5116554" y="1463475"/>
              <a:ext cx="855786" cy="611730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116554" y="2075206"/>
              <a:ext cx="481737" cy="673930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6104300" y="4049649"/>
              <a:ext cx="870021" cy="1051093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104300" y="4016348"/>
              <a:ext cx="870021" cy="1084393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945859" y="3316682"/>
              <a:ext cx="481737" cy="673931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571810" y="3990613"/>
              <a:ext cx="855786" cy="611731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090073" y="3316682"/>
              <a:ext cx="1337524" cy="1285661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090073" y="3316682"/>
              <a:ext cx="855786" cy="611730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6090073" y="3928413"/>
              <a:ext cx="481737" cy="673930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793652" y="4150357"/>
              <a:ext cx="481737" cy="673931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5419603" y="4824288"/>
              <a:ext cx="855786" cy="611731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937865" y="4150357"/>
              <a:ext cx="1337524" cy="1285661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937865" y="4150357"/>
              <a:ext cx="855786" cy="611730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937865" y="4762088"/>
              <a:ext cx="481737" cy="673930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109914" y="3697824"/>
              <a:ext cx="783087" cy="270238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109914" y="2703426"/>
              <a:ext cx="343159" cy="994398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109914" y="2703426"/>
              <a:ext cx="1126246" cy="1264636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893002" y="2973665"/>
              <a:ext cx="343159" cy="994397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5210910" y="3044299"/>
              <a:ext cx="1099298" cy="826942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5210910" y="3044300"/>
              <a:ext cx="1149219" cy="889433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428980" y="2435404"/>
              <a:ext cx="818786" cy="125866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7247766" y="2435404"/>
              <a:ext cx="159832" cy="1039730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428980" y="2435404"/>
              <a:ext cx="978618" cy="1165597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6428980" y="2561271"/>
              <a:ext cx="159830" cy="1039730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6588810" y="3475133"/>
              <a:ext cx="818788" cy="125867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6383962" y="4031816"/>
              <a:ext cx="187186" cy="806980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5546412" y="4838796"/>
              <a:ext cx="1024736" cy="237699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5359224" y="4031816"/>
              <a:ext cx="1211924" cy="1044678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5359224" y="4031816"/>
              <a:ext cx="1024736" cy="237700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5359224" y="4269516"/>
              <a:ext cx="187187" cy="806979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4732530" y="1560816"/>
              <a:ext cx="1503631" cy="141284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7920546" y="1790514"/>
              <a:ext cx="732756" cy="386420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653303" y="1790514"/>
              <a:ext cx="490694" cy="930486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7920546" y="1790514"/>
              <a:ext cx="1223451" cy="1316907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7920546" y="2176936"/>
              <a:ext cx="490694" cy="930485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8411241" y="2721000"/>
              <a:ext cx="732756" cy="386421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867182" y="1743801"/>
              <a:ext cx="739300" cy="373747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31882" y="2117548"/>
              <a:ext cx="474601" cy="938797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92581" y="1743801"/>
              <a:ext cx="1213902" cy="1312544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92580" y="1743801"/>
              <a:ext cx="474602" cy="938796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392580" y="2682598"/>
              <a:ext cx="739301" cy="373748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826411" y="1518906"/>
              <a:ext cx="828404" cy="1051943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7534369" y="1947862"/>
              <a:ext cx="575980" cy="595398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7354287" y="2543261"/>
              <a:ext cx="756063" cy="731405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778306" y="1947862"/>
              <a:ext cx="1332043" cy="1326804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778306" y="1947862"/>
              <a:ext cx="756063" cy="731404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6778306" y="2679268"/>
              <a:ext cx="575981" cy="595398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67237" y="1450521"/>
              <a:ext cx="1051943" cy="828404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282708" y="3614361"/>
              <a:ext cx="77421" cy="1049091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456550" y="3553392"/>
              <a:ext cx="903579" cy="1110060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456549" y="3553392"/>
              <a:ext cx="826158" cy="1110060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809952" y="1560816"/>
              <a:ext cx="826158" cy="60969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558689" y="1621786"/>
              <a:ext cx="77421" cy="1049089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732530" y="1560816"/>
              <a:ext cx="903579" cy="1110060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915473" y="2270025"/>
              <a:ext cx="801066" cy="211059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5448526" y="2481085"/>
              <a:ext cx="268013" cy="1017229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4647459" y="2270025"/>
              <a:ext cx="1069079" cy="1228289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647459" y="2270025"/>
              <a:ext cx="268013" cy="1017229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647459" y="3287255"/>
              <a:ext cx="801067" cy="211060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949604" y="3381268"/>
              <a:ext cx="783638" cy="268635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4733244" y="3381268"/>
              <a:ext cx="341124" cy="995098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949604" y="3381268"/>
              <a:ext cx="1124763" cy="1263732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949604" y="3649902"/>
              <a:ext cx="341125" cy="995098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290729" y="4376365"/>
              <a:ext cx="783639" cy="268635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7072303" y="3055955"/>
              <a:ext cx="658838" cy="502182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7731141" y="3055955"/>
              <a:ext cx="637692" cy="836620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7072303" y="3055956"/>
              <a:ext cx="1296530" cy="133880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7072303" y="3558138"/>
              <a:ext cx="637692" cy="836620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7709996" y="3892576"/>
              <a:ext cx="658837" cy="502182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734918" y="2790385"/>
              <a:ext cx="783638" cy="268635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4518557" y="2790385"/>
              <a:ext cx="341124" cy="995098"/>
            </a:xfrm>
            <a:prstGeom prst="rect">
              <a:avLst/>
            </a:prstGeom>
          </p:spPr>
        </p:pic>
        <p:pic>
          <p:nvPicPr>
            <p:cNvPr id="264" name="object 264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734918" y="2790385"/>
              <a:ext cx="1124762" cy="1263733"/>
            </a:xfrm>
            <a:prstGeom prst="rect">
              <a:avLst/>
            </a:prstGeom>
          </p:spPr>
        </p:pic>
        <p:pic>
          <p:nvPicPr>
            <p:cNvPr id="265" name="object 26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734918" y="3059021"/>
              <a:ext cx="341123" cy="995098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076043" y="3785484"/>
              <a:ext cx="783638" cy="268635"/>
            </a:xfrm>
            <a:prstGeom prst="rect">
              <a:avLst/>
            </a:prstGeom>
          </p:spPr>
        </p:pic>
        <p:pic>
          <p:nvPicPr>
            <p:cNvPr id="267" name="object 267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4964268" y="3021195"/>
              <a:ext cx="191215" cy="806034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155485" y="3021195"/>
              <a:ext cx="1023536" cy="242814"/>
            </a:xfrm>
            <a:prstGeom prst="rect">
              <a:avLst/>
            </a:prstGeom>
          </p:spPr>
        </p:pic>
        <p:pic>
          <p:nvPicPr>
            <p:cNvPr id="269" name="object 269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4964268" y="3021196"/>
              <a:ext cx="1214752" cy="1048849"/>
            </a:xfrm>
            <a:prstGeom prst="rect">
              <a:avLst/>
            </a:prstGeom>
          </p:spPr>
        </p:pic>
        <p:pic>
          <p:nvPicPr>
            <p:cNvPr id="270" name="object 270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4964268" y="3827229"/>
              <a:ext cx="1023535" cy="242815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5987804" y="3264011"/>
              <a:ext cx="191216" cy="806034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4756453" y="3867844"/>
              <a:ext cx="828404" cy="1051943"/>
            </a:xfrm>
            <a:prstGeom prst="rect">
              <a:avLst/>
            </a:prstGeom>
          </p:spPr>
        </p:pic>
        <p:pic>
          <p:nvPicPr>
            <p:cNvPr id="273" name="object 27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6240" y="3259928"/>
              <a:ext cx="520921" cy="644122"/>
            </a:xfrm>
            <a:prstGeom prst="rect">
              <a:avLst/>
            </a:prstGeom>
          </p:spPr>
        </p:pic>
        <p:pic>
          <p:nvPicPr>
            <p:cNvPr id="274" name="object 27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7162" y="3259928"/>
              <a:ext cx="817934" cy="661489"/>
            </a:xfrm>
            <a:prstGeom prst="rect">
              <a:avLst/>
            </a:prstGeom>
          </p:spPr>
        </p:pic>
        <p:pic>
          <p:nvPicPr>
            <p:cNvPr id="275" name="object 2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6240" y="3259928"/>
              <a:ext cx="1338856" cy="1305611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6240" y="3904051"/>
              <a:ext cx="817935" cy="661489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4174" y="3921417"/>
              <a:ext cx="520922" cy="644123"/>
            </a:xfrm>
            <a:prstGeom prst="rect">
              <a:avLst/>
            </a:prstGeom>
          </p:spPr>
        </p:pic>
      </p:grpSp>
      <p:grpSp>
        <p:nvGrpSpPr>
          <p:cNvPr id="278" name="object 278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279" name="object 279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280" name="object 280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95016" y="1450521"/>
            <a:ext cx="9123045" cy="5301615"/>
            <a:chOff x="2795016" y="1450521"/>
            <a:chExt cx="9123045" cy="530161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7725" y="1660404"/>
              <a:ext cx="733609" cy="3847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2700" y="2045204"/>
              <a:ext cx="488634" cy="9315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9091" y="1660404"/>
              <a:ext cx="1222244" cy="131636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9091" y="1660404"/>
              <a:ext cx="488633" cy="9315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9091" y="2591974"/>
              <a:ext cx="733610" cy="38479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9462" y="3138086"/>
              <a:ext cx="520922" cy="6441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10385" y="3138086"/>
              <a:ext cx="817935" cy="66148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9462" y="3138086"/>
              <a:ext cx="1338857" cy="13056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9462" y="3782209"/>
              <a:ext cx="817935" cy="66148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7397" y="3799575"/>
              <a:ext cx="520923" cy="64412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38986" y="1612214"/>
              <a:ext cx="759332" cy="3311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98318" y="1612214"/>
              <a:ext cx="420524" cy="9642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38986" y="1612214"/>
              <a:ext cx="1179856" cy="129539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8986" y="1943377"/>
              <a:ext cx="420523" cy="9642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59510" y="2576447"/>
              <a:ext cx="759333" cy="33116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40953" y="2878870"/>
              <a:ext cx="790695" cy="247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1648" y="2878870"/>
              <a:ext cx="313768" cy="10040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40953" y="2878870"/>
              <a:ext cx="1104464" cy="12511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540953" y="3125962"/>
              <a:ext cx="313767" cy="10040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54720" y="3882929"/>
              <a:ext cx="790696" cy="2470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0446" y="2763743"/>
              <a:ext cx="520922" cy="64412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1369" y="2763743"/>
              <a:ext cx="817934" cy="66148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0446" y="2763743"/>
              <a:ext cx="1338857" cy="13056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0446" y="3407867"/>
              <a:ext cx="817935" cy="66148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8382" y="3425233"/>
              <a:ext cx="520922" cy="64412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34450" y="2069191"/>
              <a:ext cx="433916" cy="7056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772275" y="2774862"/>
              <a:ext cx="896090" cy="5510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338360" y="2069191"/>
              <a:ext cx="1330006" cy="125667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38360" y="2069191"/>
              <a:ext cx="896090" cy="55100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338360" y="2620198"/>
              <a:ext cx="433916" cy="70567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86114" y="3469450"/>
              <a:ext cx="254729" cy="78826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39865" y="4257719"/>
              <a:ext cx="1000977" cy="32346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885137" y="3469450"/>
              <a:ext cx="1255706" cy="111173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885137" y="3469450"/>
              <a:ext cx="1000977" cy="32346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85137" y="3792917"/>
              <a:ext cx="254729" cy="788268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079584" y="3340262"/>
              <a:ext cx="1051943" cy="8284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807212" y="3971291"/>
              <a:ext cx="459423" cy="68933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31864" y="4077231"/>
              <a:ext cx="875348" cy="58339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31864" y="3387895"/>
              <a:ext cx="1334772" cy="127273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91289" y="3387895"/>
              <a:ext cx="875347" cy="583397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931864" y="3387895"/>
              <a:ext cx="459425" cy="68933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93185" y="4491422"/>
              <a:ext cx="1051943" cy="8284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236692" y="3794041"/>
              <a:ext cx="261397" cy="78608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499888" y="4580124"/>
              <a:ext cx="998201" cy="3319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38492" y="3794041"/>
              <a:ext cx="1259598" cy="11180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238491" y="3794041"/>
              <a:ext cx="998202" cy="33193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238491" y="4125973"/>
              <a:ext cx="261396" cy="78608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255589" y="3929791"/>
              <a:ext cx="1051943" cy="828404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01680" y="2884322"/>
              <a:ext cx="739300" cy="37374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866380" y="3258069"/>
              <a:ext cx="474601" cy="93879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127079" y="2884322"/>
              <a:ext cx="1213902" cy="131254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127078" y="2884322"/>
              <a:ext cx="474600" cy="93879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127078" y="3823119"/>
              <a:ext cx="739301" cy="37374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703271" y="2390969"/>
              <a:ext cx="233888" cy="79470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928014" y="3185671"/>
              <a:ext cx="1009146" cy="2970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694125" y="2390969"/>
              <a:ext cx="1243034" cy="109170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94125" y="2390969"/>
              <a:ext cx="1009146" cy="29700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694125" y="2687970"/>
              <a:ext cx="233888" cy="79470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245259" y="4255126"/>
              <a:ext cx="826158" cy="6096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93996" y="4316094"/>
              <a:ext cx="77421" cy="104909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67837" y="4255126"/>
              <a:ext cx="903579" cy="1110060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67837" y="4255126"/>
              <a:ext cx="826158" cy="11100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956643" y="4095497"/>
              <a:ext cx="154597" cy="813851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082997" y="4909348"/>
              <a:ext cx="1028243" cy="19631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923180" y="4095497"/>
              <a:ext cx="1188060" cy="101016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6923180" y="4095497"/>
              <a:ext cx="1033463" cy="19631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6923180" y="4291812"/>
              <a:ext cx="154597" cy="81385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50626" y="4614959"/>
              <a:ext cx="700469" cy="44226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4589489" y="5057222"/>
              <a:ext cx="561606" cy="889485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889021" y="4614959"/>
              <a:ext cx="1262074" cy="133174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889020" y="4614959"/>
              <a:ext cx="561606" cy="889485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889020" y="5504444"/>
              <a:ext cx="700469" cy="44226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5369935" y="4244717"/>
              <a:ext cx="700469" cy="44226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508798" y="4686982"/>
              <a:ext cx="561606" cy="889485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4808329" y="4244717"/>
              <a:ext cx="1262074" cy="133174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4808329" y="4244717"/>
              <a:ext cx="561606" cy="889486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808329" y="5134203"/>
              <a:ext cx="700469" cy="442263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333465" y="2084953"/>
              <a:ext cx="700469" cy="442263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472328" y="2527217"/>
              <a:ext cx="561606" cy="889486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771859" y="2084953"/>
              <a:ext cx="1262074" cy="133174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771859" y="2084953"/>
              <a:ext cx="561606" cy="889485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771859" y="2974439"/>
              <a:ext cx="1272383" cy="44226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966821" y="3103589"/>
              <a:ext cx="77421" cy="104909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140663" y="3042620"/>
              <a:ext cx="903578" cy="1110060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140663" y="3042620"/>
              <a:ext cx="826158" cy="1110060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44891" y="2724823"/>
              <a:ext cx="826158" cy="60969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693629" y="2785791"/>
              <a:ext cx="77421" cy="104909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867471" y="2724823"/>
              <a:ext cx="903579" cy="111006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867471" y="2724823"/>
              <a:ext cx="826158" cy="111006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042930" y="2782898"/>
              <a:ext cx="454908" cy="69232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042930" y="2205236"/>
              <a:ext cx="879143" cy="57766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4042931" y="2205237"/>
              <a:ext cx="1334051" cy="1269986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4497839" y="2897561"/>
              <a:ext cx="879144" cy="57766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4922074" y="2205236"/>
              <a:ext cx="454908" cy="692325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283099" y="2905854"/>
              <a:ext cx="434336" cy="70541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283099" y="2354314"/>
              <a:ext cx="895762" cy="551539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83099" y="2354314"/>
              <a:ext cx="1330098" cy="1256951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717436" y="3059726"/>
              <a:ext cx="895762" cy="55154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178861" y="2354314"/>
              <a:ext cx="434337" cy="705411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45246" y="2367926"/>
              <a:ext cx="790696" cy="247092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035942" y="2367926"/>
              <a:ext cx="313768" cy="1004059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45246" y="2367926"/>
              <a:ext cx="1104464" cy="1251151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45246" y="2615019"/>
              <a:ext cx="313768" cy="1004059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559015" y="3371986"/>
              <a:ext cx="790695" cy="24709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2795016" y="2066544"/>
              <a:ext cx="1338071" cy="131978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7678" y="1519671"/>
              <a:ext cx="520922" cy="644123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8600" y="1519671"/>
              <a:ext cx="817935" cy="661489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7678" y="1519672"/>
              <a:ext cx="1338857" cy="130561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57678" y="2163794"/>
              <a:ext cx="817935" cy="661490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75612" y="2181162"/>
              <a:ext cx="520923" cy="644123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012003" y="2705543"/>
              <a:ext cx="225199" cy="797207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3999675" y="3216783"/>
              <a:ext cx="1012327" cy="285967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3999675" y="2419576"/>
              <a:ext cx="1237527" cy="108317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4224874" y="2419576"/>
              <a:ext cx="1012328" cy="285967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999675" y="2419576"/>
              <a:ext cx="225198" cy="797207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26796" y="3612421"/>
              <a:ext cx="459425" cy="689335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51448" y="3718359"/>
              <a:ext cx="875347" cy="583397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251448" y="3029023"/>
              <a:ext cx="1334772" cy="1272732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10873" y="3029023"/>
              <a:ext cx="875347" cy="583397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251448" y="3029023"/>
              <a:ext cx="459425" cy="68933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731209" y="1815768"/>
              <a:ext cx="725143" cy="400524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947748" y="2216293"/>
              <a:ext cx="508604" cy="920819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222605" y="1815768"/>
              <a:ext cx="1233747" cy="1321344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222605" y="1815768"/>
              <a:ext cx="508604" cy="920818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222605" y="2736587"/>
              <a:ext cx="725144" cy="400526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3866404" y="3209015"/>
              <a:ext cx="653653" cy="508913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873819" y="3717928"/>
              <a:ext cx="646239" cy="83003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220165" y="3209015"/>
              <a:ext cx="1299892" cy="133894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220165" y="3209015"/>
              <a:ext cx="646240" cy="83003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220165" y="4039052"/>
              <a:ext cx="653654" cy="508913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350881" y="3354326"/>
              <a:ext cx="154597" cy="813852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472015" y="4168178"/>
              <a:ext cx="1033463" cy="196315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4317418" y="3354326"/>
              <a:ext cx="1188060" cy="1010166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317418" y="3354326"/>
              <a:ext cx="1033463" cy="196315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317418" y="3550641"/>
              <a:ext cx="154597" cy="813851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344073" y="1965151"/>
              <a:ext cx="823376" cy="91131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4051727" y="2056282"/>
              <a:ext cx="115722" cy="1045559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3228351" y="1965151"/>
              <a:ext cx="939098" cy="1136690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228351" y="1965151"/>
              <a:ext cx="115721" cy="1045559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3228351" y="3010710"/>
              <a:ext cx="823377" cy="91131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23649" y="1628515"/>
              <a:ext cx="261396" cy="786083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486844" y="2414598"/>
              <a:ext cx="998201" cy="331933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225447" y="1628515"/>
              <a:ext cx="1259598" cy="1118015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225447" y="1628515"/>
              <a:ext cx="998202" cy="33193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225447" y="1960449"/>
              <a:ext cx="261396" cy="786083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7155914" y="1842221"/>
              <a:ext cx="735691" cy="380803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891606" y="1842221"/>
              <a:ext cx="483560" cy="934213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155914" y="1842222"/>
              <a:ext cx="1219252" cy="1315016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7155914" y="2223025"/>
              <a:ext cx="483559" cy="934213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7639474" y="2776435"/>
              <a:ext cx="735691" cy="380803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7560908" y="2659428"/>
              <a:ext cx="828404" cy="1051943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08518" y="2142858"/>
              <a:ext cx="433917" cy="70567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046345" y="2848528"/>
              <a:ext cx="896090" cy="551006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12428" y="2142858"/>
              <a:ext cx="1330007" cy="1256676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12428" y="2142858"/>
              <a:ext cx="896090" cy="551006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12428" y="2693864"/>
              <a:ext cx="433916" cy="70567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745153" y="2626789"/>
              <a:ext cx="1051943" cy="828404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69350" y="3056109"/>
              <a:ext cx="261397" cy="786082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832545" y="3842191"/>
              <a:ext cx="998201" cy="331932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571149" y="3056109"/>
              <a:ext cx="1259597" cy="1118015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6571149" y="3056109"/>
              <a:ext cx="998201" cy="331932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571149" y="3388041"/>
              <a:ext cx="261396" cy="786083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5937248" y="3032240"/>
              <a:ext cx="1675370" cy="828404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535197" y="3584121"/>
              <a:ext cx="77421" cy="1049091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709039" y="3523152"/>
              <a:ext cx="903579" cy="1110060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709039" y="3523152"/>
              <a:ext cx="826158" cy="1110060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736872" y="3372291"/>
              <a:ext cx="826158" cy="60969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8485609" y="3433262"/>
              <a:ext cx="77421" cy="1049091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59451" y="3372291"/>
              <a:ext cx="903578" cy="1110060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659451" y="3372291"/>
              <a:ext cx="826158" cy="1110061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762835" y="3660969"/>
              <a:ext cx="494609" cy="664542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257446" y="3660969"/>
              <a:ext cx="843862" cy="628076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5762835" y="3660969"/>
              <a:ext cx="1338473" cy="1292618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5762835" y="4325511"/>
              <a:ext cx="843864" cy="628076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606700" y="4289045"/>
              <a:ext cx="494609" cy="664542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972341" y="1463475"/>
              <a:ext cx="481737" cy="673931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598292" y="2137406"/>
              <a:ext cx="855786" cy="611731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116554" y="1463475"/>
              <a:ext cx="1337524" cy="1285661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5116554" y="1463475"/>
              <a:ext cx="855786" cy="611730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5116554" y="2075206"/>
              <a:ext cx="481737" cy="673930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104300" y="4049649"/>
              <a:ext cx="870021" cy="1051093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104300" y="4016348"/>
              <a:ext cx="870021" cy="1084393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089904" y="3316224"/>
              <a:ext cx="1338072" cy="128625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5793652" y="4150357"/>
              <a:ext cx="481737" cy="673931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5419603" y="4824288"/>
              <a:ext cx="855786" cy="611731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4937865" y="4150357"/>
              <a:ext cx="1337524" cy="1285661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4937865" y="4150357"/>
              <a:ext cx="855786" cy="611730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937865" y="4762088"/>
              <a:ext cx="481737" cy="673930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5109914" y="3697824"/>
              <a:ext cx="783087" cy="270238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109914" y="2703426"/>
              <a:ext cx="343159" cy="994398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5109914" y="2703426"/>
              <a:ext cx="1126246" cy="126463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5893002" y="2973665"/>
              <a:ext cx="343159" cy="994397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5453074" y="2703426"/>
              <a:ext cx="783087" cy="270238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5210910" y="3044299"/>
              <a:ext cx="1099298" cy="826942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5210910" y="3044300"/>
              <a:ext cx="1149219" cy="889433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6428979" y="2435404"/>
              <a:ext cx="818786" cy="125866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7247766" y="2435404"/>
              <a:ext cx="159832" cy="1039730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6428979" y="2435404"/>
              <a:ext cx="978618" cy="1165597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6428979" y="2561271"/>
              <a:ext cx="159830" cy="1039730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6588810" y="3475133"/>
              <a:ext cx="818788" cy="125867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6383962" y="4031816"/>
              <a:ext cx="187186" cy="806980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5546412" y="4838796"/>
              <a:ext cx="1024736" cy="237699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5359224" y="4031816"/>
              <a:ext cx="1211924" cy="1044678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5359224" y="4031816"/>
              <a:ext cx="1024736" cy="237700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5359224" y="4269516"/>
              <a:ext cx="187187" cy="806979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7918704" y="1789176"/>
              <a:ext cx="1225296" cy="1319784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6867182" y="1743801"/>
              <a:ext cx="739300" cy="373747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131882" y="2117548"/>
              <a:ext cx="474601" cy="938797"/>
            </a:xfrm>
            <a:prstGeom prst="rect">
              <a:avLst/>
            </a:prstGeom>
          </p:spPr>
        </p:pic>
        <p:pic>
          <p:nvPicPr>
            <p:cNvPr id="219" name="object 21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92580" y="1743801"/>
              <a:ext cx="1213902" cy="1312544"/>
            </a:xfrm>
            <a:prstGeom prst="rect">
              <a:avLst/>
            </a:prstGeom>
          </p:spPr>
        </p:pic>
        <p:pic>
          <p:nvPicPr>
            <p:cNvPr id="220" name="object 22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392580" y="1743801"/>
              <a:ext cx="474602" cy="938796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6392580" y="2682598"/>
              <a:ext cx="739301" cy="373748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826411" y="1518906"/>
              <a:ext cx="828404" cy="1051943"/>
            </a:xfrm>
            <a:prstGeom prst="rect">
              <a:avLst/>
            </a:prstGeom>
          </p:spPr>
        </p:pic>
        <p:pic>
          <p:nvPicPr>
            <p:cNvPr id="223" name="object 223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7534369" y="1947862"/>
              <a:ext cx="575980" cy="595398"/>
            </a:xfrm>
            <a:prstGeom prst="rect">
              <a:avLst/>
            </a:prstGeom>
          </p:spPr>
        </p:pic>
        <p:pic>
          <p:nvPicPr>
            <p:cNvPr id="224" name="object 224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7354287" y="2543261"/>
              <a:ext cx="756063" cy="731405"/>
            </a:xfrm>
            <a:prstGeom prst="rect">
              <a:avLst/>
            </a:prstGeom>
          </p:spPr>
        </p:pic>
        <p:pic>
          <p:nvPicPr>
            <p:cNvPr id="225" name="object 225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6778306" y="1947862"/>
              <a:ext cx="1332043" cy="1326804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778306" y="1947862"/>
              <a:ext cx="756063" cy="731404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778306" y="2679268"/>
              <a:ext cx="575981" cy="595398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067237" y="1450521"/>
              <a:ext cx="1051943" cy="828404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282708" y="3614361"/>
              <a:ext cx="77421" cy="1049091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456550" y="3553392"/>
              <a:ext cx="903579" cy="1110060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456549" y="3553392"/>
              <a:ext cx="826158" cy="1110060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4730495" y="1560576"/>
              <a:ext cx="908303" cy="1112520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4915472" y="2270025"/>
              <a:ext cx="801066" cy="211059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5448526" y="2481085"/>
              <a:ext cx="268013" cy="1017229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4647459" y="2270025"/>
              <a:ext cx="1069079" cy="1228289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4647459" y="2270025"/>
              <a:ext cx="268013" cy="1017229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4647459" y="3287255"/>
              <a:ext cx="801067" cy="211060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949604" y="3381268"/>
              <a:ext cx="783638" cy="268635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733244" y="3381268"/>
              <a:ext cx="341124" cy="995098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949604" y="3381268"/>
              <a:ext cx="1124763" cy="1263732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3949604" y="3649902"/>
              <a:ext cx="341125" cy="995098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290729" y="4376365"/>
              <a:ext cx="783639" cy="268635"/>
            </a:xfrm>
            <a:prstGeom prst="rect">
              <a:avLst/>
            </a:prstGeom>
          </p:spPr>
        </p:pic>
        <p:pic>
          <p:nvPicPr>
            <p:cNvPr id="243" name="object 24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7072303" y="3055955"/>
              <a:ext cx="658838" cy="502182"/>
            </a:xfrm>
            <a:prstGeom prst="rect">
              <a:avLst/>
            </a:prstGeom>
          </p:spPr>
        </p:pic>
        <p:pic>
          <p:nvPicPr>
            <p:cNvPr id="244" name="object 244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7731141" y="3055955"/>
              <a:ext cx="637692" cy="836620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7072303" y="3055956"/>
              <a:ext cx="1296530" cy="1338802"/>
            </a:xfrm>
            <a:prstGeom prst="rect">
              <a:avLst/>
            </a:prstGeom>
          </p:spPr>
        </p:pic>
        <p:pic>
          <p:nvPicPr>
            <p:cNvPr id="246" name="object 246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7072303" y="3558138"/>
              <a:ext cx="637692" cy="836620"/>
            </a:xfrm>
            <a:prstGeom prst="rect">
              <a:avLst/>
            </a:prstGeom>
          </p:spPr>
        </p:pic>
        <p:pic>
          <p:nvPicPr>
            <p:cNvPr id="247" name="object 247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7709995" y="3892576"/>
              <a:ext cx="658837" cy="502182"/>
            </a:xfrm>
            <a:prstGeom prst="rect">
              <a:avLst/>
            </a:prstGeom>
          </p:spPr>
        </p:pic>
        <p:pic>
          <p:nvPicPr>
            <p:cNvPr id="248" name="object 24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3734918" y="2790385"/>
              <a:ext cx="783638" cy="268635"/>
            </a:xfrm>
            <a:prstGeom prst="rect">
              <a:avLst/>
            </a:prstGeom>
          </p:spPr>
        </p:pic>
        <p:pic>
          <p:nvPicPr>
            <p:cNvPr id="249" name="object 249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4518557" y="2790385"/>
              <a:ext cx="341124" cy="995098"/>
            </a:xfrm>
            <a:prstGeom prst="rect">
              <a:avLst/>
            </a:prstGeom>
          </p:spPr>
        </p:pic>
        <p:pic>
          <p:nvPicPr>
            <p:cNvPr id="250" name="object 250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3734918" y="2790385"/>
              <a:ext cx="1124762" cy="1263733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3734918" y="3059021"/>
              <a:ext cx="341123" cy="995098"/>
            </a:xfrm>
            <a:prstGeom prst="rect">
              <a:avLst/>
            </a:prstGeom>
          </p:spPr>
        </p:pic>
        <p:pic>
          <p:nvPicPr>
            <p:cNvPr id="252" name="object 252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076043" y="3785484"/>
              <a:ext cx="783638" cy="268635"/>
            </a:xfrm>
            <a:prstGeom prst="rect">
              <a:avLst/>
            </a:prstGeom>
          </p:spPr>
        </p:pic>
        <p:pic>
          <p:nvPicPr>
            <p:cNvPr id="253" name="object 253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4964268" y="3021195"/>
              <a:ext cx="191215" cy="806034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5155484" y="3021195"/>
              <a:ext cx="1023536" cy="242814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964268" y="3021196"/>
              <a:ext cx="1214752" cy="1048849"/>
            </a:xfrm>
            <a:prstGeom prst="rect">
              <a:avLst/>
            </a:prstGeom>
          </p:spPr>
        </p:pic>
        <p:pic>
          <p:nvPicPr>
            <p:cNvPr id="256" name="object 256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4964268" y="3827229"/>
              <a:ext cx="1023535" cy="242815"/>
            </a:xfrm>
            <a:prstGeom prst="rect">
              <a:avLst/>
            </a:prstGeom>
          </p:spPr>
        </p:pic>
        <p:pic>
          <p:nvPicPr>
            <p:cNvPr id="257" name="object 257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5987804" y="3264011"/>
              <a:ext cx="191216" cy="806034"/>
            </a:xfrm>
            <a:prstGeom prst="rect">
              <a:avLst/>
            </a:prstGeom>
          </p:spPr>
        </p:pic>
        <p:pic>
          <p:nvPicPr>
            <p:cNvPr id="258" name="object 258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4754880" y="3864863"/>
              <a:ext cx="832103" cy="1057656"/>
            </a:xfrm>
            <a:prstGeom prst="rect">
              <a:avLst/>
            </a:prstGeom>
          </p:spPr>
        </p:pic>
        <p:pic>
          <p:nvPicPr>
            <p:cNvPr id="259" name="object 25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6240" y="3259928"/>
              <a:ext cx="520921" cy="644122"/>
            </a:xfrm>
            <a:prstGeom prst="rect">
              <a:avLst/>
            </a:prstGeom>
          </p:spPr>
        </p:pic>
        <p:pic>
          <p:nvPicPr>
            <p:cNvPr id="260" name="object 2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7162" y="3259928"/>
              <a:ext cx="817934" cy="661489"/>
            </a:xfrm>
            <a:prstGeom prst="rect">
              <a:avLst/>
            </a:prstGeom>
          </p:spPr>
        </p:pic>
        <p:pic>
          <p:nvPicPr>
            <p:cNvPr id="261" name="object 2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76240" y="3259928"/>
              <a:ext cx="1338856" cy="1305611"/>
            </a:xfrm>
            <a:prstGeom prst="rect">
              <a:avLst/>
            </a:prstGeom>
          </p:spPr>
        </p:pic>
        <p:pic>
          <p:nvPicPr>
            <p:cNvPr id="262" name="object 26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6240" y="3904051"/>
              <a:ext cx="817935" cy="661489"/>
            </a:xfrm>
            <a:prstGeom prst="rect">
              <a:avLst/>
            </a:prstGeom>
          </p:spPr>
        </p:pic>
        <p:pic>
          <p:nvPicPr>
            <p:cNvPr id="263" name="object 2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94174" y="3921417"/>
              <a:ext cx="520922" cy="644123"/>
            </a:xfrm>
            <a:prstGeom prst="rect">
              <a:avLst/>
            </a:prstGeom>
          </p:spPr>
        </p:pic>
      </p:grpSp>
      <p:grpSp>
        <p:nvGrpSpPr>
          <p:cNvPr id="264" name="object 264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265" name="object 265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266" name="object 266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713647" y="3632199"/>
            <a:ext cx="8204200" cy="3119755"/>
            <a:chOff x="3713647" y="3632199"/>
            <a:chExt cx="8204200" cy="31197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3647" y="3632199"/>
              <a:ext cx="2377602" cy="220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2400" y="4256986"/>
              <a:ext cx="520921" cy="6441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3322" y="4256986"/>
              <a:ext cx="817934" cy="6614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2400" y="4256987"/>
              <a:ext cx="1338856" cy="13056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2400" y="4901109"/>
              <a:ext cx="817933" cy="6614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20334" y="4918476"/>
              <a:ext cx="520922" cy="644123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2414016" y="2843783"/>
            <a:ext cx="7385684" cy="664845"/>
            <a:chOff x="2414016" y="2843783"/>
            <a:chExt cx="7385684" cy="664845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4016" y="2843783"/>
              <a:ext cx="7385304" cy="6644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23903" y="2852978"/>
              <a:ext cx="7323632" cy="60584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784340" y="3866896"/>
            <a:ext cx="4095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m2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29016" y="6412991"/>
            <a:ext cx="4059935" cy="44500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Feature</a:t>
            </a:r>
            <a:r>
              <a:rPr spc="-195" dirty="0"/>
              <a:t> </a:t>
            </a:r>
            <a:r>
              <a:rPr spc="-65" dirty="0"/>
              <a:t>Scaling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03142BA-E506-79F9-06D1-5F531B323CFB}"/>
              </a:ext>
            </a:extLst>
          </p:cNvPr>
          <p:cNvGrpSpPr/>
          <p:nvPr/>
        </p:nvGrpSpPr>
        <p:grpSpPr>
          <a:xfrm>
            <a:off x="3048000" y="1600200"/>
            <a:ext cx="4494056" cy="3852665"/>
            <a:chOff x="762000" y="1219200"/>
            <a:chExt cx="4494056" cy="3852665"/>
          </a:xfrm>
        </p:grpSpPr>
        <p:sp>
          <p:nvSpPr>
            <p:cNvPr id="16" name="object 8">
              <a:extLst>
                <a:ext uri="{FF2B5EF4-FFF2-40B4-BE49-F238E27FC236}">
                  <a16:creationId xmlns:a16="http://schemas.microsoft.com/office/drawing/2014/main" id="{B05142AB-A62F-A02F-27C7-3061B6A5BBA8}"/>
                </a:ext>
              </a:extLst>
            </p:cNvPr>
            <p:cNvSpPr txBox="1"/>
            <p:nvPr/>
          </p:nvSpPr>
          <p:spPr>
            <a:xfrm>
              <a:off x="2696304" y="1501368"/>
              <a:ext cx="1505585" cy="264795"/>
            </a:xfrm>
            <a:prstGeom prst="rect">
              <a:avLst/>
            </a:prstGeom>
          </p:spPr>
          <p:txBody>
            <a:bodyPr vert="horz" wrap="square" lIns="0" tIns="14604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4"/>
                </a:spcBef>
              </a:pPr>
              <a:r>
                <a:rPr sz="1550" spc="195" dirty="0">
                  <a:solidFill>
                    <a:srgbClr val="FFFFFF"/>
                  </a:solidFill>
                  <a:latin typeface="Calibri"/>
                  <a:cs typeface="Calibri"/>
                </a:rPr>
                <a:t>Normalization</a:t>
              </a:r>
              <a:endParaRPr sz="1550">
                <a:latin typeface="Calibri"/>
                <a:cs typeface="Calibri"/>
              </a:endParaRPr>
            </a:p>
          </p:txBody>
        </p:sp>
        <p:sp>
          <p:nvSpPr>
            <p:cNvPr id="17" name="object 13">
              <a:extLst>
                <a:ext uri="{FF2B5EF4-FFF2-40B4-BE49-F238E27FC236}">
                  <a16:creationId xmlns:a16="http://schemas.microsoft.com/office/drawing/2014/main" id="{B2C7676A-C72B-BCC0-0695-B54C895B4FE1}"/>
                </a:ext>
              </a:extLst>
            </p:cNvPr>
            <p:cNvSpPr txBox="1"/>
            <p:nvPr/>
          </p:nvSpPr>
          <p:spPr>
            <a:xfrm>
              <a:off x="1631223" y="2782315"/>
              <a:ext cx="100012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  <a:tabLst>
                  <a:tab pos="619760" algn="l"/>
                </a:tabLst>
              </a:pPr>
              <a:r>
                <a:rPr sz="3600" spc="140" dirty="0">
                  <a:latin typeface="Cambria Math"/>
                  <a:cs typeface="Cambria Math"/>
                </a:rPr>
                <a:t>𝑋</a:t>
              </a:r>
              <a:r>
                <a:rPr lang="en-US" sz="3600" spc="140" dirty="0">
                  <a:latin typeface="Cambria Math"/>
                  <a:cs typeface="Cambria Math"/>
                </a:rPr>
                <a:t>'</a:t>
              </a:r>
              <a:r>
                <a:rPr sz="3900" baseline="27777" dirty="0">
                  <a:latin typeface="Cambria Math"/>
                  <a:cs typeface="Cambria Math"/>
                </a:rPr>
                <a:t>	</a:t>
              </a:r>
              <a:r>
                <a:rPr sz="3600" spc="-50" dirty="0">
                  <a:latin typeface="Cambria Math"/>
                  <a:cs typeface="Cambria Math"/>
                </a:rPr>
                <a:t>=</a:t>
              </a:r>
              <a:endParaRPr sz="3600" dirty="0">
                <a:latin typeface="Cambria Math"/>
                <a:cs typeface="Cambria Math"/>
              </a:endParaRPr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35BBF623-F8C0-9F68-3804-84A8A32BCFA0}"/>
                </a:ext>
              </a:extLst>
            </p:cNvPr>
            <p:cNvSpPr txBox="1"/>
            <p:nvPr/>
          </p:nvSpPr>
          <p:spPr>
            <a:xfrm>
              <a:off x="3038890" y="2434844"/>
              <a:ext cx="184785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8100">
                <a:lnSpc>
                  <a:spcPct val="100000"/>
                </a:lnSpc>
                <a:spcBef>
                  <a:spcPts val="100"/>
                </a:spcBef>
              </a:pPr>
              <a:r>
                <a:rPr sz="3600" dirty="0">
                  <a:latin typeface="Cambria Math"/>
                  <a:cs typeface="Cambria Math"/>
                </a:rPr>
                <a:t>𝑋</a:t>
              </a:r>
              <a:r>
                <a:rPr sz="3600" spc="80" dirty="0">
                  <a:latin typeface="Cambria Math"/>
                  <a:cs typeface="Cambria Math"/>
                </a:rPr>
                <a:t> </a:t>
              </a:r>
              <a:r>
                <a:rPr sz="3600" dirty="0">
                  <a:latin typeface="Cambria Math"/>
                  <a:cs typeface="Cambria Math"/>
                </a:rPr>
                <a:t>−</a:t>
              </a:r>
              <a:r>
                <a:rPr sz="3600" spc="-5" dirty="0">
                  <a:latin typeface="Cambria Math"/>
                  <a:cs typeface="Cambria Math"/>
                </a:rPr>
                <a:t> </a:t>
              </a:r>
              <a:r>
                <a:rPr sz="3600" spc="204" dirty="0">
                  <a:latin typeface="Cambria Math"/>
                  <a:cs typeface="Cambria Math"/>
                </a:rPr>
                <a:t>𝑋</a:t>
              </a:r>
              <a:r>
                <a:rPr lang="en-US" sz="3900" spc="307" baseline="-16025" dirty="0">
                  <a:latin typeface="Cambria Math"/>
                  <a:cs typeface="Cambria Math"/>
                </a:rPr>
                <a:t>min</a:t>
              </a:r>
              <a:endParaRPr sz="3900" baseline="-16025" dirty="0">
                <a:latin typeface="Cambria Math"/>
                <a:cs typeface="Cambria Math"/>
              </a:endParaRPr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2179F566-E463-5841-5B27-FABD775E0A12}"/>
                </a:ext>
              </a:extLst>
            </p:cNvPr>
            <p:cNvSpPr txBox="1"/>
            <p:nvPr/>
          </p:nvSpPr>
          <p:spPr>
            <a:xfrm>
              <a:off x="2669066" y="3181604"/>
              <a:ext cx="2586990" cy="189026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50800">
                <a:lnSpc>
                  <a:spcPct val="100000"/>
                </a:lnSpc>
                <a:spcBef>
                  <a:spcPts val="100"/>
                </a:spcBef>
                <a:tabLst>
                  <a:tab pos="1172845" algn="l"/>
                </a:tabLst>
              </a:pPr>
              <a:r>
                <a:rPr sz="5400" spc="82" baseline="11574" dirty="0">
                  <a:latin typeface="Cambria Math"/>
                  <a:cs typeface="Cambria Math"/>
                </a:rPr>
                <a:t>𝑋</a:t>
              </a:r>
              <a:r>
                <a:rPr lang="en-US" sz="2600" spc="55" baseline="11574" dirty="0">
                  <a:latin typeface="Cambria Math"/>
                  <a:cs typeface="Cambria Math"/>
                </a:rPr>
                <a:t>max</a:t>
              </a:r>
              <a:r>
                <a:rPr sz="2600" dirty="0">
                  <a:latin typeface="Cambria Math"/>
                  <a:cs typeface="Cambria Math"/>
                </a:rPr>
                <a:t>	</a:t>
              </a:r>
              <a:r>
                <a:rPr sz="5400" baseline="11574" dirty="0">
                  <a:latin typeface="Cambria Math"/>
                  <a:cs typeface="Cambria Math"/>
                </a:rPr>
                <a:t>−</a:t>
              </a:r>
              <a:r>
                <a:rPr sz="5400" spc="7" baseline="11574" dirty="0">
                  <a:latin typeface="Cambria Math"/>
                  <a:cs typeface="Cambria Math"/>
                </a:rPr>
                <a:t> </a:t>
              </a:r>
              <a:r>
                <a:rPr sz="5400" spc="307" baseline="11574" dirty="0">
                  <a:latin typeface="Cambria Math"/>
                  <a:cs typeface="Cambria Math"/>
                </a:rPr>
                <a:t>𝑋</a:t>
              </a:r>
              <a:r>
                <a:rPr lang="en-US" sz="2600" spc="204" baseline="11574" dirty="0">
                  <a:latin typeface="Cambria Math"/>
                  <a:cs typeface="Cambria Math"/>
                </a:rPr>
                <a:t>min</a:t>
              </a:r>
              <a:endParaRPr sz="2600" dirty="0">
                <a:latin typeface="Cambria Math"/>
                <a:cs typeface="Cambria Math"/>
              </a:endParaRPr>
            </a:p>
            <a:p>
              <a:pPr>
                <a:lnSpc>
                  <a:spcPct val="100000"/>
                </a:lnSpc>
                <a:spcBef>
                  <a:spcPts val="2355"/>
                </a:spcBef>
              </a:pPr>
              <a:endParaRPr sz="2600" dirty="0">
                <a:latin typeface="Cambria Math"/>
                <a:cs typeface="Cambria Math"/>
              </a:endParaRPr>
            </a:p>
            <a:p>
              <a:pPr marL="172085">
                <a:lnSpc>
                  <a:spcPct val="100000"/>
                </a:lnSpc>
                <a:spcBef>
                  <a:spcPts val="5"/>
                </a:spcBef>
              </a:pPr>
              <a:r>
                <a:rPr sz="4000" spc="325" dirty="0">
                  <a:latin typeface="Calibri"/>
                  <a:cs typeface="Calibri"/>
                </a:rPr>
                <a:t>[0</a:t>
              </a:r>
              <a:r>
                <a:rPr sz="4000" spc="25" dirty="0">
                  <a:latin typeface="Calibri"/>
                  <a:cs typeface="Calibri"/>
                </a:rPr>
                <a:t> </a:t>
              </a:r>
              <a:r>
                <a:rPr sz="4000" dirty="0">
                  <a:latin typeface="Calibri"/>
                  <a:cs typeface="Calibri"/>
                </a:rPr>
                <a:t>;</a:t>
              </a:r>
              <a:r>
                <a:rPr sz="4000" spc="25" dirty="0">
                  <a:latin typeface="Calibri"/>
                  <a:cs typeface="Calibri"/>
                </a:rPr>
                <a:t> </a:t>
              </a:r>
              <a:r>
                <a:rPr sz="4000" spc="-300" dirty="0">
                  <a:latin typeface="Calibri"/>
                  <a:cs typeface="Calibri"/>
                </a:rPr>
                <a:t>1]</a:t>
              </a:r>
              <a:endParaRPr sz="4000" dirty="0">
                <a:latin typeface="Calibri"/>
                <a:cs typeface="Calibri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520C9D7-F9E8-8261-E8AC-46DFEE97A645}"/>
                </a:ext>
              </a:extLst>
            </p:cNvPr>
            <p:cNvSpPr txBox="1"/>
            <p:nvPr/>
          </p:nvSpPr>
          <p:spPr>
            <a:xfrm>
              <a:off x="762000" y="1219200"/>
              <a:ext cx="3886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Normalization</a:t>
              </a:r>
              <a:endParaRPr lang="en-CA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54FE2D9-0B21-AB35-A8F6-EB313215AA8B}"/>
                </a:ext>
              </a:extLst>
            </p:cNvPr>
            <p:cNvCxnSpPr/>
            <p:nvPr/>
          </p:nvCxnSpPr>
          <p:spPr>
            <a:xfrm>
              <a:off x="2895600" y="3124200"/>
              <a:ext cx="199114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object 6">
            <a:extLst>
              <a:ext uri="{FF2B5EF4-FFF2-40B4-BE49-F238E27FC236}">
                <a16:creationId xmlns:a16="http://schemas.microsoft.com/office/drawing/2014/main" id="{8969FB9C-39A0-1BFE-5BD3-9E547D579D9E}"/>
              </a:ext>
            </a:extLst>
          </p:cNvPr>
          <p:cNvSpPr txBox="1">
            <a:spLocks/>
          </p:cNvSpPr>
          <p:nvPr/>
        </p:nvSpPr>
        <p:spPr>
          <a:xfrm>
            <a:off x="499700" y="331723"/>
            <a:ext cx="796670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CA" spc="-50" dirty="0">
                <a:solidFill>
                  <a:schemeClr val="tx1"/>
                </a:solidFill>
              </a:rPr>
              <a:t>Feature</a:t>
            </a:r>
            <a:r>
              <a:rPr lang="en-CA" spc="-195" dirty="0">
                <a:solidFill>
                  <a:schemeClr val="tx1"/>
                </a:solidFill>
              </a:rPr>
              <a:t> </a:t>
            </a:r>
            <a:r>
              <a:rPr lang="en-CA" spc="-65" dirty="0">
                <a:solidFill>
                  <a:schemeClr val="tx1"/>
                </a:solidFill>
              </a:rPr>
              <a:t>Scaling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713647" y="3632199"/>
            <a:ext cx="8204200" cy="3119755"/>
            <a:chOff x="3713647" y="3632199"/>
            <a:chExt cx="8204200" cy="311975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3647" y="3632199"/>
              <a:ext cx="2377602" cy="220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1384" y="4255007"/>
              <a:ext cx="1341119" cy="1307591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414016" y="2843783"/>
            <a:ext cx="7385684" cy="664845"/>
            <a:chOff x="2414016" y="2843783"/>
            <a:chExt cx="7385684" cy="66484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14016" y="2843783"/>
              <a:ext cx="7385304" cy="6644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3903" y="2852978"/>
              <a:ext cx="7323632" cy="60584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784340" y="3866896"/>
            <a:ext cx="40957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m2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987929" y="2580639"/>
            <a:ext cx="5813425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12140" algn="l"/>
                <a:tab pos="1877695" algn="l"/>
                <a:tab pos="3007360" algn="l"/>
                <a:tab pos="3549015" algn="l"/>
                <a:tab pos="4242435" algn="l"/>
              </a:tabLst>
            </a:pPr>
            <a:r>
              <a:rPr sz="6450" spc="-75" baseline="-41989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6450" baseline="-41989" dirty="0">
                <a:solidFill>
                  <a:srgbClr val="000000"/>
                </a:solidFill>
                <a:latin typeface="Cambria Math"/>
                <a:cs typeface="Cambria Math"/>
              </a:rPr>
              <a:t>	𝐴</a:t>
            </a:r>
            <a:r>
              <a:rPr sz="6450" spc="585" baseline="-41989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6450" spc="-75" baseline="-41989" dirty="0">
                <a:solidFill>
                  <a:srgbClr val="000000"/>
                </a:solidFill>
                <a:latin typeface="Cambria Math"/>
                <a:cs typeface="Cambria Math"/>
              </a:rPr>
              <a:t>𝐵</a:t>
            </a:r>
            <a:r>
              <a:rPr sz="6450" baseline="-41989" dirty="0">
                <a:solidFill>
                  <a:srgbClr val="000000"/>
                </a:solidFill>
                <a:latin typeface="Cambria Math"/>
                <a:cs typeface="Cambria Math"/>
              </a:rPr>
              <a:t>	=</a:t>
            </a:r>
            <a:r>
              <a:rPr sz="6450" spc="315" baseline="-41989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𝑃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𝐵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</a:t>
            </a:r>
            <a:r>
              <a:rPr sz="4300" spc="-50" dirty="0">
                <a:solidFill>
                  <a:srgbClr val="000000"/>
                </a:solidFill>
                <a:latin typeface="Cambria Math"/>
                <a:cs typeface="Cambria Math"/>
              </a:rPr>
              <a:t>𝐴</a:t>
            </a:r>
            <a:r>
              <a:rPr sz="4300" dirty="0">
                <a:solidFill>
                  <a:srgbClr val="000000"/>
                </a:solidFill>
                <a:latin typeface="Cambria Math"/>
                <a:cs typeface="Cambria Math"/>
              </a:rPr>
              <a:t>	∗</a:t>
            </a:r>
            <a:r>
              <a:rPr sz="4300" spc="-1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4300" spc="-20" dirty="0">
                <a:solidFill>
                  <a:srgbClr val="000000"/>
                </a:solidFill>
                <a:latin typeface="Cambria Math"/>
                <a:cs typeface="Cambria Math"/>
              </a:rPr>
              <a:t>𝑃(𝐴</a:t>
            </a:r>
            <a:r>
              <a:rPr sz="6450" spc="-30" baseline="1937" dirty="0">
                <a:solidFill>
                  <a:srgbClr val="000000"/>
                </a:solidFill>
                <a:latin typeface="Cambria Math"/>
                <a:cs typeface="Cambria Math"/>
              </a:rPr>
              <a:t>)</a:t>
            </a:r>
            <a:endParaRPr sz="6450" baseline="1937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93383" y="3354832"/>
            <a:ext cx="119761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20" dirty="0">
                <a:latin typeface="Cambria Math"/>
                <a:cs typeface="Cambria Math"/>
              </a:rPr>
              <a:t>𝑃(𝐵</a:t>
            </a:r>
            <a:r>
              <a:rPr sz="6450" spc="-30" baseline="2583" dirty="0">
                <a:latin typeface="Cambria Math"/>
                <a:cs typeface="Cambria Math"/>
              </a:rPr>
              <a:t>)</a:t>
            </a:r>
            <a:endParaRPr sz="6450" baseline="2583">
              <a:latin typeface="Cambria Math"/>
              <a:cs typeface="Cambria Mat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260EC-C766-82BA-27AF-78D0CFEA7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533" y="1775316"/>
            <a:ext cx="8458933" cy="3307367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608832"/>
            <a:ext cx="11549380" cy="3143250"/>
            <a:chOff x="368808" y="3608832"/>
            <a:chExt cx="11549380" cy="314325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3608832"/>
              <a:ext cx="3974591" cy="3535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13" y="3626764"/>
              <a:ext cx="3930205" cy="3071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3983736"/>
              <a:ext cx="6263640" cy="2926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031" y="4002074"/>
              <a:ext cx="6216218" cy="244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808" y="4340352"/>
              <a:ext cx="4383024" cy="2895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278" y="4357674"/>
              <a:ext cx="4336654" cy="244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48" y="5132832"/>
              <a:ext cx="1539240" cy="3413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213" y="5150764"/>
              <a:ext cx="1494980" cy="294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952" y="5501639"/>
              <a:ext cx="5391912" cy="3566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031" y="5519064"/>
              <a:ext cx="5345417" cy="3092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240" y="5858255"/>
              <a:ext cx="5565648" cy="3535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795" y="5874664"/>
              <a:ext cx="5519888" cy="309270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405384" y="1252727"/>
            <a:ext cx="3846829" cy="713740"/>
            <a:chOff x="405384" y="1252727"/>
            <a:chExt cx="3846829" cy="713740"/>
          </a:xfrm>
        </p:grpSpPr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</p:grpSp>
      <p:grpSp>
        <p:nvGrpSpPr>
          <p:cNvPr id="39" name="object 39"/>
          <p:cNvGrpSpPr/>
          <p:nvPr/>
        </p:nvGrpSpPr>
        <p:grpSpPr>
          <a:xfrm>
            <a:off x="387095" y="2398776"/>
            <a:ext cx="5248910" cy="658495"/>
            <a:chOff x="387095" y="2398776"/>
            <a:chExt cx="5248910" cy="658495"/>
          </a:xfrm>
        </p:grpSpPr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90143" y="2398776"/>
              <a:ext cx="4047744" cy="3444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3301" y="2414574"/>
              <a:ext cx="4000055" cy="30012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7095" y="2758440"/>
              <a:ext cx="5248656" cy="29870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8119" y="2775864"/>
              <a:ext cx="5203736" cy="251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608832"/>
            <a:ext cx="11549380" cy="3143250"/>
            <a:chOff x="368808" y="3608832"/>
            <a:chExt cx="11549380" cy="314325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3608832"/>
              <a:ext cx="3974591" cy="3535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13" y="3626764"/>
              <a:ext cx="3930205" cy="3071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3983736"/>
              <a:ext cx="6263640" cy="2926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031" y="4002074"/>
              <a:ext cx="6216218" cy="244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808" y="4340352"/>
              <a:ext cx="4383024" cy="2895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278" y="4357674"/>
              <a:ext cx="4336654" cy="244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48" y="5132832"/>
              <a:ext cx="1539240" cy="3413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213" y="5150764"/>
              <a:ext cx="1494980" cy="294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952" y="5501639"/>
              <a:ext cx="5391912" cy="3566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031" y="5519064"/>
              <a:ext cx="5345417" cy="3092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240" y="5858255"/>
              <a:ext cx="5565648" cy="3535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795" y="5874664"/>
              <a:ext cx="5519888" cy="3092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07224" y="3864864"/>
              <a:ext cx="140207" cy="914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6096" y="3736848"/>
              <a:ext cx="4008120" cy="34747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9177" y="3754423"/>
              <a:ext cx="3961295" cy="3001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98079" y="4270248"/>
              <a:ext cx="143255" cy="914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20000" y="4142232"/>
              <a:ext cx="4069079" cy="34747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31798" y="4159347"/>
              <a:ext cx="4023207" cy="30012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98079" y="5955791"/>
              <a:ext cx="143255" cy="8839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517626" y="597763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517626" y="597763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20000" y="5827775"/>
              <a:ext cx="3590544" cy="3444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31798" y="5843573"/>
              <a:ext cx="3547046" cy="300126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405384" y="1252727"/>
            <a:ext cx="3846829" cy="713740"/>
            <a:chOff x="405384" y="1252727"/>
            <a:chExt cx="3846829" cy="713740"/>
          </a:xfrm>
        </p:grpSpPr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387095" y="2398776"/>
            <a:ext cx="5248910" cy="658495"/>
            <a:chOff x="387095" y="2398776"/>
            <a:chExt cx="5248910" cy="658495"/>
          </a:xfrm>
        </p:grpSpPr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0143" y="2398776"/>
              <a:ext cx="4047744" cy="34442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3301" y="2414574"/>
              <a:ext cx="4000055" cy="30012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7095" y="2758440"/>
              <a:ext cx="5248656" cy="29870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8119" y="2775864"/>
              <a:ext cx="5203736" cy="251053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507223" y="1252727"/>
            <a:ext cx="3953510" cy="777240"/>
            <a:chOff x="7507223" y="1252727"/>
            <a:chExt cx="3953510" cy="777240"/>
          </a:xfrm>
        </p:grpSpPr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07223" y="1408175"/>
              <a:ext cx="140207" cy="8839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525003" y="1431035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25003" y="1431035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26095" y="1252727"/>
              <a:ext cx="3752088" cy="37185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39176" y="1268628"/>
              <a:ext cx="3705694" cy="32847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507223" y="1810511"/>
              <a:ext cx="140207" cy="91439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525002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525002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26095" y="1655063"/>
              <a:ext cx="3834384" cy="374903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39175" y="1672075"/>
              <a:ext cx="3787419" cy="328472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7507223" y="2773679"/>
            <a:ext cx="2621280" cy="344805"/>
            <a:chOff x="7507223" y="2773679"/>
            <a:chExt cx="2621280" cy="344805"/>
          </a:xfrm>
        </p:grpSpPr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07223" y="2901695"/>
              <a:ext cx="140207" cy="8839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626095" y="2773679"/>
              <a:ext cx="2502407" cy="34442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639176" y="2790703"/>
              <a:ext cx="2454757" cy="300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608832"/>
            <a:ext cx="11549380" cy="3143250"/>
            <a:chOff x="368808" y="3608832"/>
            <a:chExt cx="11549380" cy="314325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048" y="3608832"/>
              <a:ext cx="3974591" cy="3535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213" y="3626764"/>
              <a:ext cx="3930205" cy="3071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952" y="3983736"/>
              <a:ext cx="6263640" cy="2926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031" y="4002074"/>
              <a:ext cx="6216218" cy="244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808" y="4340352"/>
              <a:ext cx="4383024" cy="2895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278" y="4357674"/>
              <a:ext cx="4336654" cy="24404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048" y="5132832"/>
              <a:ext cx="1539240" cy="3413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213" y="5150764"/>
              <a:ext cx="1494980" cy="2946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952" y="5501639"/>
              <a:ext cx="5391912" cy="3566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031" y="5519064"/>
              <a:ext cx="5345417" cy="30927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240" y="5858255"/>
              <a:ext cx="5565648" cy="3535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795" y="5874664"/>
              <a:ext cx="5519888" cy="30927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07224" y="3864864"/>
              <a:ext cx="140207" cy="914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25005" y="388848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6096" y="3736848"/>
              <a:ext cx="4008120" cy="34747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39177" y="3754423"/>
              <a:ext cx="3961295" cy="30012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98079" y="5955791"/>
              <a:ext cx="143255" cy="8839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517626" y="597763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517626" y="597763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20000" y="5827775"/>
              <a:ext cx="3590544" cy="3444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31798" y="5843573"/>
              <a:ext cx="3547046" cy="30012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414436" y="3714752"/>
              <a:ext cx="4165600" cy="327025"/>
            </a:xfrm>
            <a:custGeom>
              <a:avLst/>
              <a:gdLst/>
              <a:ahLst/>
              <a:cxnLst/>
              <a:rect l="l" t="t" r="r" b="b"/>
              <a:pathLst>
                <a:path w="4165600" h="327025">
                  <a:moveTo>
                    <a:pt x="0" y="326803"/>
                  </a:moveTo>
                  <a:lnTo>
                    <a:pt x="41656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69253" y="3714751"/>
              <a:ext cx="4165600" cy="327025"/>
            </a:xfrm>
            <a:custGeom>
              <a:avLst/>
              <a:gdLst/>
              <a:ahLst/>
              <a:cxnLst/>
              <a:rect l="l" t="t" r="r" b="b"/>
              <a:pathLst>
                <a:path w="4165600" h="327025">
                  <a:moveTo>
                    <a:pt x="0" y="0"/>
                  </a:moveTo>
                  <a:lnTo>
                    <a:pt x="4165600" y="326803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498079" y="4270248"/>
              <a:ext cx="143255" cy="9143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17625" y="4293409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620000" y="4142232"/>
              <a:ext cx="4069079" cy="34747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31798" y="4159347"/>
              <a:ext cx="4023207" cy="300126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405384" y="1252727"/>
            <a:ext cx="3846829" cy="713740"/>
            <a:chOff x="405384" y="1252727"/>
            <a:chExt cx="3846829" cy="713740"/>
          </a:xfrm>
        </p:grpSpPr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7357329" y="1249658"/>
            <a:ext cx="4239895" cy="780415"/>
            <a:chOff x="7357329" y="1249658"/>
            <a:chExt cx="4239895" cy="780415"/>
          </a:xfrm>
        </p:grpSpPr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507224" y="1408176"/>
              <a:ext cx="140207" cy="88391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7525004" y="143103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525004" y="143103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626096" y="1252728"/>
              <a:ext cx="3752088" cy="37185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39177" y="1268628"/>
              <a:ext cx="3705694" cy="328472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416801" y="1263946"/>
              <a:ext cx="4165600" cy="327025"/>
            </a:xfrm>
            <a:custGeom>
              <a:avLst/>
              <a:gdLst/>
              <a:ahLst/>
              <a:cxnLst/>
              <a:rect l="l" t="t" r="r" b="b"/>
              <a:pathLst>
                <a:path w="4165600" h="327025">
                  <a:moveTo>
                    <a:pt x="0" y="326803"/>
                  </a:moveTo>
                  <a:lnTo>
                    <a:pt x="4165600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371617" y="1263945"/>
              <a:ext cx="4165600" cy="327025"/>
            </a:xfrm>
            <a:custGeom>
              <a:avLst/>
              <a:gdLst/>
              <a:ahLst/>
              <a:cxnLst/>
              <a:rect l="l" t="t" r="r" b="b"/>
              <a:pathLst>
                <a:path w="4165600" h="327025">
                  <a:moveTo>
                    <a:pt x="0" y="0"/>
                  </a:moveTo>
                  <a:lnTo>
                    <a:pt x="4165600" y="326803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07224" y="1810512"/>
              <a:ext cx="140207" cy="9143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525003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525003" y="1834483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626096" y="1655063"/>
              <a:ext cx="3834384" cy="374903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39176" y="1672075"/>
              <a:ext cx="3787419" cy="328472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387095" y="2398776"/>
            <a:ext cx="5248910" cy="658495"/>
            <a:chOff x="387095" y="2398776"/>
            <a:chExt cx="5248910" cy="658495"/>
          </a:xfrm>
        </p:grpSpPr>
        <p:pic>
          <p:nvPicPr>
            <p:cNvPr id="70" name="object 7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90143" y="2398776"/>
              <a:ext cx="4047744" cy="34442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03301" y="2414574"/>
              <a:ext cx="4000055" cy="30012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87095" y="2758440"/>
              <a:ext cx="5248656" cy="298703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98119" y="2775864"/>
              <a:ext cx="5203736" cy="251053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7507223" y="2773679"/>
            <a:ext cx="2621280" cy="344805"/>
            <a:chOff x="7507223" y="2773679"/>
            <a:chExt cx="2621280" cy="344805"/>
          </a:xfrm>
        </p:grpSpPr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507223" y="2901695"/>
              <a:ext cx="140207" cy="8839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525005" y="292476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626095" y="2773679"/>
              <a:ext cx="2502407" cy="34442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639176" y="2790703"/>
              <a:ext cx="2454757" cy="300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364991"/>
            <a:ext cx="11549380" cy="3387090"/>
            <a:chOff x="368808" y="3364991"/>
            <a:chExt cx="11549380" cy="338709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" y="3364991"/>
              <a:ext cx="4383024" cy="2926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278" y="3383319"/>
              <a:ext cx="4336654" cy="2440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8" y="3691127"/>
              <a:ext cx="1539240" cy="3383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13" y="3706507"/>
              <a:ext cx="1494980" cy="294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2" y="4056887"/>
              <a:ext cx="5391912" cy="3566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031" y="4074807"/>
              <a:ext cx="5345417" cy="3092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40" y="4413503"/>
              <a:ext cx="5565648" cy="3535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795" y="4430407"/>
              <a:ext cx="5519888" cy="30927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77952" y="1252727"/>
            <a:ext cx="6263640" cy="2048510"/>
            <a:chOff x="377952" y="1252727"/>
            <a:chExt cx="6263640" cy="2048510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144" y="1965959"/>
              <a:ext cx="4047744" cy="34442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3301" y="1981299"/>
              <a:ext cx="4000055" cy="30012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7096" y="2325624"/>
              <a:ext cx="5248656" cy="2956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8119" y="2342588"/>
              <a:ext cx="5203736" cy="25105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4048" y="2636519"/>
              <a:ext cx="3974591" cy="3505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6213" y="2652407"/>
              <a:ext cx="3930205" cy="3071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7952" y="3011423"/>
              <a:ext cx="6263640" cy="28956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1031" y="3027718"/>
              <a:ext cx="6216218" cy="244043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7498080" y="1685544"/>
            <a:ext cx="4191000" cy="1079500"/>
            <a:chOff x="7498080" y="1685544"/>
            <a:chExt cx="4191000" cy="1079500"/>
          </a:xfrm>
        </p:grpSpPr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507224" y="1813560"/>
              <a:ext cx="140207" cy="8839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26096" y="1685544"/>
              <a:ext cx="2502407" cy="3444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39177" y="1701899"/>
              <a:ext cx="2454757" cy="30012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498080" y="2545080"/>
              <a:ext cx="143255" cy="9143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20000" y="2420112"/>
              <a:ext cx="3590544" cy="34442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631798" y="2435693"/>
              <a:ext cx="3547046" cy="3001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498080" y="2185416"/>
              <a:ext cx="143255" cy="883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620000" y="2057400"/>
              <a:ext cx="4069079" cy="3444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31798" y="2073743"/>
              <a:ext cx="4023207" cy="300126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7507223" y="1258824"/>
            <a:ext cx="3953510" cy="375285"/>
            <a:chOff x="7507223" y="1258824"/>
            <a:chExt cx="3953510" cy="375285"/>
          </a:xfrm>
        </p:grpSpPr>
        <p:pic>
          <p:nvPicPr>
            <p:cNvPr id="60" name="object 6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507223" y="1414272"/>
              <a:ext cx="140207" cy="9143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626095" y="1258824"/>
              <a:ext cx="3834384" cy="37490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39175" y="1275938"/>
              <a:ext cx="3787419" cy="3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364991"/>
            <a:ext cx="11549380" cy="3387090"/>
            <a:chOff x="368808" y="3364991"/>
            <a:chExt cx="11549380" cy="338709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" y="3364991"/>
              <a:ext cx="4383024" cy="2926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278" y="3383319"/>
              <a:ext cx="4336654" cy="2440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8" y="3691127"/>
              <a:ext cx="1539240" cy="3383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13" y="3706507"/>
              <a:ext cx="1494980" cy="294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2" y="4056887"/>
              <a:ext cx="5391912" cy="3566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031" y="4074807"/>
              <a:ext cx="5345417" cy="3092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40" y="4413503"/>
              <a:ext cx="5565648" cy="3535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795" y="4430407"/>
              <a:ext cx="5519888" cy="3092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184" y="5413247"/>
              <a:ext cx="3060191" cy="3474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342" y="5430379"/>
              <a:ext cx="3012986" cy="3001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860802" y="5562599"/>
              <a:ext cx="4794250" cy="0"/>
            </a:xfrm>
            <a:custGeom>
              <a:avLst/>
              <a:gdLst/>
              <a:ahLst/>
              <a:cxnLst/>
              <a:rect l="l" t="t" r="r" b="b"/>
              <a:pathLst>
                <a:path w="4794250">
                  <a:moveTo>
                    <a:pt x="0" y="0"/>
                  </a:moveTo>
                  <a:lnTo>
                    <a:pt x="4794103" y="1"/>
                  </a:lnTo>
                </a:path>
              </a:pathLst>
            </a:custGeom>
            <a:ln w="381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97808" y="5126735"/>
              <a:ext cx="2788919" cy="34442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11664" y="5142123"/>
              <a:ext cx="2742323" cy="30012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50024" y="5117591"/>
              <a:ext cx="1487424" cy="34747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069140" y="5142121"/>
              <a:ext cx="1428115" cy="287655"/>
            </a:xfrm>
            <a:custGeom>
              <a:avLst/>
              <a:gdLst/>
              <a:ahLst/>
              <a:cxnLst/>
              <a:rect l="l" t="t" r="r" b="b"/>
              <a:pathLst>
                <a:path w="1428115" h="287654">
                  <a:moveTo>
                    <a:pt x="948118" y="63703"/>
                  </a:moveTo>
                  <a:lnTo>
                    <a:pt x="914528" y="69889"/>
                  </a:lnTo>
                  <a:lnTo>
                    <a:pt x="887882" y="87134"/>
                  </a:lnTo>
                  <a:lnTo>
                    <a:pt x="870323" y="113466"/>
                  </a:lnTo>
                  <a:lnTo>
                    <a:pt x="863993" y="146913"/>
                  </a:lnTo>
                  <a:lnTo>
                    <a:pt x="870370" y="180408"/>
                  </a:lnTo>
                  <a:lnTo>
                    <a:pt x="888492" y="206844"/>
                  </a:lnTo>
                  <a:lnTo>
                    <a:pt x="916843" y="224194"/>
                  </a:lnTo>
                  <a:lnTo>
                    <a:pt x="953909" y="230428"/>
                  </a:lnTo>
                  <a:lnTo>
                    <a:pt x="973921" y="228728"/>
                  </a:lnTo>
                  <a:lnTo>
                    <a:pt x="991704" y="223685"/>
                  </a:lnTo>
                  <a:lnTo>
                    <a:pt x="1006973" y="215384"/>
                  </a:lnTo>
                  <a:lnTo>
                    <a:pt x="1019441" y="203911"/>
                  </a:lnTo>
                  <a:lnTo>
                    <a:pt x="1014402" y="198119"/>
                  </a:lnTo>
                  <a:lnTo>
                    <a:pt x="954824" y="198119"/>
                  </a:lnTo>
                  <a:lnTo>
                    <a:pt x="935269" y="195367"/>
                  </a:lnTo>
                  <a:lnTo>
                    <a:pt x="919543" y="187528"/>
                  </a:lnTo>
                  <a:lnTo>
                    <a:pt x="908275" y="175231"/>
                  </a:lnTo>
                  <a:lnTo>
                    <a:pt x="902093" y="159105"/>
                  </a:lnTo>
                  <a:lnTo>
                    <a:pt x="1029804" y="159105"/>
                  </a:lnTo>
                  <a:lnTo>
                    <a:pt x="1030109" y="155447"/>
                  </a:lnTo>
                  <a:lnTo>
                    <a:pt x="1030414" y="150875"/>
                  </a:lnTo>
                  <a:lnTo>
                    <a:pt x="1030414" y="147827"/>
                  </a:lnTo>
                  <a:lnTo>
                    <a:pt x="1027914" y="133807"/>
                  </a:lnTo>
                  <a:lnTo>
                    <a:pt x="901788" y="133807"/>
                  </a:lnTo>
                  <a:lnTo>
                    <a:pt x="907099" y="117586"/>
                  </a:lnTo>
                  <a:lnTo>
                    <a:pt x="917067" y="105079"/>
                  </a:lnTo>
                  <a:lnTo>
                    <a:pt x="930978" y="97031"/>
                  </a:lnTo>
                  <a:lnTo>
                    <a:pt x="948118" y="94183"/>
                  </a:lnTo>
                  <a:lnTo>
                    <a:pt x="1011947" y="94183"/>
                  </a:lnTo>
                  <a:lnTo>
                    <a:pt x="1007097" y="86677"/>
                  </a:lnTo>
                  <a:lnTo>
                    <a:pt x="981036" y="69689"/>
                  </a:lnTo>
                  <a:lnTo>
                    <a:pt x="948118" y="63703"/>
                  </a:lnTo>
                  <a:close/>
                </a:path>
                <a:path w="1428115" h="287654">
                  <a:moveTo>
                    <a:pt x="999020" y="180441"/>
                  </a:moveTo>
                  <a:lnTo>
                    <a:pt x="989799" y="188218"/>
                  </a:lnTo>
                  <a:lnTo>
                    <a:pt x="979436" y="193738"/>
                  </a:lnTo>
                  <a:lnTo>
                    <a:pt x="967816" y="197029"/>
                  </a:lnTo>
                  <a:lnTo>
                    <a:pt x="954824" y="198119"/>
                  </a:lnTo>
                  <a:lnTo>
                    <a:pt x="1014402" y="198119"/>
                  </a:lnTo>
                  <a:lnTo>
                    <a:pt x="999020" y="180441"/>
                  </a:lnTo>
                  <a:close/>
                </a:path>
                <a:path w="1428115" h="287654">
                  <a:moveTo>
                    <a:pt x="1011947" y="94183"/>
                  </a:moveTo>
                  <a:lnTo>
                    <a:pt x="948118" y="94183"/>
                  </a:lnTo>
                  <a:lnTo>
                    <a:pt x="965425" y="97074"/>
                  </a:lnTo>
                  <a:lnTo>
                    <a:pt x="979360" y="105194"/>
                  </a:lnTo>
                  <a:lnTo>
                    <a:pt x="989180" y="117714"/>
                  </a:lnTo>
                  <a:lnTo>
                    <a:pt x="994143" y="133807"/>
                  </a:lnTo>
                  <a:lnTo>
                    <a:pt x="1027914" y="133807"/>
                  </a:lnTo>
                  <a:lnTo>
                    <a:pt x="1024242" y="113209"/>
                  </a:lnTo>
                  <a:lnTo>
                    <a:pt x="1011947" y="94183"/>
                  </a:lnTo>
                  <a:close/>
                </a:path>
                <a:path w="1428115" h="287654">
                  <a:moveTo>
                    <a:pt x="646493" y="63703"/>
                  </a:moveTo>
                  <a:lnTo>
                    <a:pt x="612903" y="69889"/>
                  </a:lnTo>
                  <a:lnTo>
                    <a:pt x="586257" y="87134"/>
                  </a:lnTo>
                  <a:lnTo>
                    <a:pt x="568698" y="113466"/>
                  </a:lnTo>
                  <a:lnTo>
                    <a:pt x="562368" y="146913"/>
                  </a:lnTo>
                  <a:lnTo>
                    <a:pt x="568745" y="180408"/>
                  </a:lnTo>
                  <a:lnTo>
                    <a:pt x="586867" y="206844"/>
                  </a:lnTo>
                  <a:lnTo>
                    <a:pt x="615218" y="224194"/>
                  </a:lnTo>
                  <a:lnTo>
                    <a:pt x="652284" y="230428"/>
                  </a:lnTo>
                  <a:lnTo>
                    <a:pt x="672296" y="228728"/>
                  </a:lnTo>
                  <a:lnTo>
                    <a:pt x="690079" y="223685"/>
                  </a:lnTo>
                  <a:lnTo>
                    <a:pt x="705348" y="215384"/>
                  </a:lnTo>
                  <a:lnTo>
                    <a:pt x="717816" y="203911"/>
                  </a:lnTo>
                  <a:lnTo>
                    <a:pt x="712777" y="198119"/>
                  </a:lnTo>
                  <a:lnTo>
                    <a:pt x="653199" y="198119"/>
                  </a:lnTo>
                  <a:lnTo>
                    <a:pt x="633644" y="195367"/>
                  </a:lnTo>
                  <a:lnTo>
                    <a:pt x="617918" y="187528"/>
                  </a:lnTo>
                  <a:lnTo>
                    <a:pt x="606650" y="175231"/>
                  </a:lnTo>
                  <a:lnTo>
                    <a:pt x="600468" y="159105"/>
                  </a:lnTo>
                  <a:lnTo>
                    <a:pt x="728179" y="159105"/>
                  </a:lnTo>
                  <a:lnTo>
                    <a:pt x="728484" y="155447"/>
                  </a:lnTo>
                  <a:lnTo>
                    <a:pt x="728789" y="150875"/>
                  </a:lnTo>
                  <a:lnTo>
                    <a:pt x="728789" y="147827"/>
                  </a:lnTo>
                  <a:lnTo>
                    <a:pt x="726289" y="133807"/>
                  </a:lnTo>
                  <a:lnTo>
                    <a:pt x="600163" y="133807"/>
                  </a:lnTo>
                  <a:lnTo>
                    <a:pt x="605474" y="117586"/>
                  </a:lnTo>
                  <a:lnTo>
                    <a:pt x="615442" y="105079"/>
                  </a:lnTo>
                  <a:lnTo>
                    <a:pt x="629353" y="97031"/>
                  </a:lnTo>
                  <a:lnTo>
                    <a:pt x="646493" y="94183"/>
                  </a:lnTo>
                  <a:lnTo>
                    <a:pt x="710322" y="94183"/>
                  </a:lnTo>
                  <a:lnTo>
                    <a:pt x="705472" y="86677"/>
                  </a:lnTo>
                  <a:lnTo>
                    <a:pt x="679411" y="69689"/>
                  </a:lnTo>
                  <a:lnTo>
                    <a:pt x="646493" y="63703"/>
                  </a:lnTo>
                  <a:close/>
                </a:path>
                <a:path w="1428115" h="287654">
                  <a:moveTo>
                    <a:pt x="697395" y="180441"/>
                  </a:moveTo>
                  <a:lnTo>
                    <a:pt x="688174" y="188218"/>
                  </a:lnTo>
                  <a:lnTo>
                    <a:pt x="677811" y="193738"/>
                  </a:lnTo>
                  <a:lnTo>
                    <a:pt x="666191" y="197029"/>
                  </a:lnTo>
                  <a:lnTo>
                    <a:pt x="653199" y="198119"/>
                  </a:lnTo>
                  <a:lnTo>
                    <a:pt x="712777" y="198119"/>
                  </a:lnTo>
                  <a:lnTo>
                    <a:pt x="697395" y="180441"/>
                  </a:lnTo>
                  <a:close/>
                </a:path>
                <a:path w="1428115" h="287654">
                  <a:moveTo>
                    <a:pt x="710322" y="94183"/>
                  </a:moveTo>
                  <a:lnTo>
                    <a:pt x="646493" y="94183"/>
                  </a:lnTo>
                  <a:lnTo>
                    <a:pt x="663800" y="97074"/>
                  </a:lnTo>
                  <a:lnTo>
                    <a:pt x="677735" y="105194"/>
                  </a:lnTo>
                  <a:lnTo>
                    <a:pt x="687555" y="117714"/>
                  </a:lnTo>
                  <a:lnTo>
                    <a:pt x="692518" y="133807"/>
                  </a:lnTo>
                  <a:lnTo>
                    <a:pt x="726289" y="133807"/>
                  </a:lnTo>
                  <a:lnTo>
                    <a:pt x="722617" y="113209"/>
                  </a:lnTo>
                  <a:lnTo>
                    <a:pt x="710322" y="94183"/>
                  </a:lnTo>
                  <a:close/>
                </a:path>
                <a:path w="1428115" h="287654">
                  <a:moveTo>
                    <a:pt x="1140993" y="63703"/>
                  </a:moveTo>
                  <a:lnTo>
                    <a:pt x="1105498" y="69846"/>
                  </a:lnTo>
                  <a:lnTo>
                    <a:pt x="1077633" y="87020"/>
                  </a:lnTo>
                  <a:lnTo>
                    <a:pt x="1059426" y="113337"/>
                  </a:lnTo>
                  <a:lnTo>
                    <a:pt x="1052906" y="146913"/>
                  </a:lnTo>
                  <a:lnTo>
                    <a:pt x="1059426" y="180536"/>
                  </a:lnTo>
                  <a:lnTo>
                    <a:pt x="1077633" y="206959"/>
                  </a:lnTo>
                  <a:lnTo>
                    <a:pt x="1105498" y="224237"/>
                  </a:lnTo>
                  <a:lnTo>
                    <a:pt x="1140993" y="230428"/>
                  </a:lnTo>
                  <a:lnTo>
                    <a:pt x="1163467" y="227904"/>
                  </a:lnTo>
                  <a:lnTo>
                    <a:pt x="1182941" y="220522"/>
                  </a:lnTo>
                  <a:lnTo>
                    <a:pt x="1198814" y="208568"/>
                  </a:lnTo>
                  <a:lnTo>
                    <a:pt x="1206544" y="197815"/>
                  </a:lnTo>
                  <a:lnTo>
                    <a:pt x="1140688" y="197815"/>
                  </a:lnTo>
                  <a:lnTo>
                    <a:pt x="1121143" y="194319"/>
                  </a:lnTo>
                  <a:lnTo>
                    <a:pt x="1105484" y="184251"/>
                  </a:lnTo>
                  <a:lnTo>
                    <a:pt x="1095082" y="168240"/>
                  </a:lnTo>
                  <a:lnTo>
                    <a:pt x="1091311" y="146913"/>
                  </a:lnTo>
                  <a:lnTo>
                    <a:pt x="1095082" y="125715"/>
                  </a:lnTo>
                  <a:lnTo>
                    <a:pt x="1105484" y="109689"/>
                  </a:lnTo>
                  <a:lnTo>
                    <a:pt x="1121143" y="99550"/>
                  </a:lnTo>
                  <a:lnTo>
                    <a:pt x="1140688" y="96011"/>
                  </a:lnTo>
                  <a:lnTo>
                    <a:pt x="1206563" y="96011"/>
                  </a:lnTo>
                  <a:lnTo>
                    <a:pt x="1198814" y="85177"/>
                  </a:lnTo>
                  <a:lnTo>
                    <a:pt x="1182941" y="73342"/>
                  </a:lnTo>
                  <a:lnTo>
                    <a:pt x="1163467" y="66136"/>
                  </a:lnTo>
                  <a:lnTo>
                    <a:pt x="1140993" y="63703"/>
                  </a:lnTo>
                  <a:close/>
                </a:path>
                <a:path w="1428115" h="287654">
                  <a:moveTo>
                    <a:pt x="1181227" y="175259"/>
                  </a:moveTo>
                  <a:lnTo>
                    <a:pt x="1173049" y="185342"/>
                  </a:lnTo>
                  <a:lnTo>
                    <a:pt x="1163358" y="192366"/>
                  </a:lnTo>
                  <a:lnTo>
                    <a:pt x="1152466" y="196476"/>
                  </a:lnTo>
                  <a:lnTo>
                    <a:pt x="1140688" y="197815"/>
                  </a:lnTo>
                  <a:lnTo>
                    <a:pt x="1206544" y="197815"/>
                  </a:lnTo>
                  <a:lnTo>
                    <a:pt x="1210487" y="192328"/>
                  </a:lnTo>
                  <a:lnTo>
                    <a:pt x="1181227" y="175259"/>
                  </a:lnTo>
                  <a:close/>
                </a:path>
                <a:path w="1428115" h="287654">
                  <a:moveTo>
                    <a:pt x="1206563" y="96011"/>
                  </a:moveTo>
                  <a:lnTo>
                    <a:pt x="1140688" y="96011"/>
                  </a:lnTo>
                  <a:lnTo>
                    <a:pt x="1152466" y="97350"/>
                  </a:lnTo>
                  <a:lnTo>
                    <a:pt x="1163358" y="101460"/>
                  </a:lnTo>
                  <a:lnTo>
                    <a:pt x="1173049" y="108484"/>
                  </a:lnTo>
                  <a:lnTo>
                    <a:pt x="1181227" y="118567"/>
                  </a:lnTo>
                  <a:lnTo>
                    <a:pt x="1210487" y="101498"/>
                  </a:lnTo>
                  <a:lnTo>
                    <a:pt x="1206563" y="96011"/>
                  </a:lnTo>
                  <a:close/>
                </a:path>
                <a:path w="1428115" h="287654">
                  <a:moveTo>
                    <a:pt x="420293" y="14935"/>
                  </a:moveTo>
                  <a:lnTo>
                    <a:pt x="327025" y="14935"/>
                  </a:lnTo>
                  <a:lnTo>
                    <a:pt x="327025" y="228295"/>
                  </a:lnTo>
                  <a:lnTo>
                    <a:pt x="420293" y="228295"/>
                  </a:lnTo>
                  <a:lnTo>
                    <a:pt x="467675" y="220627"/>
                  </a:lnTo>
                  <a:lnTo>
                    <a:pt x="504456" y="198958"/>
                  </a:lnTo>
                  <a:lnTo>
                    <a:pt x="507420" y="194767"/>
                  </a:lnTo>
                  <a:lnTo>
                    <a:pt x="366649" y="194767"/>
                  </a:lnTo>
                  <a:lnTo>
                    <a:pt x="366649" y="48463"/>
                  </a:lnTo>
                  <a:lnTo>
                    <a:pt x="507420" y="48463"/>
                  </a:lnTo>
                  <a:lnTo>
                    <a:pt x="504456" y="44272"/>
                  </a:lnTo>
                  <a:lnTo>
                    <a:pt x="467675" y="22602"/>
                  </a:lnTo>
                  <a:lnTo>
                    <a:pt x="420293" y="14935"/>
                  </a:lnTo>
                  <a:close/>
                </a:path>
                <a:path w="1428115" h="287654">
                  <a:moveTo>
                    <a:pt x="507420" y="48463"/>
                  </a:moveTo>
                  <a:lnTo>
                    <a:pt x="418465" y="48463"/>
                  </a:lnTo>
                  <a:lnTo>
                    <a:pt x="450764" y="53678"/>
                  </a:lnTo>
                  <a:lnTo>
                    <a:pt x="475462" y="68465"/>
                  </a:lnTo>
                  <a:lnTo>
                    <a:pt x="491245" y="91540"/>
                  </a:lnTo>
                  <a:lnTo>
                    <a:pt x="496798" y="121615"/>
                  </a:lnTo>
                  <a:lnTo>
                    <a:pt x="491245" y="151690"/>
                  </a:lnTo>
                  <a:lnTo>
                    <a:pt x="475462" y="174764"/>
                  </a:lnTo>
                  <a:lnTo>
                    <a:pt x="450764" y="189552"/>
                  </a:lnTo>
                  <a:lnTo>
                    <a:pt x="418465" y="194767"/>
                  </a:lnTo>
                  <a:lnTo>
                    <a:pt x="507420" y="194767"/>
                  </a:lnTo>
                  <a:lnTo>
                    <a:pt x="528264" y="165287"/>
                  </a:lnTo>
                  <a:lnTo>
                    <a:pt x="536727" y="121615"/>
                  </a:lnTo>
                  <a:lnTo>
                    <a:pt x="528264" y="77943"/>
                  </a:lnTo>
                  <a:lnTo>
                    <a:pt x="507420" y="48463"/>
                  </a:lnTo>
                  <a:close/>
                </a:path>
                <a:path w="1428115" h="287654">
                  <a:moveTo>
                    <a:pt x="87782" y="14935"/>
                  </a:moveTo>
                  <a:lnTo>
                    <a:pt x="0" y="14935"/>
                  </a:lnTo>
                  <a:lnTo>
                    <a:pt x="0" y="228295"/>
                  </a:lnTo>
                  <a:lnTo>
                    <a:pt x="39624" y="228295"/>
                  </a:lnTo>
                  <a:lnTo>
                    <a:pt x="39624" y="166725"/>
                  </a:lnTo>
                  <a:lnTo>
                    <a:pt x="87782" y="166725"/>
                  </a:lnTo>
                  <a:lnTo>
                    <a:pt x="125634" y="161467"/>
                  </a:lnTo>
                  <a:lnTo>
                    <a:pt x="154228" y="146380"/>
                  </a:lnTo>
                  <a:lnTo>
                    <a:pt x="164205" y="133197"/>
                  </a:lnTo>
                  <a:lnTo>
                    <a:pt x="39624" y="133197"/>
                  </a:lnTo>
                  <a:lnTo>
                    <a:pt x="39624" y="48463"/>
                  </a:lnTo>
                  <a:lnTo>
                    <a:pt x="164297" y="48463"/>
                  </a:lnTo>
                  <a:lnTo>
                    <a:pt x="154228" y="35166"/>
                  </a:lnTo>
                  <a:lnTo>
                    <a:pt x="125634" y="20150"/>
                  </a:lnTo>
                  <a:lnTo>
                    <a:pt x="87782" y="14935"/>
                  </a:lnTo>
                  <a:close/>
                </a:path>
                <a:path w="1428115" h="287654">
                  <a:moveTo>
                    <a:pt x="164297" y="48463"/>
                  </a:moveTo>
                  <a:lnTo>
                    <a:pt x="85953" y="48463"/>
                  </a:lnTo>
                  <a:lnTo>
                    <a:pt x="108851" y="51311"/>
                  </a:lnTo>
                  <a:lnTo>
                    <a:pt x="125349" y="59588"/>
                  </a:lnTo>
                  <a:lnTo>
                    <a:pt x="135331" y="72894"/>
                  </a:lnTo>
                  <a:lnTo>
                    <a:pt x="138684" y="90830"/>
                  </a:lnTo>
                  <a:lnTo>
                    <a:pt x="135331" y="108765"/>
                  </a:lnTo>
                  <a:lnTo>
                    <a:pt x="125349" y="122072"/>
                  </a:lnTo>
                  <a:lnTo>
                    <a:pt x="108851" y="130349"/>
                  </a:lnTo>
                  <a:lnTo>
                    <a:pt x="85953" y="133197"/>
                  </a:lnTo>
                  <a:lnTo>
                    <a:pt x="164205" y="133197"/>
                  </a:lnTo>
                  <a:lnTo>
                    <a:pt x="172307" y="122491"/>
                  </a:lnTo>
                  <a:lnTo>
                    <a:pt x="178612" y="90830"/>
                  </a:lnTo>
                  <a:lnTo>
                    <a:pt x="172307" y="59040"/>
                  </a:lnTo>
                  <a:lnTo>
                    <a:pt x="164297" y="48463"/>
                  </a:lnTo>
                  <a:close/>
                </a:path>
                <a:path w="1428115" h="287654">
                  <a:moveTo>
                    <a:pt x="1287399" y="97231"/>
                  </a:moveTo>
                  <a:lnTo>
                    <a:pt x="1249299" y="97231"/>
                  </a:lnTo>
                  <a:lnTo>
                    <a:pt x="1249299" y="175564"/>
                  </a:lnTo>
                  <a:lnTo>
                    <a:pt x="1253047" y="199310"/>
                  </a:lnTo>
                  <a:lnTo>
                    <a:pt x="1263967" y="216484"/>
                  </a:lnTo>
                  <a:lnTo>
                    <a:pt x="1281574" y="226914"/>
                  </a:lnTo>
                  <a:lnTo>
                    <a:pt x="1305382" y="230428"/>
                  </a:lnTo>
                  <a:lnTo>
                    <a:pt x="1315597" y="229742"/>
                  </a:lnTo>
                  <a:lnTo>
                    <a:pt x="1325384" y="227685"/>
                  </a:lnTo>
                  <a:lnTo>
                    <a:pt x="1334314" y="224256"/>
                  </a:lnTo>
                  <a:lnTo>
                    <a:pt x="1341958" y="219455"/>
                  </a:lnTo>
                  <a:lnTo>
                    <a:pt x="1333927" y="199034"/>
                  </a:lnTo>
                  <a:lnTo>
                    <a:pt x="1309954" y="199034"/>
                  </a:lnTo>
                  <a:lnTo>
                    <a:pt x="1300257" y="197453"/>
                  </a:lnTo>
                  <a:lnTo>
                    <a:pt x="1293190" y="192785"/>
                  </a:lnTo>
                  <a:lnTo>
                    <a:pt x="1288865" y="185146"/>
                  </a:lnTo>
                  <a:lnTo>
                    <a:pt x="1287399" y="174650"/>
                  </a:lnTo>
                  <a:lnTo>
                    <a:pt x="1287399" y="97231"/>
                  </a:lnTo>
                  <a:close/>
                </a:path>
                <a:path w="1428115" h="287654">
                  <a:moveTo>
                    <a:pt x="1331290" y="192328"/>
                  </a:moveTo>
                  <a:lnTo>
                    <a:pt x="1325499" y="196900"/>
                  </a:lnTo>
                  <a:lnTo>
                    <a:pt x="1317879" y="199034"/>
                  </a:lnTo>
                  <a:lnTo>
                    <a:pt x="1333927" y="199034"/>
                  </a:lnTo>
                  <a:lnTo>
                    <a:pt x="1331290" y="192328"/>
                  </a:lnTo>
                  <a:close/>
                </a:path>
                <a:path w="1428115" h="287654">
                  <a:moveTo>
                    <a:pt x="1330985" y="66751"/>
                  </a:moveTo>
                  <a:lnTo>
                    <a:pt x="1222476" y="66751"/>
                  </a:lnTo>
                  <a:lnTo>
                    <a:pt x="1222476" y="97231"/>
                  </a:lnTo>
                  <a:lnTo>
                    <a:pt x="1330985" y="97231"/>
                  </a:lnTo>
                  <a:lnTo>
                    <a:pt x="1330985" y="66751"/>
                  </a:lnTo>
                  <a:close/>
                </a:path>
                <a:path w="1428115" h="287654">
                  <a:moveTo>
                    <a:pt x="1287399" y="29565"/>
                  </a:moveTo>
                  <a:lnTo>
                    <a:pt x="1249299" y="29565"/>
                  </a:lnTo>
                  <a:lnTo>
                    <a:pt x="1249299" y="66751"/>
                  </a:lnTo>
                  <a:lnTo>
                    <a:pt x="1287399" y="66751"/>
                  </a:lnTo>
                  <a:lnTo>
                    <a:pt x="1287399" y="29565"/>
                  </a:lnTo>
                  <a:close/>
                </a:path>
                <a:path w="1428115" h="287654">
                  <a:moveTo>
                    <a:pt x="1390688" y="2133"/>
                  </a:moveTo>
                  <a:lnTo>
                    <a:pt x="1354416" y="2133"/>
                  </a:lnTo>
                  <a:lnTo>
                    <a:pt x="1370757" y="35866"/>
                  </a:lnTo>
                  <a:lnTo>
                    <a:pt x="1382039" y="70599"/>
                  </a:lnTo>
                  <a:lnTo>
                    <a:pt x="1388578" y="106760"/>
                  </a:lnTo>
                  <a:lnTo>
                    <a:pt x="1390688" y="144779"/>
                  </a:lnTo>
                  <a:lnTo>
                    <a:pt x="1388578" y="182799"/>
                  </a:lnTo>
                  <a:lnTo>
                    <a:pt x="1382039" y="218960"/>
                  </a:lnTo>
                  <a:lnTo>
                    <a:pt x="1370757" y="253693"/>
                  </a:lnTo>
                  <a:lnTo>
                    <a:pt x="1354416" y="287426"/>
                  </a:lnTo>
                  <a:lnTo>
                    <a:pt x="1390688" y="287426"/>
                  </a:lnTo>
                  <a:lnTo>
                    <a:pt x="1406656" y="257465"/>
                  </a:lnTo>
                  <a:lnTo>
                    <a:pt x="1418310" y="223304"/>
                  </a:lnTo>
                  <a:lnTo>
                    <a:pt x="1425449" y="185542"/>
                  </a:lnTo>
                  <a:lnTo>
                    <a:pt x="1427873" y="144779"/>
                  </a:lnTo>
                  <a:lnTo>
                    <a:pt x="1425449" y="103932"/>
                  </a:lnTo>
                  <a:lnTo>
                    <a:pt x="1418310" y="66027"/>
                  </a:lnTo>
                  <a:lnTo>
                    <a:pt x="1406656" y="31837"/>
                  </a:lnTo>
                  <a:lnTo>
                    <a:pt x="1390688" y="2133"/>
                  </a:lnTo>
                  <a:close/>
                </a:path>
                <a:path w="1428115" h="287654">
                  <a:moveTo>
                    <a:pt x="291071" y="2133"/>
                  </a:moveTo>
                  <a:lnTo>
                    <a:pt x="254800" y="2133"/>
                  </a:lnTo>
                  <a:lnTo>
                    <a:pt x="238960" y="31837"/>
                  </a:lnTo>
                  <a:lnTo>
                    <a:pt x="227291" y="66027"/>
                  </a:lnTo>
                  <a:lnTo>
                    <a:pt x="220081" y="103932"/>
                  </a:lnTo>
                  <a:lnTo>
                    <a:pt x="217614" y="144779"/>
                  </a:lnTo>
                  <a:lnTo>
                    <a:pt x="220081" y="185542"/>
                  </a:lnTo>
                  <a:lnTo>
                    <a:pt x="227291" y="223304"/>
                  </a:lnTo>
                  <a:lnTo>
                    <a:pt x="238960" y="257465"/>
                  </a:lnTo>
                  <a:lnTo>
                    <a:pt x="254800" y="287426"/>
                  </a:lnTo>
                  <a:lnTo>
                    <a:pt x="291071" y="287426"/>
                  </a:lnTo>
                  <a:lnTo>
                    <a:pt x="274778" y="253693"/>
                  </a:lnTo>
                  <a:lnTo>
                    <a:pt x="263601" y="218960"/>
                  </a:lnTo>
                  <a:lnTo>
                    <a:pt x="257167" y="182799"/>
                  </a:lnTo>
                  <a:lnTo>
                    <a:pt x="255104" y="144779"/>
                  </a:lnTo>
                  <a:lnTo>
                    <a:pt x="257167" y="106760"/>
                  </a:lnTo>
                  <a:lnTo>
                    <a:pt x="263601" y="70599"/>
                  </a:lnTo>
                  <a:lnTo>
                    <a:pt x="274778" y="35866"/>
                  </a:lnTo>
                  <a:lnTo>
                    <a:pt x="291071" y="2133"/>
                  </a:lnTo>
                  <a:close/>
                </a:path>
                <a:path w="1428115" h="287654">
                  <a:moveTo>
                    <a:pt x="807974" y="97231"/>
                  </a:moveTo>
                  <a:lnTo>
                    <a:pt x="769874" y="97231"/>
                  </a:lnTo>
                  <a:lnTo>
                    <a:pt x="769874" y="228295"/>
                  </a:lnTo>
                  <a:lnTo>
                    <a:pt x="807974" y="228295"/>
                  </a:lnTo>
                  <a:lnTo>
                    <a:pt x="807974" y="97231"/>
                  </a:lnTo>
                  <a:close/>
                </a:path>
                <a:path w="1428115" h="287654">
                  <a:moveTo>
                    <a:pt x="851560" y="66751"/>
                  </a:moveTo>
                  <a:lnTo>
                    <a:pt x="743051" y="66751"/>
                  </a:lnTo>
                  <a:lnTo>
                    <a:pt x="743051" y="97231"/>
                  </a:lnTo>
                  <a:lnTo>
                    <a:pt x="851560" y="97231"/>
                  </a:lnTo>
                  <a:lnTo>
                    <a:pt x="851560" y="66751"/>
                  </a:lnTo>
                  <a:close/>
                </a:path>
                <a:path w="1428115" h="287654">
                  <a:moveTo>
                    <a:pt x="828090" y="0"/>
                  </a:moveTo>
                  <a:lnTo>
                    <a:pt x="803049" y="4010"/>
                  </a:lnTo>
                  <a:lnTo>
                    <a:pt x="784809" y="15392"/>
                  </a:lnTo>
                  <a:lnTo>
                    <a:pt x="773655" y="33175"/>
                  </a:lnTo>
                  <a:lnTo>
                    <a:pt x="769874" y="56387"/>
                  </a:lnTo>
                  <a:lnTo>
                    <a:pt x="769874" y="66751"/>
                  </a:lnTo>
                  <a:lnTo>
                    <a:pt x="806754" y="66751"/>
                  </a:lnTo>
                  <a:lnTo>
                    <a:pt x="806836" y="56387"/>
                  </a:lnTo>
                  <a:lnTo>
                    <a:pt x="808288" y="45572"/>
                  </a:lnTo>
                  <a:lnTo>
                    <a:pt x="812850" y="37376"/>
                  </a:lnTo>
                  <a:lnTo>
                    <a:pt x="820385" y="32437"/>
                  </a:lnTo>
                  <a:lnTo>
                    <a:pt x="830834" y="30784"/>
                  </a:lnTo>
                  <a:lnTo>
                    <a:pt x="854361" y="30784"/>
                  </a:lnTo>
                  <a:lnTo>
                    <a:pt x="862533" y="8839"/>
                  </a:lnTo>
                  <a:lnTo>
                    <a:pt x="855394" y="4886"/>
                  </a:lnTo>
                  <a:lnTo>
                    <a:pt x="847026" y="2133"/>
                  </a:lnTo>
                  <a:lnTo>
                    <a:pt x="837801" y="523"/>
                  </a:lnTo>
                  <a:lnTo>
                    <a:pt x="828090" y="0"/>
                  </a:lnTo>
                  <a:close/>
                </a:path>
                <a:path w="1428115" h="287654">
                  <a:moveTo>
                    <a:pt x="854361" y="30784"/>
                  </a:moveTo>
                  <a:lnTo>
                    <a:pt x="838758" y="30784"/>
                  </a:lnTo>
                  <a:lnTo>
                    <a:pt x="846074" y="33527"/>
                  </a:lnTo>
                  <a:lnTo>
                    <a:pt x="851865" y="37490"/>
                  </a:lnTo>
                  <a:lnTo>
                    <a:pt x="854361" y="30784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069140" y="5144255"/>
              <a:ext cx="1428115" cy="285750"/>
            </a:xfrm>
            <a:custGeom>
              <a:avLst/>
              <a:gdLst/>
              <a:ahLst/>
              <a:cxnLst/>
              <a:rect l="l" t="t" r="r" b="b"/>
              <a:pathLst>
                <a:path w="1428115" h="285750">
                  <a:moveTo>
                    <a:pt x="948118" y="92049"/>
                  </a:moveTo>
                  <a:lnTo>
                    <a:pt x="930978" y="94897"/>
                  </a:lnTo>
                  <a:lnTo>
                    <a:pt x="917066" y="102946"/>
                  </a:lnTo>
                  <a:lnTo>
                    <a:pt x="907099" y="115452"/>
                  </a:lnTo>
                  <a:lnTo>
                    <a:pt x="901788" y="131673"/>
                  </a:lnTo>
                  <a:lnTo>
                    <a:pt x="994143" y="131673"/>
                  </a:lnTo>
                  <a:lnTo>
                    <a:pt x="989180" y="115581"/>
                  </a:lnTo>
                  <a:lnTo>
                    <a:pt x="979360" y="103060"/>
                  </a:lnTo>
                  <a:lnTo>
                    <a:pt x="965425" y="94940"/>
                  </a:lnTo>
                  <a:lnTo>
                    <a:pt x="948118" y="92049"/>
                  </a:lnTo>
                  <a:close/>
                </a:path>
                <a:path w="1428115" h="285750">
                  <a:moveTo>
                    <a:pt x="646493" y="92049"/>
                  </a:moveTo>
                  <a:lnTo>
                    <a:pt x="629353" y="94897"/>
                  </a:lnTo>
                  <a:lnTo>
                    <a:pt x="615441" y="102946"/>
                  </a:lnTo>
                  <a:lnTo>
                    <a:pt x="605474" y="115452"/>
                  </a:lnTo>
                  <a:lnTo>
                    <a:pt x="600163" y="131673"/>
                  </a:lnTo>
                  <a:lnTo>
                    <a:pt x="692518" y="131673"/>
                  </a:lnTo>
                  <a:lnTo>
                    <a:pt x="687555" y="115581"/>
                  </a:lnTo>
                  <a:lnTo>
                    <a:pt x="677735" y="103060"/>
                  </a:lnTo>
                  <a:lnTo>
                    <a:pt x="663800" y="94940"/>
                  </a:lnTo>
                  <a:lnTo>
                    <a:pt x="646493" y="92049"/>
                  </a:lnTo>
                  <a:close/>
                </a:path>
                <a:path w="1428115" h="285750">
                  <a:moveTo>
                    <a:pt x="1140993" y="61569"/>
                  </a:moveTo>
                  <a:lnTo>
                    <a:pt x="1163467" y="64003"/>
                  </a:lnTo>
                  <a:lnTo>
                    <a:pt x="1182941" y="71208"/>
                  </a:lnTo>
                  <a:lnTo>
                    <a:pt x="1198814" y="83043"/>
                  </a:lnTo>
                  <a:lnTo>
                    <a:pt x="1210487" y="99364"/>
                  </a:lnTo>
                  <a:lnTo>
                    <a:pt x="1181226" y="116433"/>
                  </a:lnTo>
                  <a:lnTo>
                    <a:pt x="1173049" y="106351"/>
                  </a:lnTo>
                  <a:lnTo>
                    <a:pt x="1163358" y="99326"/>
                  </a:lnTo>
                  <a:lnTo>
                    <a:pt x="1152466" y="95216"/>
                  </a:lnTo>
                  <a:lnTo>
                    <a:pt x="1140688" y="93878"/>
                  </a:lnTo>
                  <a:lnTo>
                    <a:pt x="1121143" y="97416"/>
                  </a:lnTo>
                  <a:lnTo>
                    <a:pt x="1105484" y="107556"/>
                  </a:lnTo>
                  <a:lnTo>
                    <a:pt x="1095082" y="123582"/>
                  </a:lnTo>
                  <a:lnTo>
                    <a:pt x="1091310" y="144779"/>
                  </a:lnTo>
                  <a:lnTo>
                    <a:pt x="1095082" y="166106"/>
                  </a:lnTo>
                  <a:lnTo>
                    <a:pt x="1105484" y="182117"/>
                  </a:lnTo>
                  <a:lnTo>
                    <a:pt x="1121143" y="192185"/>
                  </a:lnTo>
                  <a:lnTo>
                    <a:pt x="1140688" y="195681"/>
                  </a:lnTo>
                  <a:lnTo>
                    <a:pt x="1152466" y="194343"/>
                  </a:lnTo>
                  <a:lnTo>
                    <a:pt x="1163358" y="190233"/>
                  </a:lnTo>
                  <a:lnTo>
                    <a:pt x="1173049" y="183208"/>
                  </a:lnTo>
                  <a:lnTo>
                    <a:pt x="1181226" y="173126"/>
                  </a:lnTo>
                  <a:lnTo>
                    <a:pt x="1210487" y="190195"/>
                  </a:lnTo>
                  <a:lnTo>
                    <a:pt x="1198814" y="206435"/>
                  </a:lnTo>
                  <a:lnTo>
                    <a:pt x="1182941" y="218389"/>
                  </a:lnTo>
                  <a:lnTo>
                    <a:pt x="1163467" y="225771"/>
                  </a:lnTo>
                  <a:lnTo>
                    <a:pt x="1140993" y="228295"/>
                  </a:lnTo>
                  <a:lnTo>
                    <a:pt x="1105498" y="222103"/>
                  </a:lnTo>
                  <a:lnTo>
                    <a:pt x="1077633" y="204825"/>
                  </a:lnTo>
                  <a:lnTo>
                    <a:pt x="1059426" y="178403"/>
                  </a:lnTo>
                  <a:lnTo>
                    <a:pt x="1052906" y="144779"/>
                  </a:lnTo>
                  <a:lnTo>
                    <a:pt x="1059426" y="111204"/>
                  </a:lnTo>
                  <a:lnTo>
                    <a:pt x="1077633" y="84886"/>
                  </a:lnTo>
                  <a:lnTo>
                    <a:pt x="1105498" y="67713"/>
                  </a:lnTo>
                  <a:lnTo>
                    <a:pt x="1140993" y="61569"/>
                  </a:lnTo>
                  <a:close/>
                </a:path>
                <a:path w="1428115" h="285750">
                  <a:moveTo>
                    <a:pt x="948118" y="61569"/>
                  </a:moveTo>
                  <a:lnTo>
                    <a:pt x="981036" y="67556"/>
                  </a:lnTo>
                  <a:lnTo>
                    <a:pt x="1007097" y="84543"/>
                  </a:lnTo>
                  <a:lnTo>
                    <a:pt x="1024242" y="111075"/>
                  </a:lnTo>
                  <a:lnTo>
                    <a:pt x="1030414" y="145694"/>
                  </a:lnTo>
                  <a:lnTo>
                    <a:pt x="1030414" y="148742"/>
                  </a:lnTo>
                  <a:lnTo>
                    <a:pt x="1030109" y="153314"/>
                  </a:lnTo>
                  <a:lnTo>
                    <a:pt x="1029804" y="156972"/>
                  </a:lnTo>
                  <a:lnTo>
                    <a:pt x="902093" y="156972"/>
                  </a:lnTo>
                  <a:lnTo>
                    <a:pt x="908275" y="173097"/>
                  </a:lnTo>
                  <a:lnTo>
                    <a:pt x="919543" y="185394"/>
                  </a:lnTo>
                  <a:lnTo>
                    <a:pt x="935269" y="193233"/>
                  </a:lnTo>
                  <a:lnTo>
                    <a:pt x="954824" y="195986"/>
                  </a:lnTo>
                  <a:lnTo>
                    <a:pt x="967816" y="194895"/>
                  </a:lnTo>
                  <a:lnTo>
                    <a:pt x="979436" y="191604"/>
                  </a:lnTo>
                  <a:lnTo>
                    <a:pt x="989799" y="186085"/>
                  </a:lnTo>
                  <a:lnTo>
                    <a:pt x="999020" y="178307"/>
                  </a:lnTo>
                  <a:lnTo>
                    <a:pt x="1019441" y="201777"/>
                  </a:lnTo>
                  <a:lnTo>
                    <a:pt x="1006973" y="213250"/>
                  </a:lnTo>
                  <a:lnTo>
                    <a:pt x="991704" y="221551"/>
                  </a:lnTo>
                  <a:lnTo>
                    <a:pt x="973921" y="226594"/>
                  </a:lnTo>
                  <a:lnTo>
                    <a:pt x="953909" y="228295"/>
                  </a:lnTo>
                  <a:lnTo>
                    <a:pt x="916843" y="222061"/>
                  </a:lnTo>
                  <a:lnTo>
                    <a:pt x="888491" y="204711"/>
                  </a:lnTo>
                  <a:lnTo>
                    <a:pt x="870370" y="178274"/>
                  </a:lnTo>
                  <a:lnTo>
                    <a:pt x="863993" y="144779"/>
                  </a:lnTo>
                  <a:lnTo>
                    <a:pt x="870323" y="111332"/>
                  </a:lnTo>
                  <a:lnTo>
                    <a:pt x="887882" y="85001"/>
                  </a:lnTo>
                  <a:lnTo>
                    <a:pt x="914528" y="67756"/>
                  </a:lnTo>
                  <a:lnTo>
                    <a:pt x="948118" y="61569"/>
                  </a:lnTo>
                  <a:close/>
                </a:path>
                <a:path w="1428115" h="285750">
                  <a:moveTo>
                    <a:pt x="646493" y="61569"/>
                  </a:moveTo>
                  <a:lnTo>
                    <a:pt x="679411" y="67556"/>
                  </a:lnTo>
                  <a:lnTo>
                    <a:pt x="705472" y="84543"/>
                  </a:lnTo>
                  <a:lnTo>
                    <a:pt x="722617" y="111075"/>
                  </a:lnTo>
                  <a:lnTo>
                    <a:pt x="728789" y="145694"/>
                  </a:lnTo>
                  <a:lnTo>
                    <a:pt x="728789" y="148742"/>
                  </a:lnTo>
                  <a:lnTo>
                    <a:pt x="728484" y="153314"/>
                  </a:lnTo>
                  <a:lnTo>
                    <a:pt x="728179" y="156972"/>
                  </a:lnTo>
                  <a:lnTo>
                    <a:pt x="600468" y="156972"/>
                  </a:lnTo>
                  <a:lnTo>
                    <a:pt x="606650" y="173097"/>
                  </a:lnTo>
                  <a:lnTo>
                    <a:pt x="617918" y="185394"/>
                  </a:lnTo>
                  <a:lnTo>
                    <a:pt x="633644" y="193233"/>
                  </a:lnTo>
                  <a:lnTo>
                    <a:pt x="653199" y="195986"/>
                  </a:lnTo>
                  <a:lnTo>
                    <a:pt x="666191" y="194895"/>
                  </a:lnTo>
                  <a:lnTo>
                    <a:pt x="677811" y="191604"/>
                  </a:lnTo>
                  <a:lnTo>
                    <a:pt x="688174" y="186085"/>
                  </a:lnTo>
                  <a:lnTo>
                    <a:pt x="697395" y="178307"/>
                  </a:lnTo>
                  <a:lnTo>
                    <a:pt x="717816" y="201777"/>
                  </a:lnTo>
                  <a:lnTo>
                    <a:pt x="705348" y="213250"/>
                  </a:lnTo>
                  <a:lnTo>
                    <a:pt x="690079" y="221551"/>
                  </a:lnTo>
                  <a:lnTo>
                    <a:pt x="672296" y="226594"/>
                  </a:lnTo>
                  <a:lnTo>
                    <a:pt x="652284" y="228295"/>
                  </a:lnTo>
                  <a:lnTo>
                    <a:pt x="615218" y="222061"/>
                  </a:lnTo>
                  <a:lnTo>
                    <a:pt x="586866" y="204711"/>
                  </a:lnTo>
                  <a:lnTo>
                    <a:pt x="568745" y="178274"/>
                  </a:lnTo>
                  <a:lnTo>
                    <a:pt x="562368" y="144779"/>
                  </a:lnTo>
                  <a:lnTo>
                    <a:pt x="568698" y="111332"/>
                  </a:lnTo>
                  <a:lnTo>
                    <a:pt x="586257" y="85001"/>
                  </a:lnTo>
                  <a:lnTo>
                    <a:pt x="612903" y="67756"/>
                  </a:lnTo>
                  <a:lnTo>
                    <a:pt x="646493" y="61569"/>
                  </a:lnTo>
                  <a:close/>
                </a:path>
                <a:path w="1428115" h="285750">
                  <a:moveTo>
                    <a:pt x="366648" y="46329"/>
                  </a:moveTo>
                  <a:lnTo>
                    <a:pt x="366648" y="192633"/>
                  </a:lnTo>
                  <a:lnTo>
                    <a:pt x="418465" y="192633"/>
                  </a:lnTo>
                  <a:lnTo>
                    <a:pt x="450764" y="187418"/>
                  </a:lnTo>
                  <a:lnTo>
                    <a:pt x="475462" y="172631"/>
                  </a:lnTo>
                  <a:lnTo>
                    <a:pt x="491245" y="149556"/>
                  </a:lnTo>
                  <a:lnTo>
                    <a:pt x="496798" y="119481"/>
                  </a:lnTo>
                  <a:lnTo>
                    <a:pt x="491245" y="89406"/>
                  </a:lnTo>
                  <a:lnTo>
                    <a:pt x="475462" y="66332"/>
                  </a:lnTo>
                  <a:lnTo>
                    <a:pt x="450764" y="51544"/>
                  </a:lnTo>
                  <a:lnTo>
                    <a:pt x="418465" y="46329"/>
                  </a:lnTo>
                  <a:lnTo>
                    <a:pt x="366648" y="46329"/>
                  </a:lnTo>
                  <a:close/>
                </a:path>
                <a:path w="1428115" h="285750">
                  <a:moveTo>
                    <a:pt x="39624" y="46329"/>
                  </a:moveTo>
                  <a:lnTo>
                    <a:pt x="39624" y="131064"/>
                  </a:lnTo>
                  <a:lnTo>
                    <a:pt x="85953" y="131064"/>
                  </a:lnTo>
                  <a:lnTo>
                    <a:pt x="108851" y="128216"/>
                  </a:lnTo>
                  <a:lnTo>
                    <a:pt x="125348" y="119938"/>
                  </a:lnTo>
                  <a:lnTo>
                    <a:pt x="135331" y="106632"/>
                  </a:lnTo>
                  <a:lnTo>
                    <a:pt x="138683" y="88696"/>
                  </a:lnTo>
                  <a:lnTo>
                    <a:pt x="135331" y="70761"/>
                  </a:lnTo>
                  <a:lnTo>
                    <a:pt x="125348" y="57454"/>
                  </a:lnTo>
                  <a:lnTo>
                    <a:pt x="108851" y="49177"/>
                  </a:lnTo>
                  <a:lnTo>
                    <a:pt x="85953" y="46329"/>
                  </a:lnTo>
                  <a:lnTo>
                    <a:pt x="39624" y="46329"/>
                  </a:lnTo>
                  <a:close/>
                </a:path>
                <a:path w="1428115" h="285750">
                  <a:moveTo>
                    <a:pt x="1249298" y="27431"/>
                  </a:moveTo>
                  <a:lnTo>
                    <a:pt x="1287398" y="27431"/>
                  </a:lnTo>
                  <a:lnTo>
                    <a:pt x="1287398" y="64617"/>
                  </a:lnTo>
                  <a:lnTo>
                    <a:pt x="1330985" y="64617"/>
                  </a:lnTo>
                  <a:lnTo>
                    <a:pt x="1330985" y="95097"/>
                  </a:lnTo>
                  <a:lnTo>
                    <a:pt x="1287398" y="95097"/>
                  </a:lnTo>
                  <a:lnTo>
                    <a:pt x="1287398" y="172516"/>
                  </a:lnTo>
                  <a:lnTo>
                    <a:pt x="1288865" y="183013"/>
                  </a:lnTo>
                  <a:lnTo>
                    <a:pt x="1293190" y="190652"/>
                  </a:lnTo>
                  <a:lnTo>
                    <a:pt x="1300257" y="195319"/>
                  </a:lnTo>
                  <a:lnTo>
                    <a:pt x="1309954" y="196900"/>
                  </a:lnTo>
                  <a:lnTo>
                    <a:pt x="1317878" y="196900"/>
                  </a:lnTo>
                  <a:lnTo>
                    <a:pt x="1325498" y="194767"/>
                  </a:lnTo>
                  <a:lnTo>
                    <a:pt x="1331290" y="190195"/>
                  </a:lnTo>
                  <a:lnTo>
                    <a:pt x="1341958" y="217322"/>
                  </a:lnTo>
                  <a:lnTo>
                    <a:pt x="1334314" y="222123"/>
                  </a:lnTo>
                  <a:lnTo>
                    <a:pt x="1325384" y="225552"/>
                  </a:lnTo>
                  <a:lnTo>
                    <a:pt x="1315597" y="227609"/>
                  </a:lnTo>
                  <a:lnTo>
                    <a:pt x="1305382" y="228295"/>
                  </a:lnTo>
                  <a:lnTo>
                    <a:pt x="1281574" y="224780"/>
                  </a:lnTo>
                  <a:lnTo>
                    <a:pt x="1263967" y="214350"/>
                  </a:lnTo>
                  <a:lnTo>
                    <a:pt x="1253047" y="197177"/>
                  </a:lnTo>
                  <a:lnTo>
                    <a:pt x="1249298" y="173431"/>
                  </a:lnTo>
                  <a:lnTo>
                    <a:pt x="1249298" y="95097"/>
                  </a:lnTo>
                  <a:lnTo>
                    <a:pt x="1222476" y="95097"/>
                  </a:lnTo>
                  <a:lnTo>
                    <a:pt x="1222476" y="64617"/>
                  </a:lnTo>
                  <a:lnTo>
                    <a:pt x="1249298" y="64617"/>
                  </a:lnTo>
                  <a:lnTo>
                    <a:pt x="1249298" y="27431"/>
                  </a:lnTo>
                  <a:close/>
                </a:path>
                <a:path w="1428115" h="285750">
                  <a:moveTo>
                    <a:pt x="327024" y="12801"/>
                  </a:moveTo>
                  <a:lnTo>
                    <a:pt x="420293" y="12801"/>
                  </a:lnTo>
                  <a:lnTo>
                    <a:pt x="467675" y="20469"/>
                  </a:lnTo>
                  <a:lnTo>
                    <a:pt x="504456" y="42138"/>
                  </a:lnTo>
                  <a:lnTo>
                    <a:pt x="528264" y="75809"/>
                  </a:lnTo>
                  <a:lnTo>
                    <a:pt x="536727" y="119481"/>
                  </a:lnTo>
                  <a:lnTo>
                    <a:pt x="528264" y="163153"/>
                  </a:lnTo>
                  <a:lnTo>
                    <a:pt x="504456" y="196824"/>
                  </a:lnTo>
                  <a:lnTo>
                    <a:pt x="467675" y="218493"/>
                  </a:lnTo>
                  <a:lnTo>
                    <a:pt x="420293" y="226161"/>
                  </a:lnTo>
                  <a:lnTo>
                    <a:pt x="327024" y="226161"/>
                  </a:lnTo>
                  <a:lnTo>
                    <a:pt x="327024" y="12801"/>
                  </a:lnTo>
                  <a:close/>
                </a:path>
                <a:path w="1428115" h="285750">
                  <a:moveTo>
                    <a:pt x="0" y="12801"/>
                  </a:moveTo>
                  <a:lnTo>
                    <a:pt x="87782" y="12801"/>
                  </a:lnTo>
                  <a:lnTo>
                    <a:pt x="125634" y="18016"/>
                  </a:lnTo>
                  <a:lnTo>
                    <a:pt x="154228" y="33032"/>
                  </a:lnTo>
                  <a:lnTo>
                    <a:pt x="172307" y="56907"/>
                  </a:lnTo>
                  <a:lnTo>
                    <a:pt x="178612" y="88696"/>
                  </a:lnTo>
                  <a:lnTo>
                    <a:pt x="172307" y="120357"/>
                  </a:lnTo>
                  <a:lnTo>
                    <a:pt x="154228" y="144246"/>
                  </a:lnTo>
                  <a:lnTo>
                    <a:pt x="125634" y="159334"/>
                  </a:lnTo>
                  <a:lnTo>
                    <a:pt x="87782" y="164591"/>
                  </a:lnTo>
                  <a:lnTo>
                    <a:pt x="39624" y="164591"/>
                  </a:lnTo>
                  <a:lnTo>
                    <a:pt x="39624" y="226161"/>
                  </a:lnTo>
                  <a:lnTo>
                    <a:pt x="0" y="226161"/>
                  </a:lnTo>
                  <a:lnTo>
                    <a:pt x="0" y="12801"/>
                  </a:lnTo>
                  <a:close/>
                </a:path>
                <a:path w="1428115" h="285750">
                  <a:moveTo>
                    <a:pt x="1354416" y="0"/>
                  </a:moveTo>
                  <a:lnTo>
                    <a:pt x="1390688" y="0"/>
                  </a:lnTo>
                  <a:lnTo>
                    <a:pt x="1406656" y="29703"/>
                  </a:lnTo>
                  <a:lnTo>
                    <a:pt x="1418310" y="63893"/>
                  </a:lnTo>
                  <a:lnTo>
                    <a:pt x="1425449" y="101798"/>
                  </a:lnTo>
                  <a:lnTo>
                    <a:pt x="1427873" y="142646"/>
                  </a:lnTo>
                  <a:lnTo>
                    <a:pt x="1425449" y="183408"/>
                  </a:lnTo>
                  <a:lnTo>
                    <a:pt x="1418310" y="221170"/>
                  </a:lnTo>
                  <a:lnTo>
                    <a:pt x="1406656" y="255331"/>
                  </a:lnTo>
                  <a:lnTo>
                    <a:pt x="1390688" y="285292"/>
                  </a:lnTo>
                  <a:lnTo>
                    <a:pt x="1354416" y="285292"/>
                  </a:lnTo>
                  <a:lnTo>
                    <a:pt x="1370757" y="251560"/>
                  </a:lnTo>
                  <a:lnTo>
                    <a:pt x="1382039" y="216827"/>
                  </a:lnTo>
                  <a:lnTo>
                    <a:pt x="1388578" y="180665"/>
                  </a:lnTo>
                  <a:lnTo>
                    <a:pt x="1390688" y="142646"/>
                  </a:lnTo>
                  <a:lnTo>
                    <a:pt x="1388578" y="104627"/>
                  </a:lnTo>
                  <a:lnTo>
                    <a:pt x="1382039" y="68465"/>
                  </a:lnTo>
                  <a:lnTo>
                    <a:pt x="1370757" y="33732"/>
                  </a:lnTo>
                  <a:lnTo>
                    <a:pt x="1354416" y="0"/>
                  </a:lnTo>
                  <a:close/>
                </a:path>
                <a:path w="1428115" h="285750">
                  <a:moveTo>
                    <a:pt x="254800" y="0"/>
                  </a:moveTo>
                  <a:lnTo>
                    <a:pt x="291071" y="0"/>
                  </a:lnTo>
                  <a:lnTo>
                    <a:pt x="274778" y="33732"/>
                  </a:lnTo>
                  <a:lnTo>
                    <a:pt x="263601" y="68465"/>
                  </a:lnTo>
                  <a:lnTo>
                    <a:pt x="257167" y="104627"/>
                  </a:lnTo>
                  <a:lnTo>
                    <a:pt x="255104" y="142646"/>
                  </a:lnTo>
                  <a:lnTo>
                    <a:pt x="257167" y="180665"/>
                  </a:lnTo>
                  <a:lnTo>
                    <a:pt x="263601" y="216827"/>
                  </a:lnTo>
                  <a:lnTo>
                    <a:pt x="274778" y="251560"/>
                  </a:lnTo>
                  <a:lnTo>
                    <a:pt x="291071" y="285292"/>
                  </a:lnTo>
                  <a:lnTo>
                    <a:pt x="254800" y="285292"/>
                  </a:lnTo>
                  <a:lnTo>
                    <a:pt x="238960" y="255331"/>
                  </a:lnTo>
                  <a:lnTo>
                    <a:pt x="227291" y="221170"/>
                  </a:lnTo>
                  <a:lnTo>
                    <a:pt x="220081" y="183408"/>
                  </a:lnTo>
                  <a:lnTo>
                    <a:pt x="217614" y="142646"/>
                  </a:lnTo>
                  <a:lnTo>
                    <a:pt x="220081" y="101798"/>
                  </a:lnTo>
                  <a:lnTo>
                    <a:pt x="227291" y="63893"/>
                  </a:lnTo>
                  <a:lnTo>
                    <a:pt x="238960" y="29703"/>
                  </a:lnTo>
                  <a:lnTo>
                    <a:pt x="25480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05841" y="5135771"/>
              <a:ext cx="132181" cy="24099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81799" y="5120639"/>
              <a:ext cx="176783" cy="176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5566" y="5137905"/>
              <a:ext cx="129743" cy="12974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29072" y="5672327"/>
              <a:ext cx="1478279" cy="3444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49110" y="5696705"/>
              <a:ext cx="1420495" cy="285750"/>
            </a:xfrm>
            <a:custGeom>
              <a:avLst/>
              <a:gdLst/>
              <a:ahLst/>
              <a:cxnLst/>
              <a:rect l="l" t="t" r="r" b="b"/>
              <a:pathLst>
                <a:path w="1420495" h="285750">
                  <a:moveTo>
                    <a:pt x="740546" y="93268"/>
                  </a:moveTo>
                  <a:lnTo>
                    <a:pt x="671487" y="93268"/>
                  </a:lnTo>
                  <a:lnTo>
                    <a:pt x="689265" y="95664"/>
                  </a:lnTo>
                  <a:lnTo>
                    <a:pt x="701928" y="102603"/>
                  </a:lnTo>
                  <a:lnTo>
                    <a:pt x="709506" y="113714"/>
                  </a:lnTo>
                  <a:lnTo>
                    <a:pt x="712025" y="128625"/>
                  </a:lnTo>
                  <a:lnTo>
                    <a:pt x="712025" y="131064"/>
                  </a:lnTo>
                  <a:lnTo>
                    <a:pt x="669963" y="131064"/>
                  </a:lnTo>
                  <a:lnTo>
                    <a:pt x="638559" y="134821"/>
                  </a:lnTo>
                  <a:lnTo>
                    <a:pt x="617613" y="145122"/>
                  </a:lnTo>
                  <a:lnTo>
                    <a:pt x="605926" y="160510"/>
                  </a:lnTo>
                  <a:lnTo>
                    <a:pt x="602297" y="179527"/>
                  </a:lnTo>
                  <a:lnTo>
                    <a:pt x="606545" y="199105"/>
                  </a:lnTo>
                  <a:lnTo>
                    <a:pt x="618680" y="214541"/>
                  </a:lnTo>
                  <a:lnTo>
                    <a:pt x="637787" y="224661"/>
                  </a:lnTo>
                  <a:lnTo>
                    <a:pt x="662952" y="228295"/>
                  </a:lnTo>
                  <a:lnTo>
                    <a:pt x="679954" y="226837"/>
                  </a:lnTo>
                  <a:lnTo>
                    <a:pt x="694270" y="222580"/>
                  </a:lnTo>
                  <a:lnTo>
                    <a:pt x="705729" y="215693"/>
                  </a:lnTo>
                  <a:lnTo>
                    <a:pt x="714159" y="206349"/>
                  </a:lnTo>
                  <a:lnTo>
                    <a:pt x="750125" y="206349"/>
                  </a:lnTo>
                  <a:lnTo>
                    <a:pt x="750125" y="200558"/>
                  </a:lnTo>
                  <a:lnTo>
                    <a:pt x="670877" y="200558"/>
                  </a:lnTo>
                  <a:lnTo>
                    <a:pt x="657790" y="198962"/>
                  </a:lnTo>
                  <a:lnTo>
                    <a:pt x="648017" y="194424"/>
                  </a:lnTo>
                  <a:lnTo>
                    <a:pt x="641902" y="187313"/>
                  </a:lnTo>
                  <a:lnTo>
                    <a:pt x="639787" y="178003"/>
                  </a:lnTo>
                  <a:lnTo>
                    <a:pt x="641288" y="169606"/>
                  </a:lnTo>
                  <a:lnTo>
                    <a:pt x="646531" y="162725"/>
                  </a:lnTo>
                  <a:lnTo>
                    <a:pt x="656632" y="158072"/>
                  </a:lnTo>
                  <a:lnTo>
                    <a:pt x="672706" y="156362"/>
                  </a:lnTo>
                  <a:lnTo>
                    <a:pt x="750125" y="156362"/>
                  </a:lnTo>
                  <a:lnTo>
                    <a:pt x="750125" y="130759"/>
                  </a:lnTo>
                  <a:lnTo>
                    <a:pt x="745153" y="100145"/>
                  </a:lnTo>
                  <a:lnTo>
                    <a:pt x="740546" y="93268"/>
                  </a:lnTo>
                  <a:close/>
                </a:path>
                <a:path w="1420495" h="285750">
                  <a:moveTo>
                    <a:pt x="750125" y="206349"/>
                  </a:moveTo>
                  <a:lnTo>
                    <a:pt x="714159" y="206349"/>
                  </a:lnTo>
                  <a:lnTo>
                    <a:pt x="714159" y="226161"/>
                  </a:lnTo>
                  <a:lnTo>
                    <a:pt x="750125" y="226161"/>
                  </a:lnTo>
                  <a:lnTo>
                    <a:pt x="750125" y="206349"/>
                  </a:lnTo>
                  <a:close/>
                </a:path>
                <a:path w="1420495" h="285750">
                  <a:moveTo>
                    <a:pt x="750125" y="156362"/>
                  </a:moveTo>
                  <a:lnTo>
                    <a:pt x="712025" y="156362"/>
                  </a:lnTo>
                  <a:lnTo>
                    <a:pt x="712025" y="175260"/>
                  </a:lnTo>
                  <a:lnTo>
                    <a:pt x="705510" y="186285"/>
                  </a:lnTo>
                  <a:lnTo>
                    <a:pt x="696023" y="194195"/>
                  </a:lnTo>
                  <a:lnTo>
                    <a:pt x="684250" y="198962"/>
                  </a:lnTo>
                  <a:lnTo>
                    <a:pt x="670877" y="200558"/>
                  </a:lnTo>
                  <a:lnTo>
                    <a:pt x="750125" y="200558"/>
                  </a:lnTo>
                  <a:lnTo>
                    <a:pt x="750125" y="156362"/>
                  </a:lnTo>
                  <a:close/>
                </a:path>
                <a:path w="1420495" h="285750">
                  <a:moveTo>
                    <a:pt x="676059" y="61569"/>
                  </a:moveTo>
                  <a:lnTo>
                    <a:pt x="656680" y="62826"/>
                  </a:lnTo>
                  <a:lnTo>
                    <a:pt x="638301" y="66598"/>
                  </a:lnTo>
                  <a:lnTo>
                    <a:pt x="621580" y="72885"/>
                  </a:lnTo>
                  <a:lnTo>
                    <a:pt x="607174" y="81686"/>
                  </a:lnTo>
                  <a:lnTo>
                    <a:pt x="622109" y="109423"/>
                  </a:lnTo>
                  <a:lnTo>
                    <a:pt x="632396" y="102655"/>
                  </a:lnTo>
                  <a:lnTo>
                    <a:pt x="644512" y="97574"/>
                  </a:lnTo>
                  <a:lnTo>
                    <a:pt x="657771" y="94378"/>
                  </a:lnTo>
                  <a:lnTo>
                    <a:pt x="671487" y="93268"/>
                  </a:lnTo>
                  <a:lnTo>
                    <a:pt x="740546" y="93268"/>
                  </a:lnTo>
                  <a:lnTo>
                    <a:pt x="730694" y="78562"/>
                  </a:lnTo>
                  <a:lnTo>
                    <a:pt x="707434" y="65779"/>
                  </a:lnTo>
                  <a:lnTo>
                    <a:pt x="676059" y="61569"/>
                  </a:lnTo>
                  <a:close/>
                </a:path>
                <a:path w="1420495" h="285750">
                  <a:moveTo>
                    <a:pt x="874293" y="61569"/>
                  </a:moveTo>
                  <a:lnTo>
                    <a:pt x="838798" y="67713"/>
                  </a:lnTo>
                  <a:lnTo>
                    <a:pt x="810933" y="84886"/>
                  </a:lnTo>
                  <a:lnTo>
                    <a:pt x="792726" y="111204"/>
                  </a:lnTo>
                  <a:lnTo>
                    <a:pt x="786206" y="144780"/>
                  </a:lnTo>
                  <a:lnTo>
                    <a:pt x="792726" y="178403"/>
                  </a:lnTo>
                  <a:lnTo>
                    <a:pt x="810933" y="204825"/>
                  </a:lnTo>
                  <a:lnTo>
                    <a:pt x="838798" y="222103"/>
                  </a:lnTo>
                  <a:lnTo>
                    <a:pt x="874293" y="228295"/>
                  </a:lnTo>
                  <a:lnTo>
                    <a:pt x="896767" y="225771"/>
                  </a:lnTo>
                  <a:lnTo>
                    <a:pt x="916241" y="218389"/>
                  </a:lnTo>
                  <a:lnTo>
                    <a:pt x="932114" y="206435"/>
                  </a:lnTo>
                  <a:lnTo>
                    <a:pt x="939844" y="195681"/>
                  </a:lnTo>
                  <a:lnTo>
                    <a:pt x="873988" y="195681"/>
                  </a:lnTo>
                  <a:lnTo>
                    <a:pt x="854443" y="192185"/>
                  </a:lnTo>
                  <a:lnTo>
                    <a:pt x="838784" y="182118"/>
                  </a:lnTo>
                  <a:lnTo>
                    <a:pt x="828382" y="166106"/>
                  </a:lnTo>
                  <a:lnTo>
                    <a:pt x="824611" y="144780"/>
                  </a:lnTo>
                  <a:lnTo>
                    <a:pt x="828382" y="123582"/>
                  </a:lnTo>
                  <a:lnTo>
                    <a:pt x="838784" y="107556"/>
                  </a:lnTo>
                  <a:lnTo>
                    <a:pt x="854443" y="97416"/>
                  </a:lnTo>
                  <a:lnTo>
                    <a:pt x="873988" y="93878"/>
                  </a:lnTo>
                  <a:lnTo>
                    <a:pt x="939863" y="93878"/>
                  </a:lnTo>
                  <a:lnTo>
                    <a:pt x="932114" y="83043"/>
                  </a:lnTo>
                  <a:lnTo>
                    <a:pt x="916241" y="71208"/>
                  </a:lnTo>
                  <a:lnTo>
                    <a:pt x="896767" y="64003"/>
                  </a:lnTo>
                  <a:lnTo>
                    <a:pt x="874293" y="61569"/>
                  </a:lnTo>
                  <a:close/>
                </a:path>
                <a:path w="1420495" h="285750">
                  <a:moveTo>
                    <a:pt x="914526" y="173126"/>
                  </a:moveTo>
                  <a:lnTo>
                    <a:pt x="906349" y="183208"/>
                  </a:lnTo>
                  <a:lnTo>
                    <a:pt x="896658" y="190233"/>
                  </a:lnTo>
                  <a:lnTo>
                    <a:pt x="885766" y="194343"/>
                  </a:lnTo>
                  <a:lnTo>
                    <a:pt x="873988" y="195681"/>
                  </a:lnTo>
                  <a:lnTo>
                    <a:pt x="939844" y="195681"/>
                  </a:lnTo>
                  <a:lnTo>
                    <a:pt x="943787" y="190195"/>
                  </a:lnTo>
                  <a:lnTo>
                    <a:pt x="914526" y="173126"/>
                  </a:lnTo>
                  <a:close/>
                </a:path>
                <a:path w="1420495" h="285750">
                  <a:moveTo>
                    <a:pt x="939863" y="93878"/>
                  </a:moveTo>
                  <a:lnTo>
                    <a:pt x="873988" y="93878"/>
                  </a:lnTo>
                  <a:lnTo>
                    <a:pt x="885766" y="95216"/>
                  </a:lnTo>
                  <a:lnTo>
                    <a:pt x="896658" y="99326"/>
                  </a:lnTo>
                  <a:lnTo>
                    <a:pt x="906349" y="106351"/>
                  </a:lnTo>
                  <a:lnTo>
                    <a:pt x="914526" y="116433"/>
                  </a:lnTo>
                  <a:lnTo>
                    <a:pt x="943787" y="99364"/>
                  </a:lnTo>
                  <a:lnTo>
                    <a:pt x="939863" y="93878"/>
                  </a:lnTo>
                  <a:close/>
                </a:path>
                <a:path w="1420495" h="285750">
                  <a:moveTo>
                    <a:pt x="87782" y="12801"/>
                  </a:moveTo>
                  <a:lnTo>
                    <a:pt x="0" y="12801"/>
                  </a:lnTo>
                  <a:lnTo>
                    <a:pt x="0" y="226161"/>
                  </a:lnTo>
                  <a:lnTo>
                    <a:pt x="39624" y="226161"/>
                  </a:lnTo>
                  <a:lnTo>
                    <a:pt x="39624" y="164592"/>
                  </a:lnTo>
                  <a:lnTo>
                    <a:pt x="87782" y="164592"/>
                  </a:lnTo>
                  <a:lnTo>
                    <a:pt x="125634" y="159334"/>
                  </a:lnTo>
                  <a:lnTo>
                    <a:pt x="154228" y="144246"/>
                  </a:lnTo>
                  <a:lnTo>
                    <a:pt x="164205" y="131064"/>
                  </a:lnTo>
                  <a:lnTo>
                    <a:pt x="39624" y="131064"/>
                  </a:lnTo>
                  <a:lnTo>
                    <a:pt x="39624" y="46329"/>
                  </a:lnTo>
                  <a:lnTo>
                    <a:pt x="164297" y="46329"/>
                  </a:lnTo>
                  <a:lnTo>
                    <a:pt x="154228" y="33032"/>
                  </a:lnTo>
                  <a:lnTo>
                    <a:pt x="125634" y="18016"/>
                  </a:lnTo>
                  <a:lnTo>
                    <a:pt x="87782" y="12801"/>
                  </a:lnTo>
                  <a:close/>
                </a:path>
                <a:path w="1420495" h="285750">
                  <a:moveTo>
                    <a:pt x="164297" y="46329"/>
                  </a:moveTo>
                  <a:lnTo>
                    <a:pt x="85953" y="46329"/>
                  </a:lnTo>
                  <a:lnTo>
                    <a:pt x="108851" y="49177"/>
                  </a:lnTo>
                  <a:lnTo>
                    <a:pt x="125349" y="57454"/>
                  </a:lnTo>
                  <a:lnTo>
                    <a:pt x="135331" y="70761"/>
                  </a:lnTo>
                  <a:lnTo>
                    <a:pt x="138684" y="88696"/>
                  </a:lnTo>
                  <a:lnTo>
                    <a:pt x="135331" y="106632"/>
                  </a:lnTo>
                  <a:lnTo>
                    <a:pt x="125349" y="119938"/>
                  </a:lnTo>
                  <a:lnTo>
                    <a:pt x="108851" y="128216"/>
                  </a:lnTo>
                  <a:lnTo>
                    <a:pt x="85953" y="131064"/>
                  </a:lnTo>
                  <a:lnTo>
                    <a:pt x="164205" y="131064"/>
                  </a:lnTo>
                  <a:lnTo>
                    <a:pt x="172307" y="120357"/>
                  </a:lnTo>
                  <a:lnTo>
                    <a:pt x="178612" y="88696"/>
                  </a:lnTo>
                  <a:lnTo>
                    <a:pt x="172307" y="56907"/>
                  </a:lnTo>
                  <a:lnTo>
                    <a:pt x="164297" y="46329"/>
                  </a:lnTo>
                  <a:close/>
                </a:path>
                <a:path w="1420495" h="285750">
                  <a:moveTo>
                    <a:pt x="359638" y="12801"/>
                  </a:moveTo>
                  <a:lnTo>
                    <a:pt x="327025" y="12801"/>
                  </a:lnTo>
                  <a:lnTo>
                    <a:pt x="327025" y="226161"/>
                  </a:lnTo>
                  <a:lnTo>
                    <a:pt x="364820" y="226161"/>
                  </a:lnTo>
                  <a:lnTo>
                    <a:pt x="364820" y="86563"/>
                  </a:lnTo>
                  <a:lnTo>
                    <a:pt x="403831" y="86563"/>
                  </a:lnTo>
                  <a:lnTo>
                    <a:pt x="359638" y="12801"/>
                  </a:lnTo>
                  <a:close/>
                </a:path>
                <a:path w="1420495" h="285750">
                  <a:moveTo>
                    <a:pt x="560299" y="84734"/>
                  </a:moveTo>
                  <a:lnTo>
                    <a:pt x="522706" y="84734"/>
                  </a:lnTo>
                  <a:lnTo>
                    <a:pt x="523011" y="226161"/>
                  </a:lnTo>
                  <a:lnTo>
                    <a:pt x="560501" y="226161"/>
                  </a:lnTo>
                  <a:lnTo>
                    <a:pt x="560299" y="84734"/>
                  </a:lnTo>
                  <a:close/>
                </a:path>
                <a:path w="1420495" h="285750">
                  <a:moveTo>
                    <a:pt x="403831" y="86563"/>
                  </a:moveTo>
                  <a:lnTo>
                    <a:pt x="364820" y="86563"/>
                  </a:lnTo>
                  <a:lnTo>
                    <a:pt x="434924" y="201777"/>
                  </a:lnTo>
                  <a:lnTo>
                    <a:pt x="452602" y="201777"/>
                  </a:lnTo>
                  <a:lnTo>
                    <a:pt x="481082" y="154228"/>
                  </a:lnTo>
                  <a:lnTo>
                    <a:pt x="444373" y="154228"/>
                  </a:lnTo>
                  <a:lnTo>
                    <a:pt x="403831" y="86563"/>
                  </a:lnTo>
                  <a:close/>
                </a:path>
                <a:path w="1420495" h="285750">
                  <a:moveTo>
                    <a:pt x="560197" y="12801"/>
                  </a:moveTo>
                  <a:lnTo>
                    <a:pt x="527583" y="12801"/>
                  </a:lnTo>
                  <a:lnTo>
                    <a:pt x="444373" y="154228"/>
                  </a:lnTo>
                  <a:lnTo>
                    <a:pt x="481082" y="154228"/>
                  </a:lnTo>
                  <a:lnTo>
                    <a:pt x="522706" y="84734"/>
                  </a:lnTo>
                  <a:lnTo>
                    <a:pt x="560299" y="84734"/>
                  </a:lnTo>
                  <a:lnTo>
                    <a:pt x="560197" y="12801"/>
                  </a:lnTo>
                  <a:close/>
                </a:path>
                <a:path w="1420495" h="285750">
                  <a:moveTo>
                    <a:pt x="1315260" y="44196"/>
                  </a:moveTo>
                  <a:lnTo>
                    <a:pt x="1242136" y="44196"/>
                  </a:lnTo>
                  <a:lnTo>
                    <a:pt x="1259385" y="46262"/>
                  </a:lnTo>
                  <a:lnTo>
                    <a:pt x="1271778" y="52273"/>
                  </a:lnTo>
                  <a:lnTo>
                    <a:pt x="1279255" y="61941"/>
                  </a:lnTo>
                  <a:lnTo>
                    <a:pt x="1281760" y="74980"/>
                  </a:lnTo>
                  <a:lnTo>
                    <a:pt x="1280864" y="84115"/>
                  </a:lnTo>
                  <a:lnTo>
                    <a:pt x="1277340" y="94107"/>
                  </a:lnTo>
                  <a:lnTo>
                    <a:pt x="1269930" y="105584"/>
                  </a:lnTo>
                  <a:lnTo>
                    <a:pt x="1257376" y="119176"/>
                  </a:lnTo>
                  <a:lnTo>
                    <a:pt x="1172641" y="199644"/>
                  </a:lnTo>
                  <a:lnTo>
                    <a:pt x="1172641" y="226161"/>
                  </a:lnTo>
                  <a:lnTo>
                    <a:pt x="1329918" y="226161"/>
                  </a:lnTo>
                  <a:lnTo>
                    <a:pt x="1329918" y="192633"/>
                  </a:lnTo>
                  <a:lnTo>
                    <a:pt x="1229334" y="192633"/>
                  </a:lnTo>
                  <a:lnTo>
                    <a:pt x="1286332" y="138379"/>
                  </a:lnTo>
                  <a:lnTo>
                    <a:pt x="1304329" y="119067"/>
                  </a:lnTo>
                  <a:lnTo>
                    <a:pt x="1315097" y="102069"/>
                  </a:lnTo>
                  <a:lnTo>
                    <a:pt x="1320322" y="86386"/>
                  </a:lnTo>
                  <a:lnTo>
                    <a:pt x="1321689" y="71018"/>
                  </a:lnTo>
                  <a:lnTo>
                    <a:pt x="1316297" y="45500"/>
                  </a:lnTo>
                  <a:lnTo>
                    <a:pt x="1315260" y="44196"/>
                  </a:lnTo>
                  <a:close/>
                </a:path>
                <a:path w="1420495" h="285750">
                  <a:moveTo>
                    <a:pt x="1245489" y="9753"/>
                  </a:moveTo>
                  <a:lnTo>
                    <a:pt x="1220347" y="12149"/>
                  </a:lnTo>
                  <a:lnTo>
                    <a:pt x="1197978" y="19088"/>
                  </a:lnTo>
                  <a:lnTo>
                    <a:pt x="1179094" y="30199"/>
                  </a:lnTo>
                  <a:lnTo>
                    <a:pt x="1164412" y="45110"/>
                  </a:lnTo>
                  <a:lnTo>
                    <a:pt x="1192149" y="66446"/>
                  </a:lnTo>
                  <a:lnTo>
                    <a:pt x="1202059" y="56540"/>
                  </a:lnTo>
                  <a:lnTo>
                    <a:pt x="1213827" y="49606"/>
                  </a:lnTo>
                  <a:lnTo>
                    <a:pt x="1227253" y="45529"/>
                  </a:lnTo>
                  <a:lnTo>
                    <a:pt x="1242136" y="44196"/>
                  </a:lnTo>
                  <a:lnTo>
                    <a:pt x="1315260" y="44196"/>
                  </a:lnTo>
                  <a:lnTo>
                    <a:pt x="1300962" y="26212"/>
                  </a:lnTo>
                  <a:lnTo>
                    <a:pt x="1276940" y="14011"/>
                  </a:lnTo>
                  <a:lnTo>
                    <a:pt x="1245489" y="9753"/>
                  </a:lnTo>
                  <a:close/>
                </a:path>
                <a:path w="1420495" h="285750">
                  <a:moveTo>
                    <a:pt x="1382750" y="0"/>
                  </a:moveTo>
                  <a:lnTo>
                    <a:pt x="1346479" y="0"/>
                  </a:lnTo>
                  <a:lnTo>
                    <a:pt x="1362819" y="33732"/>
                  </a:lnTo>
                  <a:lnTo>
                    <a:pt x="1374101" y="68465"/>
                  </a:lnTo>
                  <a:lnTo>
                    <a:pt x="1380640" y="104627"/>
                  </a:lnTo>
                  <a:lnTo>
                    <a:pt x="1382750" y="142646"/>
                  </a:lnTo>
                  <a:lnTo>
                    <a:pt x="1380640" y="180665"/>
                  </a:lnTo>
                  <a:lnTo>
                    <a:pt x="1374101" y="216827"/>
                  </a:lnTo>
                  <a:lnTo>
                    <a:pt x="1362819" y="251560"/>
                  </a:lnTo>
                  <a:lnTo>
                    <a:pt x="1346479" y="285292"/>
                  </a:lnTo>
                  <a:lnTo>
                    <a:pt x="1382750" y="285292"/>
                  </a:lnTo>
                  <a:lnTo>
                    <a:pt x="1398719" y="255331"/>
                  </a:lnTo>
                  <a:lnTo>
                    <a:pt x="1410373" y="221170"/>
                  </a:lnTo>
                  <a:lnTo>
                    <a:pt x="1417512" y="183408"/>
                  </a:lnTo>
                  <a:lnTo>
                    <a:pt x="1419936" y="142646"/>
                  </a:lnTo>
                  <a:lnTo>
                    <a:pt x="1417512" y="101798"/>
                  </a:lnTo>
                  <a:lnTo>
                    <a:pt x="1410373" y="63893"/>
                  </a:lnTo>
                  <a:lnTo>
                    <a:pt x="1398719" y="29703"/>
                  </a:lnTo>
                  <a:lnTo>
                    <a:pt x="1382750" y="0"/>
                  </a:lnTo>
                  <a:close/>
                </a:path>
                <a:path w="1420495" h="285750">
                  <a:moveTo>
                    <a:pt x="1015517" y="0"/>
                  </a:moveTo>
                  <a:lnTo>
                    <a:pt x="977417" y="0"/>
                  </a:lnTo>
                  <a:lnTo>
                    <a:pt x="977417" y="226161"/>
                  </a:lnTo>
                  <a:lnTo>
                    <a:pt x="1015517" y="226161"/>
                  </a:lnTo>
                  <a:lnTo>
                    <a:pt x="1015517" y="143865"/>
                  </a:lnTo>
                  <a:lnTo>
                    <a:pt x="1018798" y="122439"/>
                  </a:lnTo>
                  <a:lnTo>
                    <a:pt x="1028052" y="107099"/>
                  </a:lnTo>
                  <a:lnTo>
                    <a:pt x="1042392" y="97874"/>
                  </a:lnTo>
                  <a:lnTo>
                    <a:pt x="1060932" y="94792"/>
                  </a:lnTo>
                  <a:lnTo>
                    <a:pt x="1128605" y="94792"/>
                  </a:lnTo>
                  <a:lnTo>
                    <a:pt x="1120606" y="82296"/>
                  </a:lnTo>
                  <a:lnTo>
                    <a:pt x="1015517" y="82296"/>
                  </a:lnTo>
                  <a:lnTo>
                    <a:pt x="1015517" y="0"/>
                  </a:lnTo>
                  <a:close/>
                </a:path>
                <a:path w="1420495" h="285750">
                  <a:moveTo>
                    <a:pt x="1128605" y="94792"/>
                  </a:moveTo>
                  <a:lnTo>
                    <a:pt x="1060932" y="94792"/>
                  </a:lnTo>
                  <a:lnTo>
                    <a:pt x="1077267" y="97435"/>
                  </a:lnTo>
                  <a:lnTo>
                    <a:pt x="1089431" y="105422"/>
                  </a:lnTo>
                  <a:lnTo>
                    <a:pt x="1097022" y="118838"/>
                  </a:lnTo>
                  <a:lnTo>
                    <a:pt x="1099642" y="137769"/>
                  </a:lnTo>
                  <a:lnTo>
                    <a:pt x="1099642" y="226161"/>
                  </a:lnTo>
                  <a:lnTo>
                    <a:pt x="1137742" y="226161"/>
                  </a:lnTo>
                  <a:lnTo>
                    <a:pt x="1137742" y="132892"/>
                  </a:lnTo>
                  <a:lnTo>
                    <a:pt x="1132608" y="101045"/>
                  </a:lnTo>
                  <a:lnTo>
                    <a:pt x="1128605" y="94792"/>
                  </a:lnTo>
                  <a:close/>
                </a:path>
                <a:path w="1420495" h="285750">
                  <a:moveTo>
                    <a:pt x="1069771" y="61569"/>
                  </a:moveTo>
                  <a:lnTo>
                    <a:pt x="1053536" y="62922"/>
                  </a:lnTo>
                  <a:lnTo>
                    <a:pt x="1038872" y="66903"/>
                  </a:lnTo>
                  <a:lnTo>
                    <a:pt x="1026094" y="73399"/>
                  </a:lnTo>
                  <a:lnTo>
                    <a:pt x="1015517" y="82296"/>
                  </a:lnTo>
                  <a:lnTo>
                    <a:pt x="1120606" y="82296"/>
                  </a:lnTo>
                  <a:lnTo>
                    <a:pt x="1118387" y="78828"/>
                  </a:lnTo>
                  <a:lnTo>
                    <a:pt x="1096851" y="65812"/>
                  </a:lnTo>
                  <a:lnTo>
                    <a:pt x="1069771" y="61569"/>
                  </a:lnTo>
                  <a:close/>
                </a:path>
                <a:path w="1420495" h="285750">
                  <a:moveTo>
                    <a:pt x="291071" y="0"/>
                  </a:moveTo>
                  <a:lnTo>
                    <a:pt x="254800" y="0"/>
                  </a:lnTo>
                  <a:lnTo>
                    <a:pt x="238960" y="29703"/>
                  </a:lnTo>
                  <a:lnTo>
                    <a:pt x="227291" y="63893"/>
                  </a:lnTo>
                  <a:lnTo>
                    <a:pt x="220081" y="101798"/>
                  </a:lnTo>
                  <a:lnTo>
                    <a:pt x="217614" y="142646"/>
                  </a:lnTo>
                  <a:lnTo>
                    <a:pt x="220081" y="183408"/>
                  </a:lnTo>
                  <a:lnTo>
                    <a:pt x="227291" y="221170"/>
                  </a:lnTo>
                  <a:lnTo>
                    <a:pt x="238960" y="255331"/>
                  </a:lnTo>
                  <a:lnTo>
                    <a:pt x="254800" y="285292"/>
                  </a:lnTo>
                  <a:lnTo>
                    <a:pt x="291071" y="285292"/>
                  </a:lnTo>
                  <a:lnTo>
                    <a:pt x="274778" y="251560"/>
                  </a:lnTo>
                  <a:lnTo>
                    <a:pt x="263601" y="216827"/>
                  </a:lnTo>
                  <a:lnTo>
                    <a:pt x="257167" y="180665"/>
                  </a:lnTo>
                  <a:lnTo>
                    <a:pt x="255104" y="142646"/>
                  </a:lnTo>
                  <a:lnTo>
                    <a:pt x="257167" y="104627"/>
                  </a:lnTo>
                  <a:lnTo>
                    <a:pt x="263601" y="68465"/>
                  </a:lnTo>
                  <a:lnTo>
                    <a:pt x="274778" y="33732"/>
                  </a:lnTo>
                  <a:lnTo>
                    <a:pt x="2910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88898" y="5853068"/>
              <a:ext cx="72390" cy="44450"/>
            </a:xfrm>
            <a:custGeom>
              <a:avLst/>
              <a:gdLst/>
              <a:ahLst/>
              <a:cxnLst/>
              <a:rect l="l" t="t" r="r" b="b"/>
              <a:pathLst>
                <a:path w="72389" h="44450">
                  <a:moveTo>
                    <a:pt x="32918" y="0"/>
                  </a:moveTo>
                  <a:lnTo>
                    <a:pt x="16844" y="1709"/>
                  </a:lnTo>
                  <a:lnTo>
                    <a:pt x="6743" y="6362"/>
                  </a:lnTo>
                  <a:lnTo>
                    <a:pt x="1500" y="13244"/>
                  </a:lnTo>
                  <a:lnTo>
                    <a:pt x="0" y="21640"/>
                  </a:lnTo>
                  <a:lnTo>
                    <a:pt x="2114" y="30951"/>
                  </a:lnTo>
                  <a:lnTo>
                    <a:pt x="8229" y="38061"/>
                  </a:lnTo>
                  <a:lnTo>
                    <a:pt x="18002" y="42600"/>
                  </a:lnTo>
                  <a:lnTo>
                    <a:pt x="31089" y="44196"/>
                  </a:lnTo>
                  <a:lnTo>
                    <a:pt x="44462" y="42600"/>
                  </a:lnTo>
                  <a:lnTo>
                    <a:pt x="56235" y="37833"/>
                  </a:lnTo>
                  <a:lnTo>
                    <a:pt x="65722" y="29922"/>
                  </a:lnTo>
                  <a:lnTo>
                    <a:pt x="72237" y="18897"/>
                  </a:lnTo>
                  <a:lnTo>
                    <a:pt x="72237" y="0"/>
                  </a:lnTo>
                  <a:lnTo>
                    <a:pt x="3291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328966" y="5751925"/>
              <a:ext cx="170281" cy="17942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88733" y="5743035"/>
              <a:ext cx="710565" cy="182245"/>
            </a:xfrm>
            <a:custGeom>
              <a:avLst/>
              <a:gdLst/>
              <a:ahLst/>
              <a:cxnLst/>
              <a:rect l="l" t="t" r="r" b="b"/>
              <a:pathLst>
                <a:path w="710564" h="182245">
                  <a:moveTo>
                    <a:pt x="636435" y="15240"/>
                  </a:moveTo>
                  <a:lnTo>
                    <a:pt x="667810" y="19450"/>
                  </a:lnTo>
                  <a:lnTo>
                    <a:pt x="691070" y="32232"/>
                  </a:lnTo>
                  <a:lnTo>
                    <a:pt x="705529" y="53816"/>
                  </a:lnTo>
                  <a:lnTo>
                    <a:pt x="710501" y="84429"/>
                  </a:lnTo>
                  <a:lnTo>
                    <a:pt x="710501" y="179832"/>
                  </a:lnTo>
                  <a:lnTo>
                    <a:pt x="674535" y="179832"/>
                  </a:lnTo>
                  <a:lnTo>
                    <a:pt x="674535" y="160020"/>
                  </a:lnTo>
                  <a:lnTo>
                    <a:pt x="666105" y="169364"/>
                  </a:lnTo>
                  <a:lnTo>
                    <a:pt x="654646" y="176250"/>
                  </a:lnTo>
                  <a:lnTo>
                    <a:pt x="640330" y="180508"/>
                  </a:lnTo>
                  <a:lnTo>
                    <a:pt x="623328" y="181965"/>
                  </a:lnTo>
                  <a:lnTo>
                    <a:pt x="598163" y="178331"/>
                  </a:lnTo>
                  <a:lnTo>
                    <a:pt x="579056" y="168211"/>
                  </a:lnTo>
                  <a:lnTo>
                    <a:pt x="566921" y="152776"/>
                  </a:lnTo>
                  <a:lnTo>
                    <a:pt x="562673" y="133197"/>
                  </a:lnTo>
                  <a:lnTo>
                    <a:pt x="566302" y="114180"/>
                  </a:lnTo>
                  <a:lnTo>
                    <a:pt x="577989" y="98793"/>
                  </a:lnTo>
                  <a:lnTo>
                    <a:pt x="598935" y="88492"/>
                  </a:lnTo>
                  <a:lnTo>
                    <a:pt x="630339" y="84734"/>
                  </a:lnTo>
                  <a:lnTo>
                    <a:pt x="672401" y="84734"/>
                  </a:lnTo>
                  <a:lnTo>
                    <a:pt x="672401" y="82296"/>
                  </a:lnTo>
                  <a:lnTo>
                    <a:pt x="669882" y="67384"/>
                  </a:lnTo>
                  <a:lnTo>
                    <a:pt x="662304" y="56273"/>
                  </a:lnTo>
                  <a:lnTo>
                    <a:pt x="649641" y="49334"/>
                  </a:lnTo>
                  <a:lnTo>
                    <a:pt x="631863" y="46939"/>
                  </a:lnTo>
                  <a:lnTo>
                    <a:pt x="618147" y="48048"/>
                  </a:lnTo>
                  <a:lnTo>
                    <a:pt x="604888" y="51244"/>
                  </a:lnTo>
                  <a:lnTo>
                    <a:pt x="592772" y="56326"/>
                  </a:lnTo>
                  <a:lnTo>
                    <a:pt x="582485" y="63093"/>
                  </a:lnTo>
                  <a:lnTo>
                    <a:pt x="567550" y="35356"/>
                  </a:lnTo>
                  <a:lnTo>
                    <a:pt x="581956" y="26555"/>
                  </a:lnTo>
                  <a:lnTo>
                    <a:pt x="598677" y="20269"/>
                  </a:lnTo>
                  <a:lnTo>
                    <a:pt x="617056" y="16497"/>
                  </a:lnTo>
                  <a:lnTo>
                    <a:pt x="636435" y="15240"/>
                  </a:lnTo>
                  <a:close/>
                </a:path>
                <a:path w="710564" h="182245">
                  <a:moveTo>
                    <a:pt x="0" y="0"/>
                  </a:moveTo>
                  <a:lnTo>
                    <a:pt x="0" y="84734"/>
                  </a:lnTo>
                  <a:lnTo>
                    <a:pt x="46329" y="84734"/>
                  </a:lnTo>
                  <a:lnTo>
                    <a:pt x="69227" y="81886"/>
                  </a:lnTo>
                  <a:lnTo>
                    <a:pt x="85724" y="73609"/>
                  </a:lnTo>
                  <a:lnTo>
                    <a:pt x="95707" y="60302"/>
                  </a:lnTo>
                  <a:lnTo>
                    <a:pt x="99059" y="42367"/>
                  </a:lnTo>
                  <a:lnTo>
                    <a:pt x="95707" y="24431"/>
                  </a:lnTo>
                  <a:lnTo>
                    <a:pt x="85724" y="11125"/>
                  </a:lnTo>
                  <a:lnTo>
                    <a:pt x="69227" y="2847"/>
                  </a:lnTo>
                  <a:lnTo>
                    <a:pt x="46329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69785" y="5703157"/>
              <a:ext cx="246176" cy="226059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549110" y="5709507"/>
              <a:ext cx="179070" cy="213360"/>
            </a:xfrm>
            <a:custGeom>
              <a:avLst/>
              <a:gdLst/>
              <a:ahLst/>
              <a:cxnLst/>
              <a:rect l="l" t="t" r="r" b="b"/>
              <a:pathLst>
                <a:path w="179070" h="213360">
                  <a:moveTo>
                    <a:pt x="0" y="0"/>
                  </a:moveTo>
                  <a:lnTo>
                    <a:pt x="87782" y="0"/>
                  </a:lnTo>
                  <a:lnTo>
                    <a:pt x="125634" y="5214"/>
                  </a:lnTo>
                  <a:lnTo>
                    <a:pt x="154228" y="20231"/>
                  </a:lnTo>
                  <a:lnTo>
                    <a:pt x="172307" y="44105"/>
                  </a:lnTo>
                  <a:lnTo>
                    <a:pt x="178612" y="75895"/>
                  </a:lnTo>
                  <a:lnTo>
                    <a:pt x="172307" y="107556"/>
                  </a:lnTo>
                  <a:lnTo>
                    <a:pt x="154228" y="131445"/>
                  </a:lnTo>
                  <a:lnTo>
                    <a:pt x="125634" y="146532"/>
                  </a:lnTo>
                  <a:lnTo>
                    <a:pt x="87782" y="151790"/>
                  </a:lnTo>
                  <a:lnTo>
                    <a:pt x="39623" y="151790"/>
                  </a:lnTo>
                  <a:lnTo>
                    <a:pt x="39623" y="213359"/>
                  </a:lnTo>
                  <a:lnTo>
                    <a:pt x="0" y="21335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707172" y="5700109"/>
              <a:ext cx="178206" cy="22910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895589" y="569670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0" y="0"/>
                  </a:moveTo>
                  <a:lnTo>
                    <a:pt x="36271" y="0"/>
                  </a:lnTo>
                  <a:lnTo>
                    <a:pt x="52239" y="29703"/>
                  </a:lnTo>
                  <a:lnTo>
                    <a:pt x="63893" y="63893"/>
                  </a:lnTo>
                  <a:lnTo>
                    <a:pt x="71032" y="101798"/>
                  </a:lnTo>
                  <a:lnTo>
                    <a:pt x="73456" y="142646"/>
                  </a:lnTo>
                  <a:lnTo>
                    <a:pt x="71032" y="183408"/>
                  </a:lnTo>
                  <a:lnTo>
                    <a:pt x="63893" y="221170"/>
                  </a:lnTo>
                  <a:lnTo>
                    <a:pt x="52239" y="255331"/>
                  </a:lnTo>
                  <a:lnTo>
                    <a:pt x="36271" y="285292"/>
                  </a:lnTo>
                  <a:lnTo>
                    <a:pt x="0" y="285292"/>
                  </a:lnTo>
                  <a:lnTo>
                    <a:pt x="16340" y="251560"/>
                  </a:lnTo>
                  <a:lnTo>
                    <a:pt x="27622" y="216827"/>
                  </a:lnTo>
                  <a:lnTo>
                    <a:pt x="34161" y="180665"/>
                  </a:lnTo>
                  <a:lnTo>
                    <a:pt x="36271" y="142646"/>
                  </a:lnTo>
                  <a:lnTo>
                    <a:pt x="34161" y="104627"/>
                  </a:lnTo>
                  <a:lnTo>
                    <a:pt x="27622" y="68465"/>
                  </a:lnTo>
                  <a:lnTo>
                    <a:pt x="16340" y="3373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520177" y="5690355"/>
              <a:ext cx="173024" cy="23886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766724" y="5696705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60" h="285750">
                  <a:moveTo>
                    <a:pt x="37185" y="0"/>
                  </a:moveTo>
                  <a:lnTo>
                    <a:pt x="73456" y="0"/>
                  </a:lnTo>
                  <a:lnTo>
                    <a:pt x="57164" y="33732"/>
                  </a:lnTo>
                  <a:lnTo>
                    <a:pt x="45986" y="68465"/>
                  </a:lnTo>
                  <a:lnTo>
                    <a:pt x="39552" y="104627"/>
                  </a:lnTo>
                  <a:lnTo>
                    <a:pt x="37490" y="142646"/>
                  </a:lnTo>
                  <a:lnTo>
                    <a:pt x="39552" y="180665"/>
                  </a:lnTo>
                  <a:lnTo>
                    <a:pt x="45986" y="216827"/>
                  </a:lnTo>
                  <a:lnTo>
                    <a:pt x="57164" y="251560"/>
                  </a:lnTo>
                  <a:lnTo>
                    <a:pt x="73456" y="285292"/>
                  </a:lnTo>
                  <a:lnTo>
                    <a:pt x="37185" y="285292"/>
                  </a:lnTo>
                  <a:lnTo>
                    <a:pt x="21345" y="255331"/>
                  </a:lnTo>
                  <a:lnTo>
                    <a:pt x="9677" y="221170"/>
                  </a:lnTo>
                  <a:lnTo>
                    <a:pt x="2466" y="183408"/>
                  </a:lnTo>
                  <a:lnTo>
                    <a:pt x="0" y="142646"/>
                  </a:lnTo>
                  <a:lnTo>
                    <a:pt x="2466" y="101798"/>
                  </a:lnTo>
                  <a:lnTo>
                    <a:pt x="9677" y="63893"/>
                  </a:lnTo>
                  <a:lnTo>
                    <a:pt x="21345" y="29703"/>
                  </a:lnTo>
                  <a:lnTo>
                    <a:pt x="37185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377952" y="1252727"/>
            <a:ext cx="6263640" cy="2048510"/>
            <a:chOff x="377952" y="1252727"/>
            <a:chExt cx="6263640" cy="2048510"/>
          </a:xfrm>
        </p:grpSpPr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384" y="1252727"/>
              <a:ext cx="3386328" cy="34442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8541" y="1268628"/>
              <a:ext cx="3338601" cy="29982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0144" y="1965959"/>
              <a:ext cx="4047744" cy="34442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3301" y="1981299"/>
              <a:ext cx="4000055" cy="30012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7096" y="2325624"/>
              <a:ext cx="5248656" cy="29565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8119" y="2342588"/>
              <a:ext cx="5203736" cy="251053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4048" y="2636519"/>
              <a:ext cx="3974591" cy="35052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6213" y="2652407"/>
              <a:ext cx="3930205" cy="30713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77952" y="3011423"/>
              <a:ext cx="6263640" cy="28956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1031" y="3027718"/>
              <a:ext cx="6216218" cy="244043"/>
            </a:xfrm>
            <a:prstGeom prst="rect">
              <a:avLst/>
            </a:prstGeom>
          </p:spPr>
        </p:pic>
      </p:grpSp>
      <p:grpSp>
        <p:nvGrpSpPr>
          <p:cNvPr id="65" name="object 65"/>
          <p:cNvGrpSpPr/>
          <p:nvPr/>
        </p:nvGrpSpPr>
        <p:grpSpPr>
          <a:xfrm>
            <a:off x="7498080" y="1685544"/>
            <a:ext cx="4191000" cy="1079500"/>
            <a:chOff x="7498080" y="1685544"/>
            <a:chExt cx="4191000" cy="1079500"/>
          </a:xfrm>
        </p:grpSpPr>
        <p:pic>
          <p:nvPicPr>
            <p:cNvPr id="66" name="object 6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507224" y="1813560"/>
              <a:ext cx="140207" cy="8839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626096" y="1685544"/>
              <a:ext cx="2502407" cy="34442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639177" y="1701899"/>
              <a:ext cx="2454757" cy="30012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498080" y="2545080"/>
              <a:ext cx="143255" cy="9143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620000" y="2420112"/>
              <a:ext cx="3590544" cy="34442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631798" y="2435693"/>
              <a:ext cx="3547046" cy="300126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498080" y="2185416"/>
              <a:ext cx="143255" cy="8839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620000" y="2057400"/>
              <a:ext cx="4069079" cy="34442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631798" y="2073743"/>
              <a:ext cx="4023207" cy="300126"/>
            </a:xfrm>
            <a:prstGeom prst="rect">
              <a:avLst/>
            </a:prstGeom>
          </p:spPr>
        </p:pic>
      </p:grpSp>
      <p:grpSp>
        <p:nvGrpSpPr>
          <p:cNvPr id="81" name="object 81"/>
          <p:cNvGrpSpPr/>
          <p:nvPr/>
        </p:nvGrpSpPr>
        <p:grpSpPr>
          <a:xfrm>
            <a:off x="7507223" y="1258824"/>
            <a:ext cx="3953510" cy="375285"/>
            <a:chOff x="7507223" y="1258824"/>
            <a:chExt cx="3953510" cy="375285"/>
          </a:xfrm>
        </p:grpSpPr>
        <p:pic>
          <p:nvPicPr>
            <p:cNvPr id="82" name="object 8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507223" y="1414272"/>
              <a:ext cx="140207" cy="9143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626095" y="1258824"/>
              <a:ext cx="3834384" cy="374903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39175" y="1275938"/>
              <a:ext cx="3787419" cy="3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364991"/>
            <a:ext cx="11549380" cy="3387090"/>
            <a:chOff x="368808" y="3364991"/>
            <a:chExt cx="11549380" cy="338709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" y="3364991"/>
              <a:ext cx="4383024" cy="2926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278" y="3383319"/>
              <a:ext cx="4336654" cy="2440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8" y="3691127"/>
              <a:ext cx="1539240" cy="3383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13" y="3706507"/>
              <a:ext cx="1494980" cy="294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2" y="4056887"/>
              <a:ext cx="5391912" cy="3566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031" y="4074807"/>
              <a:ext cx="5345417" cy="3092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40" y="4413503"/>
              <a:ext cx="5565648" cy="3535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795" y="4430407"/>
              <a:ext cx="5519888" cy="3092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184" y="5413247"/>
              <a:ext cx="3060191" cy="3474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342" y="5430379"/>
              <a:ext cx="3012986" cy="3001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860802" y="5562599"/>
              <a:ext cx="4794250" cy="0"/>
            </a:xfrm>
            <a:custGeom>
              <a:avLst/>
              <a:gdLst/>
              <a:ahLst/>
              <a:cxnLst/>
              <a:rect l="l" t="t" r="r" b="b"/>
              <a:pathLst>
                <a:path w="4794250">
                  <a:moveTo>
                    <a:pt x="0" y="0"/>
                  </a:moveTo>
                  <a:lnTo>
                    <a:pt x="4794103" y="1"/>
                  </a:lnTo>
                </a:path>
              </a:pathLst>
            </a:custGeom>
            <a:ln w="381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99304" y="5135879"/>
              <a:ext cx="493775" cy="2804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18812" y="5160360"/>
              <a:ext cx="434975" cy="219710"/>
            </a:xfrm>
            <a:custGeom>
              <a:avLst/>
              <a:gdLst/>
              <a:ahLst/>
              <a:cxnLst/>
              <a:rect l="l" t="t" r="r" b="b"/>
              <a:pathLst>
                <a:path w="434975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9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9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434975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434975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434975" h="219710">
                  <a:moveTo>
                    <a:pt x="286715" y="163982"/>
                  </a:moveTo>
                  <a:lnTo>
                    <a:pt x="269951" y="194767"/>
                  </a:lnTo>
                  <a:lnTo>
                    <a:pt x="286462" y="205182"/>
                  </a:lnTo>
                  <a:lnTo>
                    <a:pt x="306031" y="212940"/>
                  </a:lnTo>
                  <a:lnTo>
                    <a:pt x="327601" y="217784"/>
                  </a:lnTo>
                  <a:lnTo>
                    <a:pt x="350113" y="219456"/>
                  </a:lnTo>
                  <a:lnTo>
                    <a:pt x="387480" y="214012"/>
                  </a:lnTo>
                  <a:lnTo>
                    <a:pt x="413816" y="199224"/>
                  </a:lnTo>
                  <a:lnTo>
                    <a:pt x="423973" y="185013"/>
                  </a:lnTo>
                  <a:lnTo>
                    <a:pt x="349503" y="185013"/>
                  </a:lnTo>
                  <a:lnTo>
                    <a:pt x="331720" y="183527"/>
                  </a:lnTo>
                  <a:lnTo>
                    <a:pt x="314909" y="179298"/>
                  </a:lnTo>
                  <a:lnTo>
                    <a:pt x="299697" y="172669"/>
                  </a:lnTo>
                  <a:lnTo>
                    <a:pt x="286715" y="163982"/>
                  </a:lnTo>
                  <a:close/>
                </a:path>
                <a:path w="434975" h="219710">
                  <a:moveTo>
                    <a:pt x="422046" y="3048"/>
                  </a:moveTo>
                  <a:lnTo>
                    <a:pt x="296773" y="3048"/>
                  </a:lnTo>
                  <a:lnTo>
                    <a:pt x="285800" y="119176"/>
                  </a:lnTo>
                  <a:lnTo>
                    <a:pt x="337312" y="119176"/>
                  </a:lnTo>
                  <a:lnTo>
                    <a:pt x="364910" y="121496"/>
                  </a:lnTo>
                  <a:lnTo>
                    <a:pt x="382536" y="128130"/>
                  </a:lnTo>
                  <a:lnTo>
                    <a:pt x="391875" y="138593"/>
                  </a:lnTo>
                  <a:lnTo>
                    <a:pt x="394614" y="152400"/>
                  </a:lnTo>
                  <a:lnTo>
                    <a:pt x="391552" y="165982"/>
                  </a:lnTo>
                  <a:lnTo>
                    <a:pt x="382689" y="176250"/>
                  </a:lnTo>
                  <a:lnTo>
                    <a:pt x="368511" y="182746"/>
                  </a:lnTo>
                  <a:lnTo>
                    <a:pt x="349503" y="185013"/>
                  </a:lnTo>
                  <a:lnTo>
                    <a:pt x="423973" y="185013"/>
                  </a:lnTo>
                  <a:lnTo>
                    <a:pt x="429409" y="177407"/>
                  </a:lnTo>
                  <a:lnTo>
                    <a:pt x="434543" y="150876"/>
                  </a:lnTo>
                  <a:lnTo>
                    <a:pt x="429604" y="124739"/>
                  </a:lnTo>
                  <a:lnTo>
                    <a:pt x="414007" y="104089"/>
                  </a:lnTo>
                  <a:lnTo>
                    <a:pt x="386580" y="90525"/>
                  </a:lnTo>
                  <a:lnTo>
                    <a:pt x="346151" y="85648"/>
                  </a:lnTo>
                  <a:lnTo>
                    <a:pt x="325729" y="85648"/>
                  </a:lnTo>
                  <a:lnTo>
                    <a:pt x="330301" y="36271"/>
                  </a:lnTo>
                  <a:lnTo>
                    <a:pt x="422046" y="36271"/>
                  </a:lnTo>
                  <a:lnTo>
                    <a:pt x="422046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2462" y="5154010"/>
              <a:ext cx="447243" cy="2321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76743" y="5129783"/>
              <a:ext cx="615696" cy="2773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95224" y="5154009"/>
              <a:ext cx="558165" cy="219710"/>
            </a:xfrm>
            <a:custGeom>
              <a:avLst/>
              <a:gdLst/>
              <a:ahLst/>
              <a:cxnLst/>
              <a:rect l="l" t="t" r="r" b="b"/>
              <a:pathLst>
                <a:path w="558165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9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9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558165" h="219710">
                  <a:moveTo>
                    <a:pt x="368401" y="0"/>
                  </a:moveTo>
                  <a:lnTo>
                    <a:pt x="333149" y="7286"/>
                  </a:lnTo>
                  <a:lnTo>
                    <a:pt x="304926" y="28575"/>
                  </a:lnTo>
                  <a:lnTo>
                    <a:pt x="286191" y="63007"/>
                  </a:lnTo>
                  <a:lnTo>
                    <a:pt x="279400" y="109728"/>
                  </a:lnTo>
                  <a:lnTo>
                    <a:pt x="286191" y="156448"/>
                  </a:lnTo>
                  <a:lnTo>
                    <a:pt x="304926" y="190881"/>
                  </a:lnTo>
                  <a:lnTo>
                    <a:pt x="333149" y="212169"/>
                  </a:lnTo>
                  <a:lnTo>
                    <a:pt x="368401" y="219456"/>
                  </a:lnTo>
                  <a:lnTo>
                    <a:pt x="403829" y="212169"/>
                  </a:lnTo>
                  <a:lnTo>
                    <a:pt x="432142" y="190881"/>
                  </a:lnTo>
                  <a:lnTo>
                    <a:pt x="435341" y="185013"/>
                  </a:lnTo>
                  <a:lnTo>
                    <a:pt x="368401" y="185013"/>
                  </a:lnTo>
                  <a:lnTo>
                    <a:pt x="348518" y="180493"/>
                  </a:lnTo>
                  <a:lnTo>
                    <a:pt x="333006" y="166687"/>
                  </a:lnTo>
                  <a:lnTo>
                    <a:pt x="322924" y="143222"/>
                  </a:lnTo>
                  <a:lnTo>
                    <a:pt x="319328" y="109728"/>
                  </a:lnTo>
                  <a:lnTo>
                    <a:pt x="322924" y="76233"/>
                  </a:lnTo>
                  <a:lnTo>
                    <a:pt x="333006" y="52768"/>
                  </a:lnTo>
                  <a:lnTo>
                    <a:pt x="348518" y="38962"/>
                  </a:lnTo>
                  <a:lnTo>
                    <a:pt x="368401" y="34442"/>
                  </a:lnTo>
                  <a:lnTo>
                    <a:pt x="435341" y="34442"/>
                  </a:lnTo>
                  <a:lnTo>
                    <a:pt x="432142" y="28575"/>
                  </a:lnTo>
                  <a:lnTo>
                    <a:pt x="403829" y="7286"/>
                  </a:lnTo>
                  <a:lnTo>
                    <a:pt x="368401" y="0"/>
                  </a:lnTo>
                  <a:close/>
                </a:path>
                <a:path w="558165" h="219710">
                  <a:moveTo>
                    <a:pt x="435341" y="34442"/>
                  </a:moveTo>
                  <a:lnTo>
                    <a:pt x="368401" y="34442"/>
                  </a:lnTo>
                  <a:lnTo>
                    <a:pt x="388461" y="38962"/>
                  </a:lnTo>
                  <a:lnTo>
                    <a:pt x="404063" y="52768"/>
                  </a:lnTo>
                  <a:lnTo>
                    <a:pt x="414178" y="76233"/>
                  </a:lnTo>
                  <a:lnTo>
                    <a:pt x="417779" y="109728"/>
                  </a:lnTo>
                  <a:lnTo>
                    <a:pt x="414178" y="143222"/>
                  </a:lnTo>
                  <a:lnTo>
                    <a:pt x="404063" y="166687"/>
                  </a:lnTo>
                  <a:lnTo>
                    <a:pt x="388461" y="180493"/>
                  </a:lnTo>
                  <a:lnTo>
                    <a:pt x="368401" y="185013"/>
                  </a:lnTo>
                  <a:lnTo>
                    <a:pt x="435341" y="185013"/>
                  </a:lnTo>
                  <a:lnTo>
                    <a:pt x="450911" y="156448"/>
                  </a:lnTo>
                  <a:lnTo>
                    <a:pt x="457707" y="109728"/>
                  </a:lnTo>
                  <a:lnTo>
                    <a:pt x="450911" y="63007"/>
                  </a:lnTo>
                  <a:lnTo>
                    <a:pt x="435341" y="34442"/>
                  </a:lnTo>
                  <a:close/>
                </a:path>
                <a:path w="558165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558165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558165" h="219710">
                  <a:moveTo>
                    <a:pt x="557949" y="3048"/>
                  </a:moveTo>
                  <a:lnTo>
                    <a:pt x="473214" y="3048"/>
                  </a:lnTo>
                  <a:lnTo>
                    <a:pt x="473214" y="36271"/>
                  </a:lnTo>
                  <a:lnTo>
                    <a:pt x="518325" y="36271"/>
                  </a:lnTo>
                  <a:lnTo>
                    <a:pt x="518325" y="216408"/>
                  </a:lnTo>
                  <a:lnTo>
                    <a:pt x="557949" y="216408"/>
                  </a:lnTo>
                  <a:lnTo>
                    <a:pt x="557949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95224" y="5154009"/>
              <a:ext cx="558165" cy="219710"/>
            </a:xfrm>
            <a:custGeom>
              <a:avLst/>
              <a:gdLst/>
              <a:ahLst/>
              <a:cxnLst/>
              <a:rect l="l" t="t" r="r" b="b"/>
              <a:pathLst>
                <a:path w="558165" h="219710">
                  <a:moveTo>
                    <a:pt x="228561" y="167944"/>
                  </a:moveTo>
                  <a:lnTo>
                    <a:pt x="238253" y="169754"/>
                  </a:lnTo>
                  <a:lnTo>
                    <a:pt x="246202" y="174879"/>
                  </a:lnTo>
                  <a:lnTo>
                    <a:pt x="251579" y="182860"/>
                  </a:lnTo>
                  <a:lnTo>
                    <a:pt x="253555" y="193243"/>
                  </a:lnTo>
                  <a:lnTo>
                    <a:pt x="251579" y="203368"/>
                  </a:lnTo>
                  <a:lnTo>
                    <a:pt x="246202" y="211378"/>
                  </a:lnTo>
                  <a:lnTo>
                    <a:pt x="238253" y="216646"/>
                  </a:lnTo>
                  <a:lnTo>
                    <a:pt x="228561" y="218541"/>
                  </a:lnTo>
                  <a:lnTo>
                    <a:pt x="218870" y="216646"/>
                  </a:lnTo>
                  <a:lnTo>
                    <a:pt x="210921" y="211378"/>
                  </a:lnTo>
                  <a:lnTo>
                    <a:pt x="205544" y="203368"/>
                  </a:lnTo>
                  <a:lnTo>
                    <a:pt x="203568" y="193243"/>
                  </a:lnTo>
                  <a:lnTo>
                    <a:pt x="205544" y="182860"/>
                  </a:lnTo>
                  <a:lnTo>
                    <a:pt x="210921" y="174879"/>
                  </a:lnTo>
                  <a:lnTo>
                    <a:pt x="218870" y="169754"/>
                  </a:lnTo>
                  <a:lnTo>
                    <a:pt x="228561" y="167944"/>
                  </a:lnTo>
                  <a:close/>
                </a:path>
                <a:path w="558165" h="219710">
                  <a:moveTo>
                    <a:pt x="368401" y="34442"/>
                  </a:moveTo>
                  <a:lnTo>
                    <a:pt x="348518" y="38962"/>
                  </a:lnTo>
                  <a:lnTo>
                    <a:pt x="333006" y="52768"/>
                  </a:lnTo>
                  <a:lnTo>
                    <a:pt x="322924" y="76233"/>
                  </a:lnTo>
                  <a:lnTo>
                    <a:pt x="319328" y="109728"/>
                  </a:lnTo>
                  <a:lnTo>
                    <a:pt x="322924" y="143222"/>
                  </a:lnTo>
                  <a:lnTo>
                    <a:pt x="333006" y="166687"/>
                  </a:lnTo>
                  <a:lnTo>
                    <a:pt x="348518" y="180493"/>
                  </a:lnTo>
                  <a:lnTo>
                    <a:pt x="368401" y="185013"/>
                  </a:lnTo>
                  <a:lnTo>
                    <a:pt x="388461" y="180493"/>
                  </a:lnTo>
                  <a:lnTo>
                    <a:pt x="404063" y="166687"/>
                  </a:lnTo>
                  <a:lnTo>
                    <a:pt x="414178" y="143222"/>
                  </a:lnTo>
                  <a:lnTo>
                    <a:pt x="417779" y="109728"/>
                  </a:lnTo>
                  <a:lnTo>
                    <a:pt x="414178" y="76233"/>
                  </a:lnTo>
                  <a:lnTo>
                    <a:pt x="404063" y="52768"/>
                  </a:lnTo>
                  <a:lnTo>
                    <a:pt x="388461" y="38962"/>
                  </a:lnTo>
                  <a:lnTo>
                    <a:pt x="368401" y="34442"/>
                  </a:lnTo>
                  <a:close/>
                </a:path>
                <a:path w="558165" h="219710">
                  <a:moveTo>
                    <a:pt x="89001" y="34442"/>
                  </a:moveTo>
                  <a:lnTo>
                    <a:pt x="69118" y="38962"/>
                  </a:lnTo>
                  <a:lnTo>
                    <a:pt x="53606" y="52768"/>
                  </a:lnTo>
                  <a:lnTo>
                    <a:pt x="43524" y="76233"/>
                  </a:lnTo>
                  <a:lnTo>
                    <a:pt x="39928" y="109728"/>
                  </a:lnTo>
                  <a:lnTo>
                    <a:pt x="43524" y="143222"/>
                  </a:lnTo>
                  <a:lnTo>
                    <a:pt x="53606" y="166687"/>
                  </a:lnTo>
                  <a:lnTo>
                    <a:pt x="69118" y="180493"/>
                  </a:lnTo>
                  <a:lnTo>
                    <a:pt x="89001" y="185013"/>
                  </a:lnTo>
                  <a:lnTo>
                    <a:pt x="109061" y="180493"/>
                  </a:lnTo>
                  <a:lnTo>
                    <a:pt x="124663" y="166687"/>
                  </a:lnTo>
                  <a:lnTo>
                    <a:pt x="134778" y="143222"/>
                  </a:lnTo>
                  <a:lnTo>
                    <a:pt x="138379" y="109728"/>
                  </a:lnTo>
                  <a:lnTo>
                    <a:pt x="134778" y="76233"/>
                  </a:lnTo>
                  <a:lnTo>
                    <a:pt x="124663" y="52768"/>
                  </a:lnTo>
                  <a:lnTo>
                    <a:pt x="109061" y="38962"/>
                  </a:lnTo>
                  <a:lnTo>
                    <a:pt x="89001" y="34442"/>
                  </a:lnTo>
                  <a:close/>
                </a:path>
                <a:path w="558165" h="219710">
                  <a:moveTo>
                    <a:pt x="473214" y="3048"/>
                  </a:moveTo>
                  <a:lnTo>
                    <a:pt x="557949" y="3048"/>
                  </a:lnTo>
                  <a:lnTo>
                    <a:pt x="557949" y="216408"/>
                  </a:lnTo>
                  <a:lnTo>
                    <a:pt x="518325" y="216408"/>
                  </a:lnTo>
                  <a:lnTo>
                    <a:pt x="518325" y="36271"/>
                  </a:lnTo>
                  <a:lnTo>
                    <a:pt x="473214" y="36271"/>
                  </a:lnTo>
                  <a:lnTo>
                    <a:pt x="473214" y="3048"/>
                  </a:lnTo>
                  <a:close/>
                </a:path>
                <a:path w="558165" h="219710">
                  <a:moveTo>
                    <a:pt x="368401" y="0"/>
                  </a:moveTo>
                  <a:lnTo>
                    <a:pt x="403829" y="7286"/>
                  </a:lnTo>
                  <a:lnTo>
                    <a:pt x="432142" y="28575"/>
                  </a:lnTo>
                  <a:lnTo>
                    <a:pt x="450911" y="63007"/>
                  </a:lnTo>
                  <a:lnTo>
                    <a:pt x="457707" y="109728"/>
                  </a:lnTo>
                  <a:lnTo>
                    <a:pt x="450911" y="156448"/>
                  </a:lnTo>
                  <a:lnTo>
                    <a:pt x="432142" y="190881"/>
                  </a:lnTo>
                  <a:lnTo>
                    <a:pt x="403829" y="212169"/>
                  </a:lnTo>
                  <a:lnTo>
                    <a:pt x="368401" y="219456"/>
                  </a:lnTo>
                  <a:lnTo>
                    <a:pt x="333149" y="212169"/>
                  </a:lnTo>
                  <a:lnTo>
                    <a:pt x="304926" y="190881"/>
                  </a:lnTo>
                  <a:lnTo>
                    <a:pt x="286191" y="156448"/>
                  </a:lnTo>
                  <a:lnTo>
                    <a:pt x="279399" y="109728"/>
                  </a:lnTo>
                  <a:lnTo>
                    <a:pt x="286191" y="63007"/>
                  </a:lnTo>
                  <a:lnTo>
                    <a:pt x="304926" y="28575"/>
                  </a:lnTo>
                  <a:lnTo>
                    <a:pt x="333149" y="7286"/>
                  </a:lnTo>
                  <a:lnTo>
                    <a:pt x="368401" y="0"/>
                  </a:lnTo>
                  <a:close/>
                </a:path>
                <a:path w="558165" h="219710">
                  <a:moveTo>
                    <a:pt x="89001" y="0"/>
                  </a:moveTo>
                  <a:lnTo>
                    <a:pt x="124429" y="7286"/>
                  </a:lnTo>
                  <a:lnTo>
                    <a:pt x="152742" y="28575"/>
                  </a:lnTo>
                  <a:lnTo>
                    <a:pt x="171511" y="63007"/>
                  </a:lnTo>
                  <a:lnTo>
                    <a:pt x="178307" y="109728"/>
                  </a:lnTo>
                  <a:lnTo>
                    <a:pt x="171511" y="156448"/>
                  </a:lnTo>
                  <a:lnTo>
                    <a:pt x="152742" y="190881"/>
                  </a:lnTo>
                  <a:lnTo>
                    <a:pt x="124429" y="212169"/>
                  </a:lnTo>
                  <a:lnTo>
                    <a:pt x="89001" y="219456"/>
                  </a:lnTo>
                  <a:lnTo>
                    <a:pt x="53749" y="212169"/>
                  </a:lnTo>
                  <a:lnTo>
                    <a:pt x="25526" y="190881"/>
                  </a:lnTo>
                  <a:lnTo>
                    <a:pt x="6791" y="156448"/>
                  </a:lnTo>
                  <a:lnTo>
                    <a:pt x="0" y="109728"/>
                  </a:lnTo>
                  <a:lnTo>
                    <a:pt x="6791" y="63007"/>
                  </a:lnTo>
                  <a:lnTo>
                    <a:pt x="25526" y="28575"/>
                  </a:lnTo>
                  <a:lnTo>
                    <a:pt x="53749" y="7286"/>
                  </a:lnTo>
                  <a:lnTo>
                    <a:pt x="8900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1799" y="5120639"/>
              <a:ext cx="176783" cy="176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95566" y="5137905"/>
              <a:ext cx="129743" cy="12974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0655" y="5684519"/>
              <a:ext cx="527303" cy="27736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28377" y="5706459"/>
              <a:ext cx="469900" cy="219710"/>
            </a:xfrm>
            <a:custGeom>
              <a:avLst/>
              <a:gdLst/>
              <a:ahLst/>
              <a:cxnLst/>
              <a:rect l="l" t="t" r="r" b="b"/>
              <a:pathLst>
                <a:path w="469900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8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8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469900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469900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469900" h="219710">
                  <a:moveTo>
                    <a:pt x="431800" y="167944"/>
                  </a:moveTo>
                  <a:lnTo>
                    <a:pt x="393395" y="167944"/>
                  </a:lnTo>
                  <a:lnTo>
                    <a:pt x="393395" y="216408"/>
                  </a:lnTo>
                  <a:lnTo>
                    <a:pt x="431800" y="216408"/>
                  </a:lnTo>
                  <a:lnTo>
                    <a:pt x="431800" y="167944"/>
                  </a:lnTo>
                  <a:close/>
                </a:path>
                <a:path w="469900" h="219710">
                  <a:moveTo>
                    <a:pt x="423875" y="3047"/>
                  </a:moveTo>
                  <a:lnTo>
                    <a:pt x="381507" y="3047"/>
                  </a:lnTo>
                  <a:lnTo>
                    <a:pt x="276351" y="140512"/>
                  </a:lnTo>
                  <a:lnTo>
                    <a:pt x="276351" y="167944"/>
                  </a:lnTo>
                  <a:lnTo>
                    <a:pt x="469595" y="167944"/>
                  </a:lnTo>
                  <a:lnTo>
                    <a:pt x="469595" y="134416"/>
                  </a:lnTo>
                  <a:lnTo>
                    <a:pt x="324815" y="134416"/>
                  </a:lnTo>
                  <a:lnTo>
                    <a:pt x="423875" y="3047"/>
                  </a:lnTo>
                  <a:close/>
                </a:path>
                <a:path w="469900" h="219710">
                  <a:moveTo>
                    <a:pt x="431800" y="91440"/>
                  </a:moveTo>
                  <a:lnTo>
                    <a:pt x="394614" y="91440"/>
                  </a:lnTo>
                  <a:lnTo>
                    <a:pt x="394614" y="134416"/>
                  </a:lnTo>
                  <a:lnTo>
                    <a:pt x="431800" y="134416"/>
                  </a:lnTo>
                  <a:lnTo>
                    <a:pt x="431800" y="9144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22027" y="5700109"/>
              <a:ext cx="482295" cy="232156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377952" y="1252727"/>
            <a:ext cx="6263640" cy="2048510"/>
            <a:chOff x="377952" y="1252727"/>
            <a:chExt cx="6263640" cy="2048510"/>
          </a:xfrm>
        </p:grpSpPr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5384" y="1283207"/>
              <a:ext cx="1072896" cy="2865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24891" y="1305458"/>
              <a:ext cx="1013460" cy="228600"/>
            </a:xfrm>
            <a:custGeom>
              <a:avLst/>
              <a:gdLst/>
              <a:ahLst/>
              <a:cxnLst/>
              <a:rect l="l" t="t" r="r" b="b"/>
              <a:pathLst>
                <a:path w="1013460" h="228600">
                  <a:moveTo>
                    <a:pt x="988021" y="177698"/>
                  </a:moveTo>
                  <a:lnTo>
                    <a:pt x="978330" y="179508"/>
                  </a:lnTo>
                  <a:lnTo>
                    <a:pt x="970381" y="184632"/>
                  </a:lnTo>
                  <a:lnTo>
                    <a:pt x="965004" y="192614"/>
                  </a:lnTo>
                  <a:lnTo>
                    <a:pt x="963028" y="202996"/>
                  </a:lnTo>
                  <a:lnTo>
                    <a:pt x="965004" y="213121"/>
                  </a:lnTo>
                  <a:lnTo>
                    <a:pt x="970381" y="221132"/>
                  </a:lnTo>
                  <a:lnTo>
                    <a:pt x="978330" y="226399"/>
                  </a:lnTo>
                  <a:lnTo>
                    <a:pt x="988021" y="228295"/>
                  </a:lnTo>
                  <a:lnTo>
                    <a:pt x="997713" y="226399"/>
                  </a:lnTo>
                  <a:lnTo>
                    <a:pt x="1005662" y="221132"/>
                  </a:lnTo>
                  <a:lnTo>
                    <a:pt x="1011039" y="213121"/>
                  </a:lnTo>
                  <a:lnTo>
                    <a:pt x="1013015" y="202996"/>
                  </a:lnTo>
                  <a:lnTo>
                    <a:pt x="1011039" y="192614"/>
                  </a:lnTo>
                  <a:lnTo>
                    <a:pt x="1005662" y="184632"/>
                  </a:lnTo>
                  <a:lnTo>
                    <a:pt x="997713" y="179508"/>
                  </a:lnTo>
                  <a:lnTo>
                    <a:pt x="988021" y="177698"/>
                  </a:lnTo>
                  <a:close/>
                </a:path>
                <a:path w="1013460" h="228600">
                  <a:moveTo>
                    <a:pt x="413521" y="93268"/>
                  </a:moveTo>
                  <a:lnTo>
                    <a:pt x="344462" y="93268"/>
                  </a:lnTo>
                  <a:lnTo>
                    <a:pt x="362240" y="95664"/>
                  </a:lnTo>
                  <a:lnTo>
                    <a:pt x="374904" y="102603"/>
                  </a:lnTo>
                  <a:lnTo>
                    <a:pt x="382481" y="113714"/>
                  </a:lnTo>
                  <a:lnTo>
                    <a:pt x="385000" y="128625"/>
                  </a:lnTo>
                  <a:lnTo>
                    <a:pt x="385000" y="131064"/>
                  </a:lnTo>
                  <a:lnTo>
                    <a:pt x="342938" y="131064"/>
                  </a:lnTo>
                  <a:lnTo>
                    <a:pt x="311534" y="134821"/>
                  </a:lnTo>
                  <a:lnTo>
                    <a:pt x="290588" y="145122"/>
                  </a:lnTo>
                  <a:lnTo>
                    <a:pt x="278901" y="160510"/>
                  </a:lnTo>
                  <a:lnTo>
                    <a:pt x="275272" y="179527"/>
                  </a:lnTo>
                  <a:lnTo>
                    <a:pt x="279520" y="199105"/>
                  </a:lnTo>
                  <a:lnTo>
                    <a:pt x="291655" y="214541"/>
                  </a:lnTo>
                  <a:lnTo>
                    <a:pt x="310762" y="224661"/>
                  </a:lnTo>
                  <a:lnTo>
                    <a:pt x="335927" y="228295"/>
                  </a:lnTo>
                  <a:lnTo>
                    <a:pt x="352929" y="226837"/>
                  </a:lnTo>
                  <a:lnTo>
                    <a:pt x="367245" y="222580"/>
                  </a:lnTo>
                  <a:lnTo>
                    <a:pt x="378704" y="215693"/>
                  </a:lnTo>
                  <a:lnTo>
                    <a:pt x="387134" y="206349"/>
                  </a:lnTo>
                  <a:lnTo>
                    <a:pt x="423100" y="206349"/>
                  </a:lnTo>
                  <a:lnTo>
                    <a:pt x="423100" y="200558"/>
                  </a:lnTo>
                  <a:lnTo>
                    <a:pt x="343852" y="200558"/>
                  </a:lnTo>
                  <a:lnTo>
                    <a:pt x="330765" y="198962"/>
                  </a:lnTo>
                  <a:lnTo>
                    <a:pt x="320992" y="194424"/>
                  </a:lnTo>
                  <a:lnTo>
                    <a:pt x="314877" y="187313"/>
                  </a:lnTo>
                  <a:lnTo>
                    <a:pt x="312762" y="178003"/>
                  </a:lnTo>
                  <a:lnTo>
                    <a:pt x="314263" y="169606"/>
                  </a:lnTo>
                  <a:lnTo>
                    <a:pt x="319506" y="162725"/>
                  </a:lnTo>
                  <a:lnTo>
                    <a:pt x="329607" y="158072"/>
                  </a:lnTo>
                  <a:lnTo>
                    <a:pt x="345681" y="156362"/>
                  </a:lnTo>
                  <a:lnTo>
                    <a:pt x="423100" y="156362"/>
                  </a:lnTo>
                  <a:lnTo>
                    <a:pt x="423100" y="130759"/>
                  </a:lnTo>
                  <a:lnTo>
                    <a:pt x="418128" y="100145"/>
                  </a:lnTo>
                  <a:lnTo>
                    <a:pt x="413521" y="93268"/>
                  </a:lnTo>
                  <a:close/>
                </a:path>
                <a:path w="1013460" h="228600">
                  <a:moveTo>
                    <a:pt x="423100" y="206349"/>
                  </a:moveTo>
                  <a:lnTo>
                    <a:pt x="387134" y="206349"/>
                  </a:lnTo>
                  <a:lnTo>
                    <a:pt x="387134" y="226161"/>
                  </a:lnTo>
                  <a:lnTo>
                    <a:pt x="423100" y="226161"/>
                  </a:lnTo>
                  <a:lnTo>
                    <a:pt x="423100" y="206349"/>
                  </a:lnTo>
                  <a:close/>
                </a:path>
                <a:path w="1013460" h="228600">
                  <a:moveTo>
                    <a:pt x="423100" y="156362"/>
                  </a:moveTo>
                  <a:lnTo>
                    <a:pt x="385000" y="156362"/>
                  </a:lnTo>
                  <a:lnTo>
                    <a:pt x="385000" y="175260"/>
                  </a:lnTo>
                  <a:lnTo>
                    <a:pt x="378485" y="186285"/>
                  </a:lnTo>
                  <a:lnTo>
                    <a:pt x="368998" y="194195"/>
                  </a:lnTo>
                  <a:lnTo>
                    <a:pt x="357225" y="198962"/>
                  </a:lnTo>
                  <a:lnTo>
                    <a:pt x="343852" y="200558"/>
                  </a:lnTo>
                  <a:lnTo>
                    <a:pt x="423100" y="200558"/>
                  </a:lnTo>
                  <a:lnTo>
                    <a:pt x="423100" y="156362"/>
                  </a:lnTo>
                  <a:close/>
                </a:path>
                <a:path w="1013460" h="228600">
                  <a:moveTo>
                    <a:pt x="349034" y="61569"/>
                  </a:moveTo>
                  <a:lnTo>
                    <a:pt x="329655" y="62826"/>
                  </a:lnTo>
                  <a:lnTo>
                    <a:pt x="311277" y="66598"/>
                  </a:lnTo>
                  <a:lnTo>
                    <a:pt x="294555" y="72885"/>
                  </a:lnTo>
                  <a:lnTo>
                    <a:pt x="280149" y="81686"/>
                  </a:lnTo>
                  <a:lnTo>
                    <a:pt x="295084" y="109423"/>
                  </a:lnTo>
                  <a:lnTo>
                    <a:pt x="305371" y="102655"/>
                  </a:lnTo>
                  <a:lnTo>
                    <a:pt x="317487" y="97574"/>
                  </a:lnTo>
                  <a:lnTo>
                    <a:pt x="330746" y="94378"/>
                  </a:lnTo>
                  <a:lnTo>
                    <a:pt x="344462" y="93268"/>
                  </a:lnTo>
                  <a:lnTo>
                    <a:pt x="413521" y="93268"/>
                  </a:lnTo>
                  <a:lnTo>
                    <a:pt x="403669" y="78562"/>
                  </a:lnTo>
                  <a:lnTo>
                    <a:pt x="380409" y="65779"/>
                  </a:lnTo>
                  <a:lnTo>
                    <a:pt x="349034" y="61569"/>
                  </a:lnTo>
                  <a:close/>
                </a:path>
                <a:path w="1013460" h="228600">
                  <a:moveTo>
                    <a:pt x="988021" y="61569"/>
                  </a:moveTo>
                  <a:lnTo>
                    <a:pt x="978330" y="63379"/>
                  </a:lnTo>
                  <a:lnTo>
                    <a:pt x="970381" y="68503"/>
                  </a:lnTo>
                  <a:lnTo>
                    <a:pt x="965004" y="76485"/>
                  </a:lnTo>
                  <a:lnTo>
                    <a:pt x="963028" y="86868"/>
                  </a:lnTo>
                  <a:lnTo>
                    <a:pt x="965004" y="96993"/>
                  </a:lnTo>
                  <a:lnTo>
                    <a:pt x="970381" y="105003"/>
                  </a:lnTo>
                  <a:lnTo>
                    <a:pt x="978330" y="110270"/>
                  </a:lnTo>
                  <a:lnTo>
                    <a:pt x="988021" y="112166"/>
                  </a:lnTo>
                  <a:lnTo>
                    <a:pt x="997713" y="110270"/>
                  </a:lnTo>
                  <a:lnTo>
                    <a:pt x="1005662" y="105003"/>
                  </a:lnTo>
                  <a:lnTo>
                    <a:pt x="1011039" y="96993"/>
                  </a:lnTo>
                  <a:lnTo>
                    <a:pt x="1013015" y="86868"/>
                  </a:lnTo>
                  <a:lnTo>
                    <a:pt x="1011039" y="76485"/>
                  </a:lnTo>
                  <a:lnTo>
                    <a:pt x="1005662" y="68503"/>
                  </a:lnTo>
                  <a:lnTo>
                    <a:pt x="997713" y="63379"/>
                  </a:lnTo>
                  <a:lnTo>
                    <a:pt x="988021" y="61569"/>
                  </a:lnTo>
                  <a:close/>
                </a:path>
                <a:path w="1013460" h="228600">
                  <a:moveTo>
                    <a:pt x="547268" y="61569"/>
                  </a:moveTo>
                  <a:lnTo>
                    <a:pt x="511773" y="67713"/>
                  </a:lnTo>
                  <a:lnTo>
                    <a:pt x="483908" y="84886"/>
                  </a:lnTo>
                  <a:lnTo>
                    <a:pt x="465701" y="111204"/>
                  </a:lnTo>
                  <a:lnTo>
                    <a:pt x="459181" y="144780"/>
                  </a:lnTo>
                  <a:lnTo>
                    <a:pt x="465701" y="178403"/>
                  </a:lnTo>
                  <a:lnTo>
                    <a:pt x="483908" y="204825"/>
                  </a:lnTo>
                  <a:lnTo>
                    <a:pt x="511773" y="222103"/>
                  </a:lnTo>
                  <a:lnTo>
                    <a:pt x="547268" y="228295"/>
                  </a:lnTo>
                  <a:lnTo>
                    <a:pt x="569742" y="225771"/>
                  </a:lnTo>
                  <a:lnTo>
                    <a:pt x="589216" y="218389"/>
                  </a:lnTo>
                  <a:lnTo>
                    <a:pt x="605089" y="206435"/>
                  </a:lnTo>
                  <a:lnTo>
                    <a:pt x="612819" y="195681"/>
                  </a:lnTo>
                  <a:lnTo>
                    <a:pt x="546963" y="195681"/>
                  </a:lnTo>
                  <a:lnTo>
                    <a:pt x="527418" y="192185"/>
                  </a:lnTo>
                  <a:lnTo>
                    <a:pt x="511759" y="182117"/>
                  </a:lnTo>
                  <a:lnTo>
                    <a:pt x="501357" y="166106"/>
                  </a:lnTo>
                  <a:lnTo>
                    <a:pt x="497585" y="144780"/>
                  </a:lnTo>
                  <a:lnTo>
                    <a:pt x="501357" y="123582"/>
                  </a:lnTo>
                  <a:lnTo>
                    <a:pt x="511759" y="107556"/>
                  </a:lnTo>
                  <a:lnTo>
                    <a:pt x="527418" y="97416"/>
                  </a:lnTo>
                  <a:lnTo>
                    <a:pt x="546963" y="93878"/>
                  </a:lnTo>
                  <a:lnTo>
                    <a:pt x="612838" y="93878"/>
                  </a:lnTo>
                  <a:lnTo>
                    <a:pt x="605089" y="83043"/>
                  </a:lnTo>
                  <a:lnTo>
                    <a:pt x="589216" y="71208"/>
                  </a:lnTo>
                  <a:lnTo>
                    <a:pt x="569742" y="64003"/>
                  </a:lnTo>
                  <a:lnTo>
                    <a:pt x="547268" y="61569"/>
                  </a:lnTo>
                  <a:close/>
                </a:path>
                <a:path w="1013460" h="228600">
                  <a:moveTo>
                    <a:pt x="587501" y="173126"/>
                  </a:moveTo>
                  <a:lnTo>
                    <a:pt x="579324" y="183208"/>
                  </a:lnTo>
                  <a:lnTo>
                    <a:pt x="569632" y="190233"/>
                  </a:lnTo>
                  <a:lnTo>
                    <a:pt x="558741" y="194343"/>
                  </a:lnTo>
                  <a:lnTo>
                    <a:pt x="546963" y="195681"/>
                  </a:lnTo>
                  <a:lnTo>
                    <a:pt x="612819" y="195681"/>
                  </a:lnTo>
                  <a:lnTo>
                    <a:pt x="616762" y="190195"/>
                  </a:lnTo>
                  <a:lnTo>
                    <a:pt x="587501" y="173126"/>
                  </a:lnTo>
                  <a:close/>
                </a:path>
                <a:path w="1013460" h="228600">
                  <a:moveTo>
                    <a:pt x="612838" y="93878"/>
                  </a:moveTo>
                  <a:lnTo>
                    <a:pt x="546963" y="93878"/>
                  </a:lnTo>
                  <a:lnTo>
                    <a:pt x="558741" y="95216"/>
                  </a:lnTo>
                  <a:lnTo>
                    <a:pt x="569632" y="99326"/>
                  </a:lnTo>
                  <a:lnTo>
                    <a:pt x="579324" y="106351"/>
                  </a:lnTo>
                  <a:lnTo>
                    <a:pt x="587501" y="116433"/>
                  </a:lnTo>
                  <a:lnTo>
                    <a:pt x="616762" y="99364"/>
                  </a:lnTo>
                  <a:lnTo>
                    <a:pt x="612838" y="93878"/>
                  </a:lnTo>
                  <a:close/>
                </a:path>
                <a:path w="1013460" h="228600">
                  <a:moveTo>
                    <a:pt x="922121" y="12801"/>
                  </a:moveTo>
                  <a:lnTo>
                    <a:pt x="837387" y="12801"/>
                  </a:lnTo>
                  <a:lnTo>
                    <a:pt x="837387" y="46024"/>
                  </a:lnTo>
                  <a:lnTo>
                    <a:pt x="882497" y="46024"/>
                  </a:lnTo>
                  <a:lnTo>
                    <a:pt x="882497" y="226161"/>
                  </a:lnTo>
                  <a:lnTo>
                    <a:pt x="922121" y="226161"/>
                  </a:lnTo>
                  <a:lnTo>
                    <a:pt x="922121" y="12801"/>
                  </a:lnTo>
                  <a:close/>
                </a:path>
                <a:path w="1013460" h="228600">
                  <a:moveTo>
                    <a:pt x="32613" y="12801"/>
                  </a:moveTo>
                  <a:lnTo>
                    <a:pt x="0" y="12801"/>
                  </a:lnTo>
                  <a:lnTo>
                    <a:pt x="0" y="226161"/>
                  </a:lnTo>
                  <a:lnTo>
                    <a:pt x="37795" y="226161"/>
                  </a:lnTo>
                  <a:lnTo>
                    <a:pt x="37795" y="86563"/>
                  </a:lnTo>
                  <a:lnTo>
                    <a:pt x="76806" y="86563"/>
                  </a:lnTo>
                  <a:lnTo>
                    <a:pt x="32613" y="12801"/>
                  </a:lnTo>
                  <a:close/>
                </a:path>
                <a:path w="1013460" h="228600">
                  <a:moveTo>
                    <a:pt x="233274" y="84734"/>
                  </a:moveTo>
                  <a:lnTo>
                    <a:pt x="195681" y="84734"/>
                  </a:lnTo>
                  <a:lnTo>
                    <a:pt x="195986" y="226161"/>
                  </a:lnTo>
                  <a:lnTo>
                    <a:pt x="233476" y="226161"/>
                  </a:lnTo>
                  <a:lnTo>
                    <a:pt x="233274" y="84734"/>
                  </a:lnTo>
                  <a:close/>
                </a:path>
                <a:path w="1013460" h="228600">
                  <a:moveTo>
                    <a:pt x="76806" y="86563"/>
                  </a:moveTo>
                  <a:lnTo>
                    <a:pt x="37795" y="86563"/>
                  </a:lnTo>
                  <a:lnTo>
                    <a:pt x="107899" y="201777"/>
                  </a:lnTo>
                  <a:lnTo>
                    <a:pt x="125577" y="201777"/>
                  </a:lnTo>
                  <a:lnTo>
                    <a:pt x="154057" y="154228"/>
                  </a:lnTo>
                  <a:lnTo>
                    <a:pt x="117347" y="154228"/>
                  </a:lnTo>
                  <a:lnTo>
                    <a:pt x="76806" y="86563"/>
                  </a:lnTo>
                  <a:close/>
                </a:path>
                <a:path w="1013460" h="228600">
                  <a:moveTo>
                    <a:pt x="233172" y="12801"/>
                  </a:moveTo>
                  <a:lnTo>
                    <a:pt x="200558" y="12801"/>
                  </a:lnTo>
                  <a:lnTo>
                    <a:pt x="117347" y="154228"/>
                  </a:lnTo>
                  <a:lnTo>
                    <a:pt x="154057" y="154228"/>
                  </a:lnTo>
                  <a:lnTo>
                    <a:pt x="195681" y="84734"/>
                  </a:lnTo>
                  <a:lnTo>
                    <a:pt x="233274" y="84734"/>
                  </a:lnTo>
                  <a:lnTo>
                    <a:pt x="233172" y="12801"/>
                  </a:lnTo>
                  <a:close/>
                </a:path>
                <a:path w="1013460" h="228600">
                  <a:moveTo>
                    <a:pt x="688492" y="0"/>
                  </a:moveTo>
                  <a:lnTo>
                    <a:pt x="650392" y="0"/>
                  </a:lnTo>
                  <a:lnTo>
                    <a:pt x="650392" y="226161"/>
                  </a:lnTo>
                  <a:lnTo>
                    <a:pt x="688492" y="226161"/>
                  </a:lnTo>
                  <a:lnTo>
                    <a:pt x="688492" y="143865"/>
                  </a:lnTo>
                  <a:lnTo>
                    <a:pt x="691773" y="122439"/>
                  </a:lnTo>
                  <a:lnTo>
                    <a:pt x="701027" y="107099"/>
                  </a:lnTo>
                  <a:lnTo>
                    <a:pt x="715367" y="97874"/>
                  </a:lnTo>
                  <a:lnTo>
                    <a:pt x="733907" y="94792"/>
                  </a:lnTo>
                  <a:lnTo>
                    <a:pt x="801580" y="94792"/>
                  </a:lnTo>
                  <a:lnTo>
                    <a:pt x="793581" y="82296"/>
                  </a:lnTo>
                  <a:lnTo>
                    <a:pt x="688492" y="82296"/>
                  </a:lnTo>
                  <a:lnTo>
                    <a:pt x="688492" y="0"/>
                  </a:lnTo>
                  <a:close/>
                </a:path>
                <a:path w="1013460" h="228600">
                  <a:moveTo>
                    <a:pt x="801580" y="94792"/>
                  </a:moveTo>
                  <a:lnTo>
                    <a:pt x="733907" y="94792"/>
                  </a:lnTo>
                  <a:lnTo>
                    <a:pt x="750242" y="97435"/>
                  </a:lnTo>
                  <a:lnTo>
                    <a:pt x="762406" y="105422"/>
                  </a:lnTo>
                  <a:lnTo>
                    <a:pt x="769997" y="118838"/>
                  </a:lnTo>
                  <a:lnTo>
                    <a:pt x="772617" y="137769"/>
                  </a:lnTo>
                  <a:lnTo>
                    <a:pt x="772617" y="226161"/>
                  </a:lnTo>
                  <a:lnTo>
                    <a:pt x="810717" y="226161"/>
                  </a:lnTo>
                  <a:lnTo>
                    <a:pt x="810717" y="132892"/>
                  </a:lnTo>
                  <a:lnTo>
                    <a:pt x="805583" y="101045"/>
                  </a:lnTo>
                  <a:lnTo>
                    <a:pt x="801580" y="94792"/>
                  </a:lnTo>
                  <a:close/>
                </a:path>
                <a:path w="1013460" h="228600">
                  <a:moveTo>
                    <a:pt x="742746" y="61569"/>
                  </a:moveTo>
                  <a:lnTo>
                    <a:pt x="726511" y="62922"/>
                  </a:lnTo>
                  <a:lnTo>
                    <a:pt x="711847" y="66903"/>
                  </a:lnTo>
                  <a:lnTo>
                    <a:pt x="699069" y="73399"/>
                  </a:lnTo>
                  <a:lnTo>
                    <a:pt x="688492" y="82296"/>
                  </a:lnTo>
                  <a:lnTo>
                    <a:pt x="793581" y="82296"/>
                  </a:lnTo>
                  <a:lnTo>
                    <a:pt x="791362" y="78828"/>
                  </a:lnTo>
                  <a:lnTo>
                    <a:pt x="769826" y="65812"/>
                  </a:lnTo>
                  <a:lnTo>
                    <a:pt x="742746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7654" y="1367027"/>
              <a:ext cx="700405" cy="167005"/>
            </a:xfrm>
            <a:custGeom>
              <a:avLst/>
              <a:gdLst/>
              <a:ahLst/>
              <a:cxnLst/>
              <a:rect l="l" t="t" r="r" b="b"/>
              <a:pathLst>
                <a:path w="700405" h="167005">
                  <a:moveTo>
                    <a:pt x="675258" y="116128"/>
                  </a:moveTo>
                  <a:lnTo>
                    <a:pt x="684950" y="117938"/>
                  </a:lnTo>
                  <a:lnTo>
                    <a:pt x="692899" y="123062"/>
                  </a:lnTo>
                  <a:lnTo>
                    <a:pt x="698276" y="131044"/>
                  </a:lnTo>
                  <a:lnTo>
                    <a:pt x="700252" y="141427"/>
                  </a:lnTo>
                  <a:lnTo>
                    <a:pt x="698276" y="151552"/>
                  </a:lnTo>
                  <a:lnTo>
                    <a:pt x="692899" y="159562"/>
                  </a:lnTo>
                  <a:lnTo>
                    <a:pt x="684950" y="164830"/>
                  </a:lnTo>
                  <a:lnTo>
                    <a:pt x="675258" y="166725"/>
                  </a:lnTo>
                  <a:lnTo>
                    <a:pt x="665567" y="164830"/>
                  </a:lnTo>
                  <a:lnTo>
                    <a:pt x="657618" y="159562"/>
                  </a:lnTo>
                  <a:lnTo>
                    <a:pt x="652241" y="151552"/>
                  </a:lnTo>
                  <a:lnTo>
                    <a:pt x="650265" y="141427"/>
                  </a:lnTo>
                  <a:lnTo>
                    <a:pt x="652241" y="131044"/>
                  </a:lnTo>
                  <a:lnTo>
                    <a:pt x="657618" y="123062"/>
                  </a:lnTo>
                  <a:lnTo>
                    <a:pt x="665567" y="117938"/>
                  </a:lnTo>
                  <a:lnTo>
                    <a:pt x="675258" y="116128"/>
                  </a:lnTo>
                  <a:close/>
                </a:path>
                <a:path w="700405" h="167005">
                  <a:moveTo>
                    <a:pt x="32918" y="94792"/>
                  </a:moveTo>
                  <a:lnTo>
                    <a:pt x="16844" y="96502"/>
                  </a:lnTo>
                  <a:lnTo>
                    <a:pt x="6743" y="101155"/>
                  </a:lnTo>
                  <a:lnTo>
                    <a:pt x="1500" y="108037"/>
                  </a:lnTo>
                  <a:lnTo>
                    <a:pt x="0" y="116433"/>
                  </a:lnTo>
                  <a:lnTo>
                    <a:pt x="2114" y="125744"/>
                  </a:lnTo>
                  <a:lnTo>
                    <a:pt x="8229" y="132854"/>
                  </a:lnTo>
                  <a:lnTo>
                    <a:pt x="18002" y="137393"/>
                  </a:lnTo>
                  <a:lnTo>
                    <a:pt x="31089" y="138988"/>
                  </a:lnTo>
                  <a:lnTo>
                    <a:pt x="44462" y="137393"/>
                  </a:lnTo>
                  <a:lnTo>
                    <a:pt x="56235" y="132626"/>
                  </a:lnTo>
                  <a:lnTo>
                    <a:pt x="65722" y="124715"/>
                  </a:lnTo>
                  <a:lnTo>
                    <a:pt x="72237" y="113690"/>
                  </a:lnTo>
                  <a:lnTo>
                    <a:pt x="72237" y="94792"/>
                  </a:lnTo>
                  <a:lnTo>
                    <a:pt x="32918" y="94792"/>
                  </a:lnTo>
                  <a:close/>
                </a:path>
                <a:path w="700405" h="167005">
                  <a:moveTo>
                    <a:pt x="675258" y="0"/>
                  </a:moveTo>
                  <a:lnTo>
                    <a:pt x="684950" y="1809"/>
                  </a:lnTo>
                  <a:lnTo>
                    <a:pt x="692899" y="6934"/>
                  </a:lnTo>
                  <a:lnTo>
                    <a:pt x="698276" y="14916"/>
                  </a:lnTo>
                  <a:lnTo>
                    <a:pt x="700252" y="25298"/>
                  </a:lnTo>
                  <a:lnTo>
                    <a:pt x="698276" y="35423"/>
                  </a:lnTo>
                  <a:lnTo>
                    <a:pt x="692899" y="43434"/>
                  </a:lnTo>
                  <a:lnTo>
                    <a:pt x="684950" y="48701"/>
                  </a:lnTo>
                  <a:lnTo>
                    <a:pt x="675258" y="50596"/>
                  </a:lnTo>
                  <a:lnTo>
                    <a:pt x="665567" y="48701"/>
                  </a:lnTo>
                  <a:lnTo>
                    <a:pt x="657618" y="43434"/>
                  </a:lnTo>
                  <a:lnTo>
                    <a:pt x="652241" y="35423"/>
                  </a:lnTo>
                  <a:lnTo>
                    <a:pt x="650265" y="25298"/>
                  </a:lnTo>
                  <a:lnTo>
                    <a:pt x="652241" y="14916"/>
                  </a:lnTo>
                  <a:lnTo>
                    <a:pt x="657618" y="6934"/>
                  </a:lnTo>
                  <a:lnTo>
                    <a:pt x="665567" y="1809"/>
                  </a:lnTo>
                  <a:lnTo>
                    <a:pt x="67525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7722" y="1360677"/>
              <a:ext cx="170281" cy="17942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00163" y="1318259"/>
              <a:ext cx="647065" cy="215900"/>
            </a:xfrm>
            <a:custGeom>
              <a:avLst/>
              <a:gdLst/>
              <a:ahLst/>
              <a:cxnLst/>
              <a:rect l="l" t="t" r="r" b="b"/>
              <a:pathLst>
                <a:path w="647065" h="215900">
                  <a:moveTo>
                    <a:pt x="73761" y="48768"/>
                  </a:moveTo>
                  <a:lnTo>
                    <a:pt x="105136" y="52978"/>
                  </a:lnTo>
                  <a:lnTo>
                    <a:pt x="128397" y="65760"/>
                  </a:lnTo>
                  <a:lnTo>
                    <a:pt x="142855" y="87344"/>
                  </a:lnTo>
                  <a:lnTo>
                    <a:pt x="147827" y="117957"/>
                  </a:lnTo>
                  <a:lnTo>
                    <a:pt x="147827" y="213360"/>
                  </a:lnTo>
                  <a:lnTo>
                    <a:pt x="111861" y="213360"/>
                  </a:lnTo>
                  <a:lnTo>
                    <a:pt x="111861" y="193548"/>
                  </a:lnTo>
                  <a:lnTo>
                    <a:pt x="103431" y="202892"/>
                  </a:lnTo>
                  <a:lnTo>
                    <a:pt x="91973" y="209778"/>
                  </a:lnTo>
                  <a:lnTo>
                    <a:pt x="77657" y="214036"/>
                  </a:lnTo>
                  <a:lnTo>
                    <a:pt x="60655" y="215493"/>
                  </a:lnTo>
                  <a:lnTo>
                    <a:pt x="35490" y="211859"/>
                  </a:lnTo>
                  <a:lnTo>
                    <a:pt x="16382" y="201739"/>
                  </a:lnTo>
                  <a:lnTo>
                    <a:pt x="4248" y="186304"/>
                  </a:lnTo>
                  <a:lnTo>
                    <a:pt x="0" y="166725"/>
                  </a:lnTo>
                  <a:lnTo>
                    <a:pt x="3629" y="147708"/>
                  </a:lnTo>
                  <a:lnTo>
                    <a:pt x="15316" y="132321"/>
                  </a:lnTo>
                  <a:lnTo>
                    <a:pt x="36261" y="122020"/>
                  </a:lnTo>
                  <a:lnTo>
                    <a:pt x="67665" y="118262"/>
                  </a:lnTo>
                  <a:lnTo>
                    <a:pt x="109727" y="118262"/>
                  </a:lnTo>
                  <a:lnTo>
                    <a:pt x="109727" y="115824"/>
                  </a:lnTo>
                  <a:lnTo>
                    <a:pt x="107208" y="100912"/>
                  </a:lnTo>
                  <a:lnTo>
                    <a:pt x="99631" y="89801"/>
                  </a:lnTo>
                  <a:lnTo>
                    <a:pt x="86968" y="82862"/>
                  </a:lnTo>
                  <a:lnTo>
                    <a:pt x="69189" y="80467"/>
                  </a:lnTo>
                  <a:lnTo>
                    <a:pt x="55473" y="81576"/>
                  </a:lnTo>
                  <a:lnTo>
                    <a:pt x="42214" y="84772"/>
                  </a:lnTo>
                  <a:lnTo>
                    <a:pt x="30098" y="89854"/>
                  </a:lnTo>
                  <a:lnTo>
                    <a:pt x="19811" y="96621"/>
                  </a:lnTo>
                  <a:lnTo>
                    <a:pt x="4876" y="68884"/>
                  </a:lnTo>
                  <a:lnTo>
                    <a:pt x="19283" y="60083"/>
                  </a:lnTo>
                  <a:lnTo>
                    <a:pt x="36004" y="53797"/>
                  </a:lnTo>
                  <a:lnTo>
                    <a:pt x="54382" y="50025"/>
                  </a:lnTo>
                  <a:lnTo>
                    <a:pt x="73761" y="48768"/>
                  </a:lnTo>
                  <a:close/>
                </a:path>
                <a:path w="647065" h="215900">
                  <a:moveTo>
                    <a:pt x="562114" y="0"/>
                  </a:moveTo>
                  <a:lnTo>
                    <a:pt x="646849" y="0"/>
                  </a:lnTo>
                  <a:lnTo>
                    <a:pt x="646849" y="213360"/>
                  </a:lnTo>
                  <a:lnTo>
                    <a:pt x="607225" y="213360"/>
                  </a:lnTo>
                  <a:lnTo>
                    <a:pt x="607225" y="33223"/>
                  </a:lnTo>
                  <a:lnTo>
                    <a:pt x="562114" y="33223"/>
                  </a:lnTo>
                  <a:lnTo>
                    <a:pt x="56211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8541" y="1311909"/>
              <a:ext cx="246176" cy="22606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075283" y="1305458"/>
              <a:ext cx="160655" cy="226695"/>
            </a:xfrm>
            <a:custGeom>
              <a:avLst/>
              <a:gdLst/>
              <a:ahLst/>
              <a:cxnLst/>
              <a:rect l="l" t="t" r="r" b="b"/>
              <a:pathLst>
                <a:path w="160655" h="226694">
                  <a:moveTo>
                    <a:pt x="0" y="0"/>
                  </a:moveTo>
                  <a:lnTo>
                    <a:pt x="38100" y="0"/>
                  </a:lnTo>
                  <a:lnTo>
                    <a:pt x="38100" y="82295"/>
                  </a:lnTo>
                  <a:lnTo>
                    <a:pt x="48677" y="73399"/>
                  </a:lnTo>
                  <a:lnTo>
                    <a:pt x="61455" y="66903"/>
                  </a:lnTo>
                  <a:lnTo>
                    <a:pt x="76119" y="62922"/>
                  </a:lnTo>
                  <a:lnTo>
                    <a:pt x="92354" y="61569"/>
                  </a:lnTo>
                  <a:lnTo>
                    <a:pt x="119433" y="65812"/>
                  </a:lnTo>
                  <a:lnTo>
                    <a:pt x="140969" y="78828"/>
                  </a:lnTo>
                  <a:lnTo>
                    <a:pt x="155190" y="101045"/>
                  </a:lnTo>
                  <a:lnTo>
                    <a:pt x="160324" y="132892"/>
                  </a:lnTo>
                  <a:lnTo>
                    <a:pt x="160324" y="226161"/>
                  </a:lnTo>
                  <a:lnTo>
                    <a:pt x="122224" y="226161"/>
                  </a:lnTo>
                  <a:lnTo>
                    <a:pt x="122224" y="137769"/>
                  </a:lnTo>
                  <a:lnTo>
                    <a:pt x="119605" y="118838"/>
                  </a:lnTo>
                  <a:lnTo>
                    <a:pt x="112013" y="105422"/>
                  </a:lnTo>
                  <a:lnTo>
                    <a:pt x="99850" y="97435"/>
                  </a:lnTo>
                  <a:lnTo>
                    <a:pt x="83515" y="94792"/>
                  </a:lnTo>
                  <a:lnTo>
                    <a:pt x="64974" y="97874"/>
                  </a:lnTo>
                  <a:lnTo>
                    <a:pt x="50634" y="107099"/>
                  </a:lnTo>
                  <a:lnTo>
                    <a:pt x="41381" y="122439"/>
                  </a:lnTo>
                  <a:lnTo>
                    <a:pt x="38100" y="143865"/>
                  </a:lnTo>
                  <a:lnTo>
                    <a:pt x="38100" y="226161"/>
                  </a:lnTo>
                  <a:lnTo>
                    <a:pt x="0" y="22616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4855" y="1292351"/>
              <a:ext cx="429768" cy="27736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534782" y="1315211"/>
              <a:ext cx="369570" cy="219710"/>
            </a:xfrm>
            <a:custGeom>
              <a:avLst/>
              <a:gdLst/>
              <a:ahLst/>
              <a:cxnLst/>
              <a:rect l="l" t="t" r="r" b="b"/>
              <a:pathLst>
                <a:path w="369569" h="219709">
                  <a:moveTo>
                    <a:pt x="279908" y="0"/>
                  </a:moveTo>
                  <a:lnTo>
                    <a:pt x="244655" y="7286"/>
                  </a:lnTo>
                  <a:lnTo>
                    <a:pt x="216433" y="28575"/>
                  </a:lnTo>
                  <a:lnTo>
                    <a:pt x="197697" y="63007"/>
                  </a:lnTo>
                  <a:lnTo>
                    <a:pt x="190906" y="109727"/>
                  </a:lnTo>
                  <a:lnTo>
                    <a:pt x="197697" y="156448"/>
                  </a:lnTo>
                  <a:lnTo>
                    <a:pt x="216433" y="190881"/>
                  </a:lnTo>
                  <a:lnTo>
                    <a:pt x="244655" y="212169"/>
                  </a:lnTo>
                  <a:lnTo>
                    <a:pt x="279908" y="219455"/>
                  </a:lnTo>
                  <a:lnTo>
                    <a:pt x="315336" y="212169"/>
                  </a:lnTo>
                  <a:lnTo>
                    <a:pt x="343649" y="190881"/>
                  </a:lnTo>
                  <a:lnTo>
                    <a:pt x="346847" y="185013"/>
                  </a:lnTo>
                  <a:lnTo>
                    <a:pt x="279908" y="185013"/>
                  </a:lnTo>
                  <a:lnTo>
                    <a:pt x="260024" y="180493"/>
                  </a:lnTo>
                  <a:lnTo>
                    <a:pt x="244513" y="166687"/>
                  </a:lnTo>
                  <a:lnTo>
                    <a:pt x="234430" y="143222"/>
                  </a:lnTo>
                  <a:lnTo>
                    <a:pt x="230835" y="109727"/>
                  </a:lnTo>
                  <a:lnTo>
                    <a:pt x="234430" y="76233"/>
                  </a:lnTo>
                  <a:lnTo>
                    <a:pt x="244513" y="52768"/>
                  </a:lnTo>
                  <a:lnTo>
                    <a:pt x="260024" y="38962"/>
                  </a:lnTo>
                  <a:lnTo>
                    <a:pt x="279908" y="34442"/>
                  </a:lnTo>
                  <a:lnTo>
                    <a:pt x="346847" y="34442"/>
                  </a:lnTo>
                  <a:lnTo>
                    <a:pt x="343649" y="28575"/>
                  </a:lnTo>
                  <a:lnTo>
                    <a:pt x="315336" y="7286"/>
                  </a:lnTo>
                  <a:lnTo>
                    <a:pt x="279908" y="0"/>
                  </a:lnTo>
                  <a:close/>
                </a:path>
                <a:path w="369569" h="219709">
                  <a:moveTo>
                    <a:pt x="346847" y="34442"/>
                  </a:moveTo>
                  <a:lnTo>
                    <a:pt x="279908" y="34442"/>
                  </a:lnTo>
                  <a:lnTo>
                    <a:pt x="299967" y="38962"/>
                  </a:lnTo>
                  <a:lnTo>
                    <a:pt x="315569" y="52768"/>
                  </a:lnTo>
                  <a:lnTo>
                    <a:pt x="325685" y="76233"/>
                  </a:lnTo>
                  <a:lnTo>
                    <a:pt x="329285" y="109727"/>
                  </a:lnTo>
                  <a:lnTo>
                    <a:pt x="325685" y="143222"/>
                  </a:lnTo>
                  <a:lnTo>
                    <a:pt x="315569" y="166687"/>
                  </a:lnTo>
                  <a:lnTo>
                    <a:pt x="299967" y="180493"/>
                  </a:lnTo>
                  <a:lnTo>
                    <a:pt x="279908" y="185013"/>
                  </a:lnTo>
                  <a:lnTo>
                    <a:pt x="346847" y="185013"/>
                  </a:lnTo>
                  <a:lnTo>
                    <a:pt x="362418" y="156448"/>
                  </a:lnTo>
                  <a:lnTo>
                    <a:pt x="369214" y="109727"/>
                  </a:lnTo>
                  <a:lnTo>
                    <a:pt x="362418" y="63007"/>
                  </a:lnTo>
                  <a:lnTo>
                    <a:pt x="346847" y="34442"/>
                  </a:lnTo>
                  <a:close/>
                </a:path>
                <a:path w="369569" h="219709">
                  <a:moveTo>
                    <a:pt x="17068" y="163982"/>
                  </a:moveTo>
                  <a:lnTo>
                    <a:pt x="0" y="194767"/>
                  </a:lnTo>
                  <a:lnTo>
                    <a:pt x="16640" y="205182"/>
                  </a:lnTo>
                  <a:lnTo>
                    <a:pt x="36194" y="212940"/>
                  </a:lnTo>
                  <a:lnTo>
                    <a:pt x="57692" y="217784"/>
                  </a:lnTo>
                  <a:lnTo>
                    <a:pt x="80162" y="219455"/>
                  </a:lnTo>
                  <a:lnTo>
                    <a:pt x="117528" y="214036"/>
                  </a:lnTo>
                  <a:lnTo>
                    <a:pt x="143865" y="199415"/>
                  </a:lnTo>
                  <a:lnTo>
                    <a:pt x="154376" y="185013"/>
                  </a:lnTo>
                  <a:lnTo>
                    <a:pt x="79552" y="185013"/>
                  </a:lnTo>
                  <a:lnTo>
                    <a:pt x="61774" y="183527"/>
                  </a:lnTo>
                  <a:lnTo>
                    <a:pt x="44996" y="179298"/>
                  </a:lnTo>
                  <a:lnTo>
                    <a:pt x="29875" y="172669"/>
                  </a:lnTo>
                  <a:lnTo>
                    <a:pt x="17068" y="163982"/>
                  </a:lnTo>
                  <a:close/>
                </a:path>
                <a:path w="369569" h="219709">
                  <a:moveTo>
                    <a:pt x="155752" y="3048"/>
                  </a:moveTo>
                  <a:lnTo>
                    <a:pt x="10363" y="3048"/>
                  </a:lnTo>
                  <a:lnTo>
                    <a:pt x="10363" y="36271"/>
                  </a:lnTo>
                  <a:lnTo>
                    <a:pt x="107289" y="36271"/>
                  </a:lnTo>
                  <a:lnTo>
                    <a:pt x="58826" y="93878"/>
                  </a:lnTo>
                  <a:lnTo>
                    <a:pt x="58826" y="121005"/>
                  </a:lnTo>
                  <a:lnTo>
                    <a:pt x="78333" y="121005"/>
                  </a:lnTo>
                  <a:lnTo>
                    <a:pt x="99202" y="123258"/>
                  </a:lnTo>
                  <a:lnTo>
                    <a:pt x="113614" y="129654"/>
                  </a:lnTo>
                  <a:lnTo>
                    <a:pt x="121967" y="139650"/>
                  </a:lnTo>
                  <a:lnTo>
                    <a:pt x="124663" y="152704"/>
                  </a:lnTo>
                  <a:lnTo>
                    <a:pt x="121600" y="166111"/>
                  </a:lnTo>
                  <a:lnTo>
                    <a:pt x="112737" y="176288"/>
                  </a:lnTo>
                  <a:lnTo>
                    <a:pt x="98559" y="182751"/>
                  </a:lnTo>
                  <a:lnTo>
                    <a:pt x="79552" y="185013"/>
                  </a:lnTo>
                  <a:lnTo>
                    <a:pt x="154376" y="185013"/>
                  </a:lnTo>
                  <a:lnTo>
                    <a:pt x="159458" y="178050"/>
                  </a:lnTo>
                  <a:lnTo>
                    <a:pt x="164591" y="152400"/>
                  </a:lnTo>
                  <a:lnTo>
                    <a:pt x="160772" y="130054"/>
                  </a:lnTo>
                  <a:lnTo>
                    <a:pt x="149351" y="111709"/>
                  </a:lnTo>
                  <a:lnTo>
                    <a:pt x="130387" y="98393"/>
                  </a:lnTo>
                  <a:lnTo>
                    <a:pt x="103936" y="91135"/>
                  </a:lnTo>
                  <a:lnTo>
                    <a:pt x="155752" y="29565"/>
                  </a:lnTo>
                  <a:lnTo>
                    <a:pt x="155752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28432" y="1308861"/>
              <a:ext cx="381914" cy="23215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984248" y="1252727"/>
              <a:ext cx="1807464" cy="34442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002421" y="1274978"/>
              <a:ext cx="1748789" cy="287655"/>
            </a:xfrm>
            <a:custGeom>
              <a:avLst/>
              <a:gdLst/>
              <a:ahLst/>
              <a:cxnLst/>
              <a:rect l="l" t="t" r="r" b="b"/>
              <a:pathLst>
                <a:path w="1748789" h="287655">
                  <a:moveTo>
                    <a:pt x="1288288" y="92049"/>
                  </a:moveTo>
                  <a:lnTo>
                    <a:pt x="1254698" y="98236"/>
                  </a:lnTo>
                  <a:lnTo>
                    <a:pt x="1228051" y="115481"/>
                  </a:lnTo>
                  <a:lnTo>
                    <a:pt x="1210492" y="141812"/>
                  </a:lnTo>
                  <a:lnTo>
                    <a:pt x="1204163" y="175260"/>
                  </a:lnTo>
                  <a:lnTo>
                    <a:pt x="1210540" y="208754"/>
                  </a:lnTo>
                  <a:lnTo>
                    <a:pt x="1228661" y="235191"/>
                  </a:lnTo>
                  <a:lnTo>
                    <a:pt x="1257012" y="252541"/>
                  </a:lnTo>
                  <a:lnTo>
                    <a:pt x="1294079" y="258775"/>
                  </a:lnTo>
                  <a:lnTo>
                    <a:pt x="1314091" y="257074"/>
                  </a:lnTo>
                  <a:lnTo>
                    <a:pt x="1331874" y="252031"/>
                  </a:lnTo>
                  <a:lnTo>
                    <a:pt x="1347142" y="243730"/>
                  </a:lnTo>
                  <a:lnTo>
                    <a:pt x="1359611" y="232257"/>
                  </a:lnTo>
                  <a:lnTo>
                    <a:pt x="1354572" y="226466"/>
                  </a:lnTo>
                  <a:lnTo>
                    <a:pt x="1294993" y="226466"/>
                  </a:lnTo>
                  <a:lnTo>
                    <a:pt x="1275438" y="223713"/>
                  </a:lnTo>
                  <a:lnTo>
                    <a:pt x="1259713" y="215874"/>
                  </a:lnTo>
                  <a:lnTo>
                    <a:pt x="1248444" y="203577"/>
                  </a:lnTo>
                  <a:lnTo>
                    <a:pt x="1242263" y="187451"/>
                  </a:lnTo>
                  <a:lnTo>
                    <a:pt x="1369974" y="187451"/>
                  </a:lnTo>
                  <a:lnTo>
                    <a:pt x="1370279" y="183794"/>
                  </a:lnTo>
                  <a:lnTo>
                    <a:pt x="1370584" y="179222"/>
                  </a:lnTo>
                  <a:lnTo>
                    <a:pt x="1370584" y="176174"/>
                  </a:lnTo>
                  <a:lnTo>
                    <a:pt x="1368084" y="162153"/>
                  </a:lnTo>
                  <a:lnTo>
                    <a:pt x="1241958" y="162153"/>
                  </a:lnTo>
                  <a:lnTo>
                    <a:pt x="1247268" y="145932"/>
                  </a:lnTo>
                  <a:lnTo>
                    <a:pt x="1257236" y="133426"/>
                  </a:lnTo>
                  <a:lnTo>
                    <a:pt x="1271147" y="125377"/>
                  </a:lnTo>
                  <a:lnTo>
                    <a:pt x="1288288" y="122529"/>
                  </a:lnTo>
                  <a:lnTo>
                    <a:pt x="1352117" y="122529"/>
                  </a:lnTo>
                  <a:lnTo>
                    <a:pt x="1347266" y="115023"/>
                  </a:lnTo>
                  <a:lnTo>
                    <a:pt x="1321206" y="98036"/>
                  </a:lnTo>
                  <a:lnTo>
                    <a:pt x="1288288" y="92049"/>
                  </a:lnTo>
                  <a:close/>
                </a:path>
                <a:path w="1748789" h="287655">
                  <a:moveTo>
                    <a:pt x="1339189" y="208787"/>
                  </a:moveTo>
                  <a:lnTo>
                    <a:pt x="1329969" y="216565"/>
                  </a:lnTo>
                  <a:lnTo>
                    <a:pt x="1319606" y="222084"/>
                  </a:lnTo>
                  <a:lnTo>
                    <a:pt x="1307985" y="225375"/>
                  </a:lnTo>
                  <a:lnTo>
                    <a:pt x="1294993" y="226466"/>
                  </a:lnTo>
                  <a:lnTo>
                    <a:pt x="1354572" y="226466"/>
                  </a:lnTo>
                  <a:lnTo>
                    <a:pt x="1339189" y="208787"/>
                  </a:lnTo>
                  <a:close/>
                </a:path>
                <a:path w="1748789" h="287655">
                  <a:moveTo>
                    <a:pt x="1352117" y="122529"/>
                  </a:moveTo>
                  <a:lnTo>
                    <a:pt x="1288288" y="122529"/>
                  </a:lnTo>
                  <a:lnTo>
                    <a:pt x="1305594" y="125420"/>
                  </a:lnTo>
                  <a:lnTo>
                    <a:pt x="1319529" y="133540"/>
                  </a:lnTo>
                  <a:lnTo>
                    <a:pt x="1329350" y="146061"/>
                  </a:lnTo>
                  <a:lnTo>
                    <a:pt x="1334312" y="162153"/>
                  </a:lnTo>
                  <a:lnTo>
                    <a:pt x="1368084" y="162153"/>
                  </a:lnTo>
                  <a:lnTo>
                    <a:pt x="1364411" y="141555"/>
                  </a:lnTo>
                  <a:lnTo>
                    <a:pt x="1352117" y="122529"/>
                  </a:lnTo>
                  <a:close/>
                </a:path>
                <a:path w="1748789" h="287655">
                  <a:moveTo>
                    <a:pt x="502475" y="92049"/>
                  </a:moveTo>
                  <a:lnTo>
                    <a:pt x="468885" y="98236"/>
                  </a:lnTo>
                  <a:lnTo>
                    <a:pt x="442239" y="115481"/>
                  </a:lnTo>
                  <a:lnTo>
                    <a:pt x="424680" y="141812"/>
                  </a:lnTo>
                  <a:lnTo>
                    <a:pt x="418350" y="175260"/>
                  </a:lnTo>
                  <a:lnTo>
                    <a:pt x="424727" y="208754"/>
                  </a:lnTo>
                  <a:lnTo>
                    <a:pt x="442849" y="235191"/>
                  </a:lnTo>
                  <a:lnTo>
                    <a:pt x="471200" y="252541"/>
                  </a:lnTo>
                  <a:lnTo>
                    <a:pt x="508266" y="258775"/>
                  </a:lnTo>
                  <a:lnTo>
                    <a:pt x="528278" y="257074"/>
                  </a:lnTo>
                  <a:lnTo>
                    <a:pt x="546061" y="252031"/>
                  </a:lnTo>
                  <a:lnTo>
                    <a:pt x="561330" y="243730"/>
                  </a:lnTo>
                  <a:lnTo>
                    <a:pt x="573798" y="232257"/>
                  </a:lnTo>
                  <a:lnTo>
                    <a:pt x="568759" y="226466"/>
                  </a:lnTo>
                  <a:lnTo>
                    <a:pt x="509181" y="226466"/>
                  </a:lnTo>
                  <a:lnTo>
                    <a:pt x="489626" y="223713"/>
                  </a:lnTo>
                  <a:lnTo>
                    <a:pt x="473900" y="215874"/>
                  </a:lnTo>
                  <a:lnTo>
                    <a:pt x="462632" y="203577"/>
                  </a:lnTo>
                  <a:lnTo>
                    <a:pt x="456450" y="187451"/>
                  </a:lnTo>
                  <a:lnTo>
                    <a:pt x="584161" y="187451"/>
                  </a:lnTo>
                  <a:lnTo>
                    <a:pt x="584466" y="183794"/>
                  </a:lnTo>
                  <a:lnTo>
                    <a:pt x="584771" y="179222"/>
                  </a:lnTo>
                  <a:lnTo>
                    <a:pt x="584771" y="176174"/>
                  </a:lnTo>
                  <a:lnTo>
                    <a:pt x="582271" y="162153"/>
                  </a:lnTo>
                  <a:lnTo>
                    <a:pt x="456145" y="162153"/>
                  </a:lnTo>
                  <a:lnTo>
                    <a:pt x="461456" y="145932"/>
                  </a:lnTo>
                  <a:lnTo>
                    <a:pt x="471424" y="133426"/>
                  </a:lnTo>
                  <a:lnTo>
                    <a:pt x="485335" y="125377"/>
                  </a:lnTo>
                  <a:lnTo>
                    <a:pt x="502475" y="122529"/>
                  </a:lnTo>
                  <a:lnTo>
                    <a:pt x="566304" y="122529"/>
                  </a:lnTo>
                  <a:lnTo>
                    <a:pt x="561454" y="115023"/>
                  </a:lnTo>
                  <a:lnTo>
                    <a:pt x="535393" y="98036"/>
                  </a:lnTo>
                  <a:lnTo>
                    <a:pt x="502475" y="92049"/>
                  </a:lnTo>
                  <a:close/>
                </a:path>
                <a:path w="1748789" h="287655">
                  <a:moveTo>
                    <a:pt x="553377" y="208787"/>
                  </a:moveTo>
                  <a:lnTo>
                    <a:pt x="544156" y="216565"/>
                  </a:lnTo>
                  <a:lnTo>
                    <a:pt x="533793" y="222084"/>
                  </a:lnTo>
                  <a:lnTo>
                    <a:pt x="522173" y="225375"/>
                  </a:lnTo>
                  <a:lnTo>
                    <a:pt x="509181" y="226466"/>
                  </a:lnTo>
                  <a:lnTo>
                    <a:pt x="568759" y="226466"/>
                  </a:lnTo>
                  <a:lnTo>
                    <a:pt x="553377" y="208787"/>
                  </a:lnTo>
                  <a:close/>
                </a:path>
                <a:path w="1748789" h="287655">
                  <a:moveTo>
                    <a:pt x="566304" y="122529"/>
                  </a:moveTo>
                  <a:lnTo>
                    <a:pt x="502475" y="122529"/>
                  </a:lnTo>
                  <a:lnTo>
                    <a:pt x="519782" y="125420"/>
                  </a:lnTo>
                  <a:lnTo>
                    <a:pt x="533717" y="133540"/>
                  </a:lnTo>
                  <a:lnTo>
                    <a:pt x="543537" y="146061"/>
                  </a:lnTo>
                  <a:lnTo>
                    <a:pt x="548500" y="162153"/>
                  </a:lnTo>
                  <a:lnTo>
                    <a:pt x="582271" y="162153"/>
                  </a:lnTo>
                  <a:lnTo>
                    <a:pt x="578599" y="141555"/>
                  </a:lnTo>
                  <a:lnTo>
                    <a:pt x="566304" y="122529"/>
                  </a:lnTo>
                  <a:close/>
                </a:path>
                <a:path w="1748789" h="287655">
                  <a:moveTo>
                    <a:pt x="35966" y="93878"/>
                  </a:moveTo>
                  <a:lnTo>
                    <a:pt x="0" y="93878"/>
                  </a:lnTo>
                  <a:lnTo>
                    <a:pt x="59740" y="256641"/>
                  </a:lnTo>
                  <a:lnTo>
                    <a:pt x="96316" y="256641"/>
                  </a:lnTo>
                  <a:lnTo>
                    <a:pt x="112550" y="213969"/>
                  </a:lnTo>
                  <a:lnTo>
                    <a:pt x="78943" y="213969"/>
                  </a:lnTo>
                  <a:lnTo>
                    <a:pt x="35966" y="93878"/>
                  </a:lnTo>
                  <a:close/>
                </a:path>
                <a:path w="1748789" h="287655">
                  <a:moveTo>
                    <a:pt x="174151" y="144475"/>
                  </a:moveTo>
                  <a:lnTo>
                    <a:pt x="138988" y="144475"/>
                  </a:lnTo>
                  <a:lnTo>
                    <a:pt x="181051" y="256641"/>
                  </a:lnTo>
                  <a:lnTo>
                    <a:pt x="217627" y="256641"/>
                  </a:lnTo>
                  <a:lnTo>
                    <a:pt x="233144" y="214579"/>
                  </a:lnTo>
                  <a:lnTo>
                    <a:pt x="199644" y="214579"/>
                  </a:lnTo>
                  <a:lnTo>
                    <a:pt x="174151" y="144475"/>
                  </a:lnTo>
                  <a:close/>
                </a:path>
                <a:path w="1748789" h="287655">
                  <a:moveTo>
                    <a:pt x="277672" y="93878"/>
                  </a:moveTo>
                  <a:lnTo>
                    <a:pt x="243840" y="93878"/>
                  </a:lnTo>
                  <a:lnTo>
                    <a:pt x="199644" y="214579"/>
                  </a:lnTo>
                  <a:lnTo>
                    <a:pt x="233144" y="214579"/>
                  </a:lnTo>
                  <a:lnTo>
                    <a:pt x="277672" y="93878"/>
                  </a:lnTo>
                  <a:close/>
                </a:path>
                <a:path w="1748789" h="287655">
                  <a:moveTo>
                    <a:pt x="155752" y="93878"/>
                  </a:moveTo>
                  <a:lnTo>
                    <a:pt x="123748" y="93878"/>
                  </a:lnTo>
                  <a:lnTo>
                    <a:pt x="78943" y="213969"/>
                  </a:lnTo>
                  <a:lnTo>
                    <a:pt x="112550" y="213969"/>
                  </a:lnTo>
                  <a:lnTo>
                    <a:pt x="138988" y="144475"/>
                  </a:lnTo>
                  <a:lnTo>
                    <a:pt x="174151" y="144475"/>
                  </a:lnTo>
                  <a:lnTo>
                    <a:pt x="155752" y="93878"/>
                  </a:lnTo>
                  <a:close/>
                </a:path>
                <a:path w="1748789" h="287655">
                  <a:moveTo>
                    <a:pt x="1402524" y="211531"/>
                  </a:moveTo>
                  <a:lnTo>
                    <a:pt x="1387894" y="240487"/>
                  </a:lnTo>
                  <a:lnTo>
                    <a:pt x="1401014" y="247716"/>
                  </a:lnTo>
                  <a:lnTo>
                    <a:pt x="1417650" y="253517"/>
                  </a:lnTo>
                  <a:lnTo>
                    <a:pt x="1436628" y="257375"/>
                  </a:lnTo>
                  <a:lnTo>
                    <a:pt x="1456778" y="258775"/>
                  </a:lnTo>
                  <a:lnTo>
                    <a:pt x="1487592" y="255203"/>
                  </a:lnTo>
                  <a:lnTo>
                    <a:pt x="1510804" y="245059"/>
                  </a:lnTo>
                  <a:lnTo>
                    <a:pt x="1525444" y="229200"/>
                  </a:lnTo>
                  <a:lnTo>
                    <a:pt x="1525817" y="227685"/>
                  </a:lnTo>
                  <a:lnTo>
                    <a:pt x="1459217" y="227685"/>
                  </a:lnTo>
                  <a:lnTo>
                    <a:pt x="1443758" y="226490"/>
                  </a:lnTo>
                  <a:lnTo>
                    <a:pt x="1428584" y="223151"/>
                  </a:lnTo>
                  <a:lnTo>
                    <a:pt x="1414554" y="218041"/>
                  </a:lnTo>
                  <a:lnTo>
                    <a:pt x="1402524" y="211531"/>
                  </a:lnTo>
                  <a:close/>
                </a:path>
                <a:path w="1748789" h="287655">
                  <a:moveTo>
                    <a:pt x="1464398" y="92049"/>
                  </a:moveTo>
                  <a:lnTo>
                    <a:pt x="1434690" y="95673"/>
                  </a:lnTo>
                  <a:lnTo>
                    <a:pt x="1412125" y="105956"/>
                  </a:lnTo>
                  <a:lnTo>
                    <a:pt x="1397790" y="122010"/>
                  </a:lnTo>
                  <a:lnTo>
                    <a:pt x="1392770" y="142951"/>
                  </a:lnTo>
                  <a:lnTo>
                    <a:pt x="1408487" y="176398"/>
                  </a:lnTo>
                  <a:lnTo>
                    <a:pt x="1443062" y="189014"/>
                  </a:lnTo>
                  <a:lnTo>
                    <a:pt x="1477638" y="195286"/>
                  </a:lnTo>
                  <a:lnTo>
                    <a:pt x="1493354" y="209702"/>
                  </a:lnTo>
                  <a:lnTo>
                    <a:pt x="1491407" y="217270"/>
                  </a:lnTo>
                  <a:lnTo>
                    <a:pt x="1485315" y="222923"/>
                  </a:lnTo>
                  <a:lnTo>
                    <a:pt x="1474709" y="226461"/>
                  </a:lnTo>
                  <a:lnTo>
                    <a:pt x="1459217" y="227685"/>
                  </a:lnTo>
                  <a:lnTo>
                    <a:pt x="1525817" y="227685"/>
                  </a:lnTo>
                  <a:lnTo>
                    <a:pt x="1530540" y="208483"/>
                  </a:lnTo>
                  <a:lnTo>
                    <a:pt x="1514824" y="175712"/>
                  </a:lnTo>
                  <a:lnTo>
                    <a:pt x="1480248" y="163258"/>
                  </a:lnTo>
                  <a:lnTo>
                    <a:pt x="1445672" y="156576"/>
                  </a:lnTo>
                  <a:lnTo>
                    <a:pt x="1429956" y="141122"/>
                  </a:lnTo>
                  <a:lnTo>
                    <a:pt x="1432032" y="133764"/>
                  </a:lnTo>
                  <a:lnTo>
                    <a:pt x="1438338" y="127977"/>
                  </a:lnTo>
                  <a:lnTo>
                    <a:pt x="1448987" y="124191"/>
                  </a:lnTo>
                  <a:lnTo>
                    <a:pt x="1464094" y="122834"/>
                  </a:lnTo>
                  <a:lnTo>
                    <a:pt x="1516888" y="122834"/>
                  </a:lnTo>
                  <a:lnTo>
                    <a:pt x="1525358" y="106070"/>
                  </a:lnTo>
                  <a:lnTo>
                    <a:pt x="1512704" y="100150"/>
                  </a:lnTo>
                  <a:lnTo>
                    <a:pt x="1497507" y="95745"/>
                  </a:lnTo>
                  <a:lnTo>
                    <a:pt x="1480996" y="92997"/>
                  </a:lnTo>
                  <a:lnTo>
                    <a:pt x="1464398" y="92049"/>
                  </a:lnTo>
                  <a:close/>
                </a:path>
                <a:path w="1748789" h="287655">
                  <a:moveTo>
                    <a:pt x="1516888" y="122834"/>
                  </a:moveTo>
                  <a:lnTo>
                    <a:pt x="1464094" y="122834"/>
                  </a:lnTo>
                  <a:lnTo>
                    <a:pt x="1475752" y="123453"/>
                  </a:lnTo>
                  <a:lnTo>
                    <a:pt x="1487411" y="125501"/>
                  </a:lnTo>
                  <a:lnTo>
                    <a:pt x="1499069" y="129263"/>
                  </a:lnTo>
                  <a:lnTo>
                    <a:pt x="1510728" y="135026"/>
                  </a:lnTo>
                  <a:lnTo>
                    <a:pt x="1516888" y="122834"/>
                  </a:lnTo>
                  <a:close/>
                </a:path>
                <a:path w="1748789" h="287655">
                  <a:moveTo>
                    <a:pt x="904900" y="92049"/>
                  </a:moveTo>
                  <a:lnTo>
                    <a:pt x="869405" y="98193"/>
                  </a:lnTo>
                  <a:lnTo>
                    <a:pt x="841540" y="115366"/>
                  </a:lnTo>
                  <a:lnTo>
                    <a:pt x="823333" y="141684"/>
                  </a:lnTo>
                  <a:lnTo>
                    <a:pt x="816813" y="175260"/>
                  </a:lnTo>
                  <a:lnTo>
                    <a:pt x="823333" y="208883"/>
                  </a:lnTo>
                  <a:lnTo>
                    <a:pt x="841540" y="235305"/>
                  </a:lnTo>
                  <a:lnTo>
                    <a:pt x="869405" y="252583"/>
                  </a:lnTo>
                  <a:lnTo>
                    <a:pt x="904900" y="258775"/>
                  </a:lnTo>
                  <a:lnTo>
                    <a:pt x="927374" y="256251"/>
                  </a:lnTo>
                  <a:lnTo>
                    <a:pt x="946848" y="248869"/>
                  </a:lnTo>
                  <a:lnTo>
                    <a:pt x="962721" y="236915"/>
                  </a:lnTo>
                  <a:lnTo>
                    <a:pt x="970451" y="226161"/>
                  </a:lnTo>
                  <a:lnTo>
                    <a:pt x="904595" y="226161"/>
                  </a:lnTo>
                  <a:lnTo>
                    <a:pt x="885050" y="222665"/>
                  </a:lnTo>
                  <a:lnTo>
                    <a:pt x="869391" y="212597"/>
                  </a:lnTo>
                  <a:lnTo>
                    <a:pt x="858989" y="196586"/>
                  </a:lnTo>
                  <a:lnTo>
                    <a:pt x="855218" y="175260"/>
                  </a:lnTo>
                  <a:lnTo>
                    <a:pt x="858989" y="154062"/>
                  </a:lnTo>
                  <a:lnTo>
                    <a:pt x="869391" y="138036"/>
                  </a:lnTo>
                  <a:lnTo>
                    <a:pt x="885050" y="127896"/>
                  </a:lnTo>
                  <a:lnTo>
                    <a:pt x="904595" y="124358"/>
                  </a:lnTo>
                  <a:lnTo>
                    <a:pt x="970470" y="124358"/>
                  </a:lnTo>
                  <a:lnTo>
                    <a:pt x="962721" y="113523"/>
                  </a:lnTo>
                  <a:lnTo>
                    <a:pt x="946848" y="101688"/>
                  </a:lnTo>
                  <a:lnTo>
                    <a:pt x="927374" y="94483"/>
                  </a:lnTo>
                  <a:lnTo>
                    <a:pt x="904900" y="92049"/>
                  </a:lnTo>
                  <a:close/>
                </a:path>
                <a:path w="1748789" h="287655">
                  <a:moveTo>
                    <a:pt x="945134" y="203606"/>
                  </a:moveTo>
                  <a:lnTo>
                    <a:pt x="936956" y="213688"/>
                  </a:lnTo>
                  <a:lnTo>
                    <a:pt x="927265" y="220713"/>
                  </a:lnTo>
                  <a:lnTo>
                    <a:pt x="916373" y="224823"/>
                  </a:lnTo>
                  <a:lnTo>
                    <a:pt x="904595" y="226161"/>
                  </a:lnTo>
                  <a:lnTo>
                    <a:pt x="970451" y="226161"/>
                  </a:lnTo>
                  <a:lnTo>
                    <a:pt x="974394" y="220675"/>
                  </a:lnTo>
                  <a:lnTo>
                    <a:pt x="945134" y="203606"/>
                  </a:lnTo>
                  <a:close/>
                </a:path>
                <a:path w="1748789" h="287655">
                  <a:moveTo>
                    <a:pt x="970470" y="124358"/>
                  </a:moveTo>
                  <a:lnTo>
                    <a:pt x="904595" y="124358"/>
                  </a:lnTo>
                  <a:lnTo>
                    <a:pt x="916373" y="125696"/>
                  </a:lnTo>
                  <a:lnTo>
                    <a:pt x="927265" y="129806"/>
                  </a:lnTo>
                  <a:lnTo>
                    <a:pt x="936956" y="136831"/>
                  </a:lnTo>
                  <a:lnTo>
                    <a:pt x="945134" y="146913"/>
                  </a:lnTo>
                  <a:lnTo>
                    <a:pt x="974394" y="129844"/>
                  </a:lnTo>
                  <a:lnTo>
                    <a:pt x="970470" y="124358"/>
                  </a:lnTo>
                  <a:close/>
                </a:path>
                <a:path w="1748789" h="287655">
                  <a:moveTo>
                    <a:pt x="656945" y="93878"/>
                  </a:moveTo>
                  <a:lnTo>
                    <a:pt x="620674" y="93878"/>
                  </a:lnTo>
                  <a:lnTo>
                    <a:pt x="620674" y="256641"/>
                  </a:lnTo>
                  <a:lnTo>
                    <a:pt x="658774" y="256641"/>
                  </a:lnTo>
                  <a:lnTo>
                    <a:pt x="658774" y="174345"/>
                  </a:lnTo>
                  <a:lnTo>
                    <a:pt x="662055" y="152919"/>
                  </a:lnTo>
                  <a:lnTo>
                    <a:pt x="671309" y="137579"/>
                  </a:lnTo>
                  <a:lnTo>
                    <a:pt x="685649" y="128354"/>
                  </a:lnTo>
                  <a:lnTo>
                    <a:pt x="704189" y="125272"/>
                  </a:lnTo>
                  <a:lnTo>
                    <a:pt x="771862" y="125272"/>
                  </a:lnTo>
                  <a:lnTo>
                    <a:pt x="765229" y="114909"/>
                  </a:lnTo>
                  <a:lnTo>
                    <a:pt x="656945" y="114909"/>
                  </a:lnTo>
                  <a:lnTo>
                    <a:pt x="656945" y="93878"/>
                  </a:lnTo>
                  <a:close/>
                </a:path>
                <a:path w="1748789" h="287655">
                  <a:moveTo>
                    <a:pt x="771862" y="125272"/>
                  </a:moveTo>
                  <a:lnTo>
                    <a:pt x="704189" y="125272"/>
                  </a:lnTo>
                  <a:lnTo>
                    <a:pt x="720524" y="127915"/>
                  </a:lnTo>
                  <a:lnTo>
                    <a:pt x="732688" y="135902"/>
                  </a:lnTo>
                  <a:lnTo>
                    <a:pt x="740279" y="149318"/>
                  </a:lnTo>
                  <a:lnTo>
                    <a:pt x="742899" y="168249"/>
                  </a:lnTo>
                  <a:lnTo>
                    <a:pt x="742899" y="256641"/>
                  </a:lnTo>
                  <a:lnTo>
                    <a:pt x="780999" y="256641"/>
                  </a:lnTo>
                  <a:lnTo>
                    <a:pt x="780999" y="163372"/>
                  </a:lnTo>
                  <a:lnTo>
                    <a:pt x="775865" y="131525"/>
                  </a:lnTo>
                  <a:lnTo>
                    <a:pt x="771862" y="125272"/>
                  </a:lnTo>
                  <a:close/>
                </a:path>
                <a:path w="1748789" h="287655">
                  <a:moveTo>
                    <a:pt x="713028" y="92049"/>
                  </a:moveTo>
                  <a:lnTo>
                    <a:pt x="695993" y="93521"/>
                  </a:lnTo>
                  <a:lnTo>
                    <a:pt x="680758" y="97878"/>
                  </a:lnTo>
                  <a:lnTo>
                    <a:pt x="667637" y="105036"/>
                  </a:lnTo>
                  <a:lnTo>
                    <a:pt x="656945" y="114909"/>
                  </a:lnTo>
                  <a:lnTo>
                    <a:pt x="765229" y="114909"/>
                  </a:lnTo>
                  <a:lnTo>
                    <a:pt x="761644" y="109308"/>
                  </a:lnTo>
                  <a:lnTo>
                    <a:pt x="740108" y="96292"/>
                  </a:lnTo>
                  <a:lnTo>
                    <a:pt x="713028" y="92049"/>
                  </a:lnTo>
                  <a:close/>
                </a:path>
                <a:path w="1748789" h="287655">
                  <a:moveTo>
                    <a:pt x="339445" y="93878"/>
                  </a:moveTo>
                  <a:lnTo>
                    <a:pt x="303174" y="93878"/>
                  </a:lnTo>
                  <a:lnTo>
                    <a:pt x="303174" y="256641"/>
                  </a:lnTo>
                  <a:lnTo>
                    <a:pt x="341274" y="256641"/>
                  </a:lnTo>
                  <a:lnTo>
                    <a:pt x="341274" y="177698"/>
                  </a:lnTo>
                  <a:lnTo>
                    <a:pt x="344584" y="155824"/>
                  </a:lnTo>
                  <a:lnTo>
                    <a:pt x="354037" y="140093"/>
                  </a:lnTo>
                  <a:lnTo>
                    <a:pt x="368920" y="130592"/>
                  </a:lnTo>
                  <a:lnTo>
                    <a:pt x="388518" y="127406"/>
                  </a:lnTo>
                  <a:lnTo>
                    <a:pt x="397357" y="127406"/>
                  </a:lnTo>
                  <a:lnTo>
                    <a:pt x="397357" y="117652"/>
                  </a:lnTo>
                  <a:lnTo>
                    <a:pt x="339445" y="117652"/>
                  </a:lnTo>
                  <a:lnTo>
                    <a:pt x="339445" y="93878"/>
                  </a:lnTo>
                  <a:close/>
                </a:path>
                <a:path w="1748789" h="287655">
                  <a:moveTo>
                    <a:pt x="397357" y="127406"/>
                  </a:moveTo>
                  <a:lnTo>
                    <a:pt x="391261" y="127406"/>
                  </a:lnTo>
                  <a:lnTo>
                    <a:pt x="394004" y="127711"/>
                  </a:lnTo>
                  <a:lnTo>
                    <a:pt x="397357" y="128320"/>
                  </a:lnTo>
                  <a:lnTo>
                    <a:pt x="397357" y="127406"/>
                  </a:lnTo>
                  <a:close/>
                </a:path>
                <a:path w="1748789" h="287655">
                  <a:moveTo>
                    <a:pt x="397357" y="92049"/>
                  </a:moveTo>
                  <a:lnTo>
                    <a:pt x="378407" y="93649"/>
                  </a:lnTo>
                  <a:lnTo>
                    <a:pt x="362343" y="98450"/>
                  </a:lnTo>
                  <a:lnTo>
                    <a:pt x="349308" y="106451"/>
                  </a:lnTo>
                  <a:lnTo>
                    <a:pt x="339445" y="117652"/>
                  </a:lnTo>
                  <a:lnTo>
                    <a:pt x="397357" y="117652"/>
                  </a:lnTo>
                  <a:lnTo>
                    <a:pt x="397357" y="92049"/>
                  </a:lnTo>
                  <a:close/>
                </a:path>
                <a:path w="1748789" h="287655">
                  <a:moveTo>
                    <a:pt x="1046124" y="30479"/>
                  </a:moveTo>
                  <a:lnTo>
                    <a:pt x="1008024" y="30479"/>
                  </a:lnTo>
                  <a:lnTo>
                    <a:pt x="1008024" y="256641"/>
                  </a:lnTo>
                  <a:lnTo>
                    <a:pt x="1046124" y="256641"/>
                  </a:lnTo>
                  <a:lnTo>
                    <a:pt x="1046124" y="174345"/>
                  </a:lnTo>
                  <a:lnTo>
                    <a:pt x="1049405" y="152919"/>
                  </a:lnTo>
                  <a:lnTo>
                    <a:pt x="1058659" y="137579"/>
                  </a:lnTo>
                  <a:lnTo>
                    <a:pt x="1072999" y="128354"/>
                  </a:lnTo>
                  <a:lnTo>
                    <a:pt x="1091539" y="125272"/>
                  </a:lnTo>
                  <a:lnTo>
                    <a:pt x="1159212" y="125272"/>
                  </a:lnTo>
                  <a:lnTo>
                    <a:pt x="1151213" y="112775"/>
                  </a:lnTo>
                  <a:lnTo>
                    <a:pt x="1046124" y="112775"/>
                  </a:lnTo>
                  <a:lnTo>
                    <a:pt x="1046124" y="30479"/>
                  </a:lnTo>
                  <a:close/>
                </a:path>
                <a:path w="1748789" h="287655">
                  <a:moveTo>
                    <a:pt x="1159212" y="125272"/>
                  </a:moveTo>
                  <a:lnTo>
                    <a:pt x="1091539" y="125272"/>
                  </a:lnTo>
                  <a:lnTo>
                    <a:pt x="1107874" y="127915"/>
                  </a:lnTo>
                  <a:lnTo>
                    <a:pt x="1120038" y="135902"/>
                  </a:lnTo>
                  <a:lnTo>
                    <a:pt x="1127629" y="149318"/>
                  </a:lnTo>
                  <a:lnTo>
                    <a:pt x="1130249" y="168249"/>
                  </a:lnTo>
                  <a:lnTo>
                    <a:pt x="1130249" y="256641"/>
                  </a:lnTo>
                  <a:lnTo>
                    <a:pt x="1168349" y="256641"/>
                  </a:lnTo>
                  <a:lnTo>
                    <a:pt x="1168349" y="163372"/>
                  </a:lnTo>
                  <a:lnTo>
                    <a:pt x="1163215" y="131525"/>
                  </a:lnTo>
                  <a:lnTo>
                    <a:pt x="1159212" y="125272"/>
                  </a:lnTo>
                  <a:close/>
                </a:path>
                <a:path w="1748789" h="287655">
                  <a:moveTo>
                    <a:pt x="1100378" y="92049"/>
                  </a:moveTo>
                  <a:lnTo>
                    <a:pt x="1084143" y="93402"/>
                  </a:lnTo>
                  <a:lnTo>
                    <a:pt x="1069479" y="97383"/>
                  </a:lnTo>
                  <a:lnTo>
                    <a:pt x="1056701" y="103879"/>
                  </a:lnTo>
                  <a:lnTo>
                    <a:pt x="1046124" y="112775"/>
                  </a:lnTo>
                  <a:lnTo>
                    <a:pt x="1151213" y="112775"/>
                  </a:lnTo>
                  <a:lnTo>
                    <a:pt x="1148994" y="109308"/>
                  </a:lnTo>
                  <a:lnTo>
                    <a:pt x="1127458" y="96292"/>
                  </a:lnTo>
                  <a:lnTo>
                    <a:pt x="1100378" y="92049"/>
                  </a:lnTo>
                  <a:close/>
                </a:path>
                <a:path w="1748789" h="287655">
                  <a:moveTo>
                    <a:pt x="1748370" y="0"/>
                  </a:moveTo>
                  <a:lnTo>
                    <a:pt x="1714233" y="0"/>
                  </a:lnTo>
                  <a:lnTo>
                    <a:pt x="1613649" y="287121"/>
                  </a:lnTo>
                  <a:lnTo>
                    <a:pt x="1647786" y="287121"/>
                  </a:lnTo>
                  <a:lnTo>
                    <a:pt x="174837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002421" y="1368856"/>
              <a:ext cx="1334770" cy="163195"/>
            </a:xfrm>
            <a:custGeom>
              <a:avLst/>
              <a:gdLst/>
              <a:ahLst/>
              <a:cxnLst/>
              <a:rect l="l" t="t" r="r" b="b"/>
              <a:pathLst>
                <a:path w="1334770" h="163194">
                  <a:moveTo>
                    <a:pt x="1288287" y="28651"/>
                  </a:moveTo>
                  <a:lnTo>
                    <a:pt x="1271147" y="31499"/>
                  </a:lnTo>
                  <a:lnTo>
                    <a:pt x="1257236" y="39547"/>
                  </a:lnTo>
                  <a:lnTo>
                    <a:pt x="1247268" y="52054"/>
                  </a:lnTo>
                  <a:lnTo>
                    <a:pt x="1241958" y="68275"/>
                  </a:lnTo>
                  <a:lnTo>
                    <a:pt x="1334312" y="68275"/>
                  </a:lnTo>
                  <a:lnTo>
                    <a:pt x="1329350" y="52182"/>
                  </a:lnTo>
                  <a:lnTo>
                    <a:pt x="1319529" y="39662"/>
                  </a:lnTo>
                  <a:lnTo>
                    <a:pt x="1305594" y="31542"/>
                  </a:lnTo>
                  <a:lnTo>
                    <a:pt x="1288287" y="28651"/>
                  </a:lnTo>
                  <a:close/>
                </a:path>
                <a:path w="1334770" h="163194">
                  <a:moveTo>
                    <a:pt x="502475" y="28651"/>
                  </a:moveTo>
                  <a:lnTo>
                    <a:pt x="485335" y="31499"/>
                  </a:lnTo>
                  <a:lnTo>
                    <a:pt x="471423" y="39547"/>
                  </a:lnTo>
                  <a:lnTo>
                    <a:pt x="461456" y="52054"/>
                  </a:lnTo>
                  <a:lnTo>
                    <a:pt x="456145" y="68275"/>
                  </a:lnTo>
                  <a:lnTo>
                    <a:pt x="548500" y="68275"/>
                  </a:lnTo>
                  <a:lnTo>
                    <a:pt x="543537" y="52182"/>
                  </a:lnTo>
                  <a:lnTo>
                    <a:pt x="533717" y="39662"/>
                  </a:lnTo>
                  <a:lnTo>
                    <a:pt x="519782" y="31542"/>
                  </a:lnTo>
                  <a:lnTo>
                    <a:pt x="502475" y="28651"/>
                  </a:lnTo>
                  <a:close/>
                </a:path>
                <a:path w="1334770" h="163194">
                  <a:moveTo>
                    <a:pt x="0" y="0"/>
                  </a:moveTo>
                  <a:lnTo>
                    <a:pt x="35966" y="0"/>
                  </a:lnTo>
                  <a:lnTo>
                    <a:pt x="78943" y="120091"/>
                  </a:lnTo>
                  <a:lnTo>
                    <a:pt x="123748" y="0"/>
                  </a:lnTo>
                  <a:lnTo>
                    <a:pt x="155752" y="0"/>
                  </a:lnTo>
                  <a:lnTo>
                    <a:pt x="199643" y="120700"/>
                  </a:lnTo>
                  <a:lnTo>
                    <a:pt x="243839" y="0"/>
                  </a:lnTo>
                  <a:lnTo>
                    <a:pt x="277672" y="0"/>
                  </a:lnTo>
                  <a:lnTo>
                    <a:pt x="217627" y="162763"/>
                  </a:lnTo>
                  <a:lnTo>
                    <a:pt x="181051" y="162763"/>
                  </a:lnTo>
                  <a:lnTo>
                    <a:pt x="138988" y="50596"/>
                  </a:lnTo>
                  <a:lnTo>
                    <a:pt x="96316" y="162763"/>
                  </a:lnTo>
                  <a:lnTo>
                    <a:pt x="59740" y="1627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200234" y="1360677"/>
              <a:ext cx="339077" cy="17942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12884" y="1360677"/>
              <a:ext cx="170281" cy="179425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616746" y="1360677"/>
              <a:ext cx="173024" cy="17729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299246" y="1360677"/>
              <a:ext cx="294297" cy="17942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04096" y="1299108"/>
              <a:ext cx="173024" cy="23886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616071" y="1274978"/>
              <a:ext cx="135255" cy="287655"/>
            </a:xfrm>
            <a:custGeom>
              <a:avLst/>
              <a:gdLst/>
              <a:ahLst/>
              <a:cxnLst/>
              <a:rect l="l" t="t" r="r" b="b"/>
              <a:pathLst>
                <a:path w="135254" h="287655">
                  <a:moveTo>
                    <a:pt x="100583" y="0"/>
                  </a:moveTo>
                  <a:lnTo>
                    <a:pt x="134721" y="0"/>
                  </a:lnTo>
                  <a:lnTo>
                    <a:pt x="34137" y="287121"/>
                  </a:lnTo>
                  <a:lnTo>
                    <a:pt x="0" y="287121"/>
                  </a:lnTo>
                  <a:lnTo>
                    <a:pt x="10058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90144" y="1965959"/>
              <a:ext cx="4047744" cy="3444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03301" y="1981299"/>
              <a:ext cx="4000055" cy="30012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87096" y="2325624"/>
              <a:ext cx="5248656" cy="29565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98119" y="2342588"/>
              <a:ext cx="5203736" cy="251053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4048" y="2636519"/>
              <a:ext cx="3974591" cy="35052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6213" y="2652407"/>
              <a:ext cx="3930205" cy="307136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77952" y="3011423"/>
              <a:ext cx="6263640" cy="28956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1031" y="3027718"/>
              <a:ext cx="6216218" cy="244043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7498080" y="1685544"/>
            <a:ext cx="4191000" cy="1079500"/>
            <a:chOff x="7498080" y="1685544"/>
            <a:chExt cx="4191000" cy="1079500"/>
          </a:xfrm>
        </p:grpSpPr>
        <p:pic>
          <p:nvPicPr>
            <p:cNvPr id="75" name="object 7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507224" y="1813560"/>
              <a:ext cx="140207" cy="8839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626096" y="1685544"/>
              <a:ext cx="2502407" cy="344424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639177" y="1701899"/>
              <a:ext cx="2454757" cy="30012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498080" y="2545080"/>
              <a:ext cx="143255" cy="9143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620000" y="2420112"/>
              <a:ext cx="3590544" cy="34442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631798" y="2435693"/>
              <a:ext cx="3547046" cy="30012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498080" y="2185416"/>
              <a:ext cx="143255" cy="88391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20000" y="2057400"/>
              <a:ext cx="4069079" cy="344424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631798" y="2073743"/>
              <a:ext cx="4023207" cy="300126"/>
            </a:xfrm>
            <a:prstGeom prst="rect">
              <a:avLst/>
            </a:prstGeom>
          </p:spPr>
        </p:pic>
      </p:grpSp>
      <p:grpSp>
        <p:nvGrpSpPr>
          <p:cNvPr id="90" name="object 90"/>
          <p:cNvGrpSpPr/>
          <p:nvPr/>
        </p:nvGrpSpPr>
        <p:grpSpPr>
          <a:xfrm>
            <a:off x="7507223" y="1258824"/>
            <a:ext cx="3953510" cy="375285"/>
            <a:chOff x="7507223" y="1258824"/>
            <a:chExt cx="3953510" cy="375285"/>
          </a:xfrm>
        </p:grpSpPr>
        <p:pic>
          <p:nvPicPr>
            <p:cNvPr id="91" name="object 9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507223" y="1414272"/>
              <a:ext cx="140207" cy="91439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626095" y="1258824"/>
              <a:ext cx="3834384" cy="37490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639175" y="1275938"/>
              <a:ext cx="3787419" cy="3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68808" y="3364991"/>
            <a:ext cx="11549380" cy="3387090"/>
            <a:chOff x="368808" y="3364991"/>
            <a:chExt cx="11549380" cy="3387090"/>
          </a:xfrm>
        </p:grpSpPr>
        <p:sp>
          <p:nvSpPr>
            <p:cNvPr id="10" name="object 10"/>
            <p:cNvSpPr/>
            <p:nvPr/>
          </p:nvSpPr>
          <p:spPr>
            <a:xfrm>
              <a:off x="11904979" y="4287867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8808" y="3364991"/>
              <a:ext cx="4383024" cy="2926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278" y="3383319"/>
              <a:ext cx="4336654" cy="24404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4048" y="3691127"/>
              <a:ext cx="1539240" cy="3383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13" y="3706507"/>
              <a:ext cx="1494980" cy="294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2" y="4056887"/>
              <a:ext cx="5391912" cy="3566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031" y="4074807"/>
              <a:ext cx="5345417" cy="3092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240" y="4413503"/>
              <a:ext cx="5565648" cy="3535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795" y="4430407"/>
              <a:ext cx="5519888" cy="30927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184" y="5413247"/>
              <a:ext cx="3060191" cy="34747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3342" y="5430379"/>
              <a:ext cx="3012986" cy="30012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860802" y="5562599"/>
              <a:ext cx="4794250" cy="0"/>
            </a:xfrm>
            <a:custGeom>
              <a:avLst/>
              <a:gdLst/>
              <a:ahLst/>
              <a:cxnLst/>
              <a:rect l="l" t="t" r="r" b="b"/>
              <a:pathLst>
                <a:path w="4794250">
                  <a:moveTo>
                    <a:pt x="0" y="0"/>
                  </a:moveTo>
                  <a:lnTo>
                    <a:pt x="4794103" y="1"/>
                  </a:lnTo>
                </a:path>
              </a:pathLst>
            </a:custGeom>
            <a:ln w="38100">
              <a:solidFill>
                <a:srgbClr val="5B9B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99304" y="5135879"/>
              <a:ext cx="493775" cy="2804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118812" y="5160360"/>
              <a:ext cx="434975" cy="219710"/>
            </a:xfrm>
            <a:custGeom>
              <a:avLst/>
              <a:gdLst/>
              <a:ahLst/>
              <a:cxnLst/>
              <a:rect l="l" t="t" r="r" b="b"/>
              <a:pathLst>
                <a:path w="434975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9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9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434975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434975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434975" h="219710">
                  <a:moveTo>
                    <a:pt x="286715" y="163982"/>
                  </a:moveTo>
                  <a:lnTo>
                    <a:pt x="269951" y="194767"/>
                  </a:lnTo>
                  <a:lnTo>
                    <a:pt x="286462" y="205182"/>
                  </a:lnTo>
                  <a:lnTo>
                    <a:pt x="306031" y="212940"/>
                  </a:lnTo>
                  <a:lnTo>
                    <a:pt x="327601" y="217784"/>
                  </a:lnTo>
                  <a:lnTo>
                    <a:pt x="350113" y="219456"/>
                  </a:lnTo>
                  <a:lnTo>
                    <a:pt x="387480" y="214012"/>
                  </a:lnTo>
                  <a:lnTo>
                    <a:pt x="413816" y="199224"/>
                  </a:lnTo>
                  <a:lnTo>
                    <a:pt x="423973" y="185013"/>
                  </a:lnTo>
                  <a:lnTo>
                    <a:pt x="349503" y="185013"/>
                  </a:lnTo>
                  <a:lnTo>
                    <a:pt x="331720" y="183527"/>
                  </a:lnTo>
                  <a:lnTo>
                    <a:pt x="314909" y="179298"/>
                  </a:lnTo>
                  <a:lnTo>
                    <a:pt x="299697" y="172669"/>
                  </a:lnTo>
                  <a:lnTo>
                    <a:pt x="286715" y="163982"/>
                  </a:lnTo>
                  <a:close/>
                </a:path>
                <a:path w="434975" h="219710">
                  <a:moveTo>
                    <a:pt x="422046" y="3048"/>
                  </a:moveTo>
                  <a:lnTo>
                    <a:pt x="296773" y="3048"/>
                  </a:lnTo>
                  <a:lnTo>
                    <a:pt x="285800" y="119176"/>
                  </a:lnTo>
                  <a:lnTo>
                    <a:pt x="337312" y="119176"/>
                  </a:lnTo>
                  <a:lnTo>
                    <a:pt x="364910" y="121496"/>
                  </a:lnTo>
                  <a:lnTo>
                    <a:pt x="382536" y="128130"/>
                  </a:lnTo>
                  <a:lnTo>
                    <a:pt x="391875" y="138593"/>
                  </a:lnTo>
                  <a:lnTo>
                    <a:pt x="394614" y="152400"/>
                  </a:lnTo>
                  <a:lnTo>
                    <a:pt x="391552" y="165982"/>
                  </a:lnTo>
                  <a:lnTo>
                    <a:pt x="382689" y="176250"/>
                  </a:lnTo>
                  <a:lnTo>
                    <a:pt x="368511" y="182746"/>
                  </a:lnTo>
                  <a:lnTo>
                    <a:pt x="349503" y="185013"/>
                  </a:lnTo>
                  <a:lnTo>
                    <a:pt x="423973" y="185013"/>
                  </a:lnTo>
                  <a:lnTo>
                    <a:pt x="429409" y="177407"/>
                  </a:lnTo>
                  <a:lnTo>
                    <a:pt x="434543" y="150876"/>
                  </a:lnTo>
                  <a:lnTo>
                    <a:pt x="429604" y="124739"/>
                  </a:lnTo>
                  <a:lnTo>
                    <a:pt x="414007" y="104089"/>
                  </a:lnTo>
                  <a:lnTo>
                    <a:pt x="386580" y="90525"/>
                  </a:lnTo>
                  <a:lnTo>
                    <a:pt x="346151" y="85648"/>
                  </a:lnTo>
                  <a:lnTo>
                    <a:pt x="325729" y="85648"/>
                  </a:lnTo>
                  <a:lnTo>
                    <a:pt x="330301" y="36271"/>
                  </a:lnTo>
                  <a:lnTo>
                    <a:pt x="422046" y="36271"/>
                  </a:lnTo>
                  <a:lnTo>
                    <a:pt x="422046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2462" y="5154010"/>
              <a:ext cx="447243" cy="2321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76743" y="5129783"/>
              <a:ext cx="615696" cy="27736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495224" y="5154009"/>
              <a:ext cx="558165" cy="219710"/>
            </a:xfrm>
            <a:custGeom>
              <a:avLst/>
              <a:gdLst/>
              <a:ahLst/>
              <a:cxnLst/>
              <a:rect l="l" t="t" r="r" b="b"/>
              <a:pathLst>
                <a:path w="558165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9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9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558165" h="219710">
                  <a:moveTo>
                    <a:pt x="368401" y="0"/>
                  </a:moveTo>
                  <a:lnTo>
                    <a:pt x="333149" y="7286"/>
                  </a:lnTo>
                  <a:lnTo>
                    <a:pt x="304926" y="28575"/>
                  </a:lnTo>
                  <a:lnTo>
                    <a:pt x="286191" y="63007"/>
                  </a:lnTo>
                  <a:lnTo>
                    <a:pt x="279400" y="109728"/>
                  </a:lnTo>
                  <a:lnTo>
                    <a:pt x="286191" y="156448"/>
                  </a:lnTo>
                  <a:lnTo>
                    <a:pt x="304926" y="190881"/>
                  </a:lnTo>
                  <a:lnTo>
                    <a:pt x="333149" y="212169"/>
                  </a:lnTo>
                  <a:lnTo>
                    <a:pt x="368401" y="219456"/>
                  </a:lnTo>
                  <a:lnTo>
                    <a:pt x="403829" y="212169"/>
                  </a:lnTo>
                  <a:lnTo>
                    <a:pt x="432142" y="190881"/>
                  </a:lnTo>
                  <a:lnTo>
                    <a:pt x="435341" y="185013"/>
                  </a:lnTo>
                  <a:lnTo>
                    <a:pt x="368401" y="185013"/>
                  </a:lnTo>
                  <a:lnTo>
                    <a:pt x="348518" y="180493"/>
                  </a:lnTo>
                  <a:lnTo>
                    <a:pt x="333006" y="166687"/>
                  </a:lnTo>
                  <a:lnTo>
                    <a:pt x="322924" y="143222"/>
                  </a:lnTo>
                  <a:lnTo>
                    <a:pt x="319328" y="109728"/>
                  </a:lnTo>
                  <a:lnTo>
                    <a:pt x="322924" y="76233"/>
                  </a:lnTo>
                  <a:lnTo>
                    <a:pt x="333006" y="52768"/>
                  </a:lnTo>
                  <a:lnTo>
                    <a:pt x="348518" y="38962"/>
                  </a:lnTo>
                  <a:lnTo>
                    <a:pt x="368401" y="34442"/>
                  </a:lnTo>
                  <a:lnTo>
                    <a:pt x="435341" y="34442"/>
                  </a:lnTo>
                  <a:lnTo>
                    <a:pt x="432142" y="28575"/>
                  </a:lnTo>
                  <a:lnTo>
                    <a:pt x="403829" y="7286"/>
                  </a:lnTo>
                  <a:lnTo>
                    <a:pt x="368401" y="0"/>
                  </a:lnTo>
                  <a:close/>
                </a:path>
                <a:path w="558165" h="219710">
                  <a:moveTo>
                    <a:pt x="435341" y="34442"/>
                  </a:moveTo>
                  <a:lnTo>
                    <a:pt x="368401" y="34442"/>
                  </a:lnTo>
                  <a:lnTo>
                    <a:pt x="388461" y="38962"/>
                  </a:lnTo>
                  <a:lnTo>
                    <a:pt x="404063" y="52768"/>
                  </a:lnTo>
                  <a:lnTo>
                    <a:pt x="414178" y="76233"/>
                  </a:lnTo>
                  <a:lnTo>
                    <a:pt x="417779" y="109728"/>
                  </a:lnTo>
                  <a:lnTo>
                    <a:pt x="414178" y="143222"/>
                  </a:lnTo>
                  <a:lnTo>
                    <a:pt x="404063" y="166687"/>
                  </a:lnTo>
                  <a:lnTo>
                    <a:pt x="388461" y="180493"/>
                  </a:lnTo>
                  <a:lnTo>
                    <a:pt x="368401" y="185013"/>
                  </a:lnTo>
                  <a:lnTo>
                    <a:pt x="435341" y="185013"/>
                  </a:lnTo>
                  <a:lnTo>
                    <a:pt x="450911" y="156448"/>
                  </a:lnTo>
                  <a:lnTo>
                    <a:pt x="457707" y="109728"/>
                  </a:lnTo>
                  <a:lnTo>
                    <a:pt x="450911" y="63007"/>
                  </a:lnTo>
                  <a:lnTo>
                    <a:pt x="435341" y="34442"/>
                  </a:lnTo>
                  <a:close/>
                </a:path>
                <a:path w="558165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558165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558165" h="219710">
                  <a:moveTo>
                    <a:pt x="557949" y="3048"/>
                  </a:moveTo>
                  <a:lnTo>
                    <a:pt x="473214" y="3048"/>
                  </a:lnTo>
                  <a:lnTo>
                    <a:pt x="473214" y="36271"/>
                  </a:lnTo>
                  <a:lnTo>
                    <a:pt x="518325" y="36271"/>
                  </a:lnTo>
                  <a:lnTo>
                    <a:pt x="518325" y="216408"/>
                  </a:lnTo>
                  <a:lnTo>
                    <a:pt x="557949" y="216408"/>
                  </a:lnTo>
                  <a:lnTo>
                    <a:pt x="557949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95224" y="5154009"/>
              <a:ext cx="558165" cy="219710"/>
            </a:xfrm>
            <a:custGeom>
              <a:avLst/>
              <a:gdLst/>
              <a:ahLst/>
              <a:cxnLst/>
              <a:rect l="l" t="t" r="r" b="b"/>
              <a:pathLst>
                <a:path w="558165" h="219710">
                  <a:moveTo>
                    <a:pt x="228561" y="167944"/>
                  </a:moveTo>
                  <a:lnTo>
                    <a:pt x="238253" y="169754"/>
                  </a:lnTo>
                  <a:lnTo>
                    <a:pt x="246202" y="174879"/>
                  </a:lnTo>
                  <a:lnTo>
                    <a:pt x="251579" y="182860"/>
                  </a:lnTo>
                  <a:lnTo>
                    <a:pt x="253555" y="193243"/>
                  </a:lnTo>
                  <a:lnTo>
                    <a:pt x="251579" y="203368"/>
                  </a:lnTo>
                  <a:lnTo>
                    <a:pt x="246202" y="211378"/>
                  </a:lnTo>
                  <a:lnTo>
                    <a:pt x="238253" y="216646"/>
                  </a:lnTo>
                  <a:lnTo>
                    <a:pt x="228561" y="218541"/>
                  </a:lnTo>
                  <a:lnTo>
                    <a:pt x="218870" y="216646"/>
                  </a:lnTo>
                  <a:lnTo>
                    <a:pt x="210921" y="211378"/>
                  </a:lnTo>
                  <a:lnTo>
                    <a:pt x="205544" y="203368"/>
                  </a:lnTo>
                  <a:lnTo>
                    <a:pt x="203568" y="193243"/>
                  </a:lnTo>
                  <a:lnTo>
                    <a:pt x="205544" y="182860"/>
                  </a:lnTo>
                  <a:lnTo>
                    <a:pt x="210921" y="174879"/>
                  </a:lnTo>
                  <a:lnTo>
                    <a:pt x="218870" y="169754"/>
                  </a:lnTo>
                  <a:lnTo>
                    <a:pt x="228561" y="167944"/>
                  </a:lnTo>
                  <a:close/>
                </a:path>
                <a:path w="558165" h="219710">
                  <a:moveTo>
                    <a:pt x="368401" y="34442"/>
                  </a:moveTo>
                  <a:lnTo>
                    <a:pt x="348518" y="38962"/>
                  </a:lnTo>
                  <a:lnTo>
                    <a:pt x="333006" y="52768"/>
                  </a:lnTo>
                  <a:lnTo>
                    <a:pt x="322924" y="76233"/>
                  </a:lnTo>
                  <a:lnTo>
                    <a:pt x="319328" y="109728"/>
                  </a:lnTo>
                  <a:lnTo>
                    <a:pt x="322924" y="143222"/>
                  </a:lnTo>
                  <a:lnTo>
                    <a:pt x="333006" y="166687"/>
                  </a:lnTo>
                  <a:lnTo>
                    <a:pt x="348518" y="180493"/>
                  </a:lnTo>
                  <a:lnTo>
                    <a:pt x="368401" y="185013"/>
                  </a:lnTo>
                  <a:lnTo>
                    <a:pt x="388461" y="180493"/>
                  </a:lnTo>
                  <a:lnTo>
                    <a:pt x="404063" y="166687"/>
                  </a:lnTo>
                  <a:lnTo>
                    <a:pt x="414178" y="143222"/>
                  </a:lnTo>
                  <a:lnTo>
                    <a:pt x="417779" y="109728"/>
                  </a:lnTo>
                  <a:lnTo>
                    <a:pt x="414178" y="76233"/>
                  </a:lnTo>
                  <a:lnTo>
                    <a:pt x="404063" y="52768"/>
                  </a:lnTo>
                  <a:lnTo>
                    <a:pt x="388461" y="38962"/>
                  </a:lnTo>
                  <a:lnTo>
                    <a:pt x="368401" y="34442"/>
                  </a:lnTo>
                  <a:close/>
                </a:path>
                <a:path w="558165" h="219710">
                  <a:moveTo>
                    <a:pt x="89001" y="34442"/>
                  </a:moveTo>
                  <a:lnTo>
                    <a:pt x="69118" y="38962"/>
                  </a:lnTo>
                  <a:lnTo>
                    <a:pt x="53606" y="52768"/>
                  </a:lnTo>
                  <a:lnTo>
                    <a:pt x="43524" y="76233"/>
                  </a:lnTo>
                  <a:lnTo>
                    <a:pt x="39928" y="109728"/>
                  </a:lnTo>
                  <a:lnTo>
                    <a:pt x="43524" y="143222"/>
                  </a:lnTo>
                  <a:lnTo>
                    <a:pt x="53606" y="166687"/>
                  </a:lnTo>
                  <a:lnTo>
                    <a:pt x="69118" y="180493"/>
                  </a:lnTo>
                  <a:lnTo>
                    <a:pt x="89001" y="185013"/>
                  </a:lnTo>
                  <a:lnTo>
                    <a:pt x="109061" y="180493"/>
                  </a:lnTo>
                  <a:lnTo>
                    <a:pt x="124663" y="166687"/>
                  </a:lnTo>
                  <a:lnTo>
                    <a:pt x="134778" y="143222"/>
                  </a:lnTo>
                  <a:lnTo>
                    <a:pt x="138379" y="109728"/>
                  </a:lnTo>
                  <a:lnTo>
                    <a:pt x="134778" y="76233"/>
                  </a:lnTo>
                  <a:lnTo>
                    <a:pt x="124663" y="52768"/>
                  </a:lnTo>
                  <a:lnTo>
                    <a:pt x="109061" y="38962"/>
                  </a:lnTo>
                  <a:lnTo>
                    <a:pt x="89001" y="34442"/>
                  </a:lnTo>
                  <a:close/>
                </a:path>
                <a:path w="558165" h="219710">
                  <a:moveTo>
                    <a:pt x="473214" y="3048"/>
                  </a:moveTo>
                  <a:lnTo>
                    <a:pt x="557949" y="3048"/>
                  </a:lnTo>
                  <a:lnTo>
                    <a:pt x="557949" y="216408"/>
                  </a:lnTo>
                  <a:lnTo>
                    <a:pt x="518325" y="216408"/>
                  </a:lnTo>
                  <a:lnTo>
                    <a:pt x="518325" y="36271"/>
                  </a:lnTo>
                  <a:lnTo>
                    <a:pt x="473214" y="36271"/>
                  </a:lnTo>
                  <a:lnTo>
                    <a:pt x="473214" y="3048"/>
                  </a:lnTo>
                  <a:close/>
                </a:path>
                <a:path w="558165" h="219710">
                  <a:moveTo>
                    <a:pt x="368401" y="0"/>
                  </a:moveTo>
                  <a:lnTo>
                    <a:pt x="403829" y="7286"/>
                  </a:lnTo>
                  <a:lnTo>
                    <a:pt x="432142" y="28575"/>
                  </a:lnTo>
                  <a:lnTo>
                    <a:pt x="450911" y="63007"/>
                  </a:lnTo>
                  <a:lnTo>
                    <a:pt x="457707" y="109728"/>
                  </a:lnTo>
                  <a:lnTo>
                    <a:pt x="450911" y="156448"/>
                  </a:lnTo>
                  <a:lnTo>
                    <a:pt x="432142" y="190881"/>
                  </a:lnTo>
                  <a:lnTo>
                    <a:pt x="403829" y="212169"/>
                  </a:lnTo>
                  <a:lnTo>
                    <a:pt x="368401" y="219456"/>
                  </a:lnTo>
                  <a:lnTo>
                    <a:pt x="333149" y="212169"/>
                  </a:lnTo>
                  <a:lnTo>
                    <a:pt x="304926" y="190881"/>
                  </a:lnTo>
                  <a:lnTo>
                    <a:pt x="286191" y="156448"/>
                  </a:lnTo>
                  <a:lnTo>
                    <a:pt x="279399" y="109728"/>
                  </a:lnTo>
                  <a:lnTo>
                    <a:pt x="286191" y="63007"/>
                  </a:lnTo>
                  <a:lnTo>
                    <a:pt x="304926" y="28575"/>
                  </a:lnTo>
                  <a:lnTo>
                    <a:pt x="333149" y="7286"/>
                  </a:lnTo>
                  <a:lnTo>
                    <a:pt x="368401" y="0"/>
                  </a:lnTo>
                  <a:close/>
                </a:path>
                <a:path w="558165" h="219710">
                  <a:moveTo>
                    <a:pt x="89001" y="0"/>
                  </a:moveTo>
                  <a:lnTo>
                    <a:pt x="124429" y="7286"/>
                  </a:lnTo>
                  <a:lnTo>
                    <a:pt x="152742" y="28575"/>
                  </a:lnTo>
                  <a:lnTo>
                    <a:pt x="171511" y="63007"/>
                  </a:lnTo>
                  <a:lnTo>
                    <a:pt x="178307" y="109728"/>
                  </a:lnTo>
                  <a:lnTo>
                    <a:pt x="171511" y="156448"/>
                  </a:lnTo>
                  <a:lnTo>
                    <a:pt x="152742" y="190881"/>
                  </a:lnTo>
                  <a:lnTo>
                    <a:pt x="124429" y="212169"/>
                  </a:lnTo>
                  <a:lnTo>
                    <a:pt x="89001" y="219456"/>
                  </a:lnTo>
                  <a:lnTo>
                    <a:pt x="53749" y="212169"/>
                  </a:lnTo>
                  <a:lnTo>
                    <a:pt x="25526" y="190881"/>
                  </a:lnTo>
                  <a:lnTo>
                    <a:pt x="6791" y="156448"/>
                  </a:lnTo>
                  <a:lnTo>
                    <a:pt x="0" y="109728"/>
                  </a:lnTo>
                  <a:lnTo>
                    <a:pt x="6791" y="63007"/>
                  </a:lnTo>
                  <a:lnTo>
                    <a:pt x="25526" y="28575"/>
                  </a:lnTo>
                  <a:lnTo>
                    <a:pt x="53749" y="7286"/>
                  </a:lnTo>
                  <a:lnTo>
                    <a:pt x="89001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1799" y="5120639"/>
              <a:ext cx="176783" cy="17678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95566" y="5137905"/>
              <a:ext cx="129743" cy="12974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10655" y="5684519"/>
              <a:ext cx="527303" cy="27736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028377" y="5706459"/>
              <a:ext cx="469900" cy="219710"/>
            </a:xfrm>
            <a:custGeom>
              <a:avLst/>
              <a:gdLst/>
              <a:ahLst/>
              <a:cxnLst/>
              <a:rect l="l" t="t" r="r" b="b"/>
              <a:pathLst>
                <a:path w="469900" h="219710">
                  <a:moveTo>
                    <a:pt x="228561" y="167944"/>
                  </a:moveTo>
                  <a:lnTo>
                    <a:pt x="218870" y="169754"/>
                  </a:lnTo>
                  <a:lnTo>
                    <a:pt x="210921" y="174878"/>
                  </a:lnTo>
                  <a:lnTo>
                    <a:pt x="205544" y="182860"/>
                  </a:lnTo>
                  <a:lnTo>
                    <a:pt x="203568" y="193243"/>
                  </a:lnTo>
                  <a:lnTo>
                    <a:pt x="205544" y="203368"/>
                  </a:lnTo>
                  <a:lnTo>
                    <a:pt x="210921" y="211378"/>
                  </a:lnTo>
                  <a:lnTo>
                    <a:pt x="218870" y="216646"/>
                  </a:lnTo>
                  <a:lnTo>
                    <a:pt x="228561" y="218541"/>
                  </a:lnTo>
                  <a:lnTo>
                    <a:pt x="238253" y="216646"/>
                  </a:lnTo>
                  <a:lnTo>
                    <a:pt x="246202" y="211378"/>
                  </a:lnTo>
                  <a:lnTo>
                    <a:pt x="251579" y="203368"/>
                  </a:lnTo>
                  <a:lnTo>
                    <a:pt x="253555" y="193243"/>
                  </a:lnTo>
                  <a:lnTo>
                    <a:pt x="251579" y="182860"/>
                  </a:lnTo>
                  <a:lnTo>
                    <a:pt x="246202" y="174878"/>
                  </a:lnTo>
                  <a:lnTo>
                    <a:pt x="238253" y="169754"/>
                  </a:lnTo>
                  <a:lnTo>
                    <a:pt x="228561" y="167944"/>
                  </a:lnTo>
                  <a:close/>
                </a:path>
                <a:path w="469900" h="219710">
                  <a:moveTo>
                    <a:pt x="89001" y="0"/>
                  </a:moveTo>
                  <a:lnTo>
                    <a:pt x="53749" y="7286"/>
                  </a:lnTo>
                  <a:lnTo>
                    <a:pt x="25526" y="28575"/>
                  </a:lnTo>
                  <a:lnTo>
                    <a:pt x="6791" y="63007"/>
                  </a:lnTo>
                  <a:lnTo>
                    <a:pt x="0" y="109728"/>
                  </a:lnTo>
                  <a:lnTo>
                    <a:pt x="6791" y="156448"/>
                  </a:lnTo>
                  <a:lnTo>
                    <a:pt x="25526" y="190881"/>
                  </a:lnTo>
                  <a:lnTo>
                    <a:pt x="53749" y="212169"/>
                  </a:lnTo>
                  <a:lnTo>
                    <a:pt x="89001" y="219456"/>
                  </a:lnTo>
                  <a:lnTo>
                    <a:pt x="124429" y="212169"/>
                  </a:lnTo>
                  <a:lnTo>
                    <a:pt x="152742" y="190881"/>
                  </a:lnTo>
                  <a:lnTo>
                    <a:pt x="155941" y="185013"/>
                  </a:lnTo>
                  <a:lnTo>
                    <a:pt x="89001" y="185013"/>
                  </a:lnTo>
                  <a:lnTo>
                    <a:pt x="69118" y="180493"/>
                  </a:lnTo>
                  <a:lnTo>
                    <a:pt x="53606" y="166687"/>
                  </a:lnTo>
                  <a:lnTo>
                    <a:pt x="43524" y="143222"/>
                  </a:lnTo>
                  <a:lnTo>
                    <a:pt x="39928" y="109728"/>
                  </a:lnTo>
                  <a:lnTo>
                    <a:pt x="43524" y="76233"/>
                  </a:lnTo>
                  <a:lnTo>
                    <a:pt x="53606" y="52768"/>
                  </a:lnTo>
                  <a:lnTo>
                    <a:pt x="69118" y="38962"/>
                  </a:lnTo>
                  <a:lnTo>
                    <a:pt x="89001" y="34442"/>
                  </a:lnTo>
                  <a:lnTo>
                    <a:pt x="155941" y="34442"/>
                  </a:lnTo>
                  <a:lnTo>
                    <a:pt x="152742" y="28575"/>
                  </a:lnTo>
                  <a:lnTo>
                    <a:pt x="124429" y="7286"/>
                  </a:lnTo>
                  <a:lnTo>
                    <a:pt x="89001" y="0"/>
                  </a:lnTo>
                  <a:close/>
                </a:path>
                <a:path w="469900" h="219710">
                  <a:moveTo>
                    <a:pt x="155941" y="34442"/>
                  </a:moveTo>
                  <a:lnTo>
                    <a:pt x="89001" y="34442"/>
                  </a:lnTo>
                  <a:lnTo>
                    <a:pt x="109061" y="38962"/>
                  </a:lnTo>
                  <a:lnTo>
                    <a:pt x="124663" y="52768"/>
                  </a:lnTo>
                  <a:lnTo>
                    <a:pt x="134778" y="76233"/>
                  </a:lnTo>
                  <a:lnTo>
                    <a:pt x="138379" y="109728"/>
                  </a:lnTo>
                  <a:lnTo>
                    <a:pt x="134778" y="143222"/>
                  </a:lnTo>
                  <a:lnTo>
                    <a:pt x="124663" y="166687"/>
                  </a:lnTo>
                  <a:lnTo>
                    <a:pt x="109061" y="180493"/>
                  </a:lnTo>
                  <a:lnTo>
                    <a:pt x="89001" y="185013"/>
                  </a:lnTo>
                  <a:lnTo>
                    <a:pt x="155941" y="185013"/>
                  </a:lnTo>
                  <a:lnTo>
                    <a:pt x="171511" y="156448"/>
                  </a:lnTo>
                  <a:lnTo>
                    <a:pt x="178307" y="109728"/>
                  </a:lnTo>
                  <a:lnTo>
                    <a:pt x="171511" y="63007"/>
                  </a:lnTo>
                  <a:lnTo>
                    <a:pt x="155941" y="34442"/>
                  </a:lnTo>
                  <a:close/>
                </a:path>
                <a:path w="469900" h="219710">
                  <a:moveTo>
                    <a:pt x="431800" y="167944"/>
                  </a:moveTo>
                  <a:lnTo>
                    <a:pt x="393395" y="167944"/>
                  </a:lnTo>
                  <a:lnTo>
                    <a:pt x="393395" y="216408"/>
                  </a:lnTo>
                  <a:lnTo>
                    <a:pt x="431800" y="216408"/>
                  </a:lnTo>
                  <a:lnTo>
                    <a:pt x="431800" y="167944"/>
                  </a:lnTo>
                  <a:close/>
                </a:path>
                <a:path w="469900" h="219710">
                  <a:moveTo>
                    <a:pt x="423875" y="3047"/>
                  </a:moveTo>
                  <a:lnTo>
                    <a:pt x="381507" y="3047"/>
                  </a:lnTo>
                  <a:lnTo>
                    <a:pt x="276351" y="140512"/>
                  </a:lnTo>
                  <a:lnTo>
                    <a:pt x="276351" y="167944"/>
                  </a:lnTo>
                  <a:lnTo>
                    <a:pt x="469595" y="167944"/>
                  </a:lnTo>
                  <a:lnTo>
                    <a:pt x="469595" y="134416"/>
                  </a:lnTo>
                  <a:lnTo>
                    <a:pt x="324815" y="134416"/>
                  </a:lnTo>
                  <a:lnTo>
                    <a:pt x="423875" y="3047"/>
                  </a:lnTo>
                  <a:close/>
                </a:path>
                <a:path w="469900" h="219710">
                  <a:moveTo>
                    <a:pt x="431800" y="91440"/>
                  </a:moveTo>
                  <a:lnTo>
                    <a:pt x="394614" y="91440"/>
                  </a:lnTo>
                  <a:lnTo>
                    <a:pt x="394614" y="134416"/>
                  </a:lnTo>
                  <a:lnTo>
                    <a:pt x="431800" y="134416"/>
                  </a:lnTo>
                  <a:lnTo>
                    <a:pt x="431800" y="9144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22027" y="5700109"/>
              <a:ext cx="482295" cy="2321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29472" y="5425439"/>
              <a:ext cx="1246631" cy="27736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747253" y="5448617"/>
              <a:ext cx="1190625" cy="219710"/>
            </a:xfrm>
            <a:custGeom>
              <a:avLst/>
              <a:gdLst/>
              <a:ahLst/>
              <a:cxnLst/>
              <a:rect l="l" t="t" r="r" b="b"/>
              <a:pathLst>
                <a:path w="1190625" h="219710">
                  <a:moveTo>
                    <a:pt x="485686" y="167944"/>
                  </a:moveTo>
                  <a:lnTo>
                    <a:pt x="475994" y="169753"/>
                  </a:lnTo>
                  <a:lnTo>
                    <a:pt x="468045" y="174878"/>
                  </a:lnTo>
                  <a:lnTo>
                    <a:pt x="462668" y="182860"/>
                  </a:lnTo>
                  <a:lnTo>
                    <a:pt x="460692" y="193242"/>
                  </a:lnTo>
                  <a:lnTo>
                    <a:pt x="462668" y="203367"/>
                  </a:lnTo>
                  <a:lnTo>
                    <a:pt x="468045" y="211378"/>
                  </a:lnTo>
                  <a:lnTo>
                    <a:pt x="475994" y="216645"/>
                  </a:lnTo>
                  <a:lnTo>
                    <a:pt x="485686" y="218540"/>
                  </a:lnTo>
                  <a:lnTo>
                    <a:pt x="495377" y="216645"/>
                  </a:lnTo>
                  <a:lnTo>
                    <a:pt x="503326" y="211378"/>
                  </a:lnTo>
                  <a:lnTo>
                    <a:pt x="508703" y="203367"/>
                  </a:lnTo>
                  <a:lnTo>
                    <a:pt x="510679" y="193242"/>
                  </a:lnTo>
                  <a:lnTo>
                    <a:pt x="508703" y="182860"/>
                  </a:lnTo>
                  <a:lnTo>
                    <a:pt x="503326" y="174878"/>
                  </a:lnTo>
                  <a:lnTo>
                    <a:pt x="495377" y="169753"/>
                  </a:lnTo>
                  <a:lnTo>
                    <a:pt x="485686" y="167944"/>
                  </a:lnTo>
                  <a:close/>
                </a:path>
                <a:path w="1190625" h="219710">
                  <a:moveTo>
                    <a:pt x="140512" y="131368"/>
                  </a:moveTo>
                  <a:lnTo>
                    <a:pt x="0" y="131368"/>
                  </a:lnTo>
                  <a:lnTo>
                    <a:pt x="0" y="161848"/>
                  </a:lnTo>
                  <a:lnTo>
                    <a:pt x="140512" y="161848"/>
                  </a:lnTo>
                  <a:lnTo>
                    <a:pt x="140512" y="131368"/>
                  </a:lnTo>
                  <a:close/>
                </a:path>
                <a:path w="1190625" h="219710">
                  <a:moveTo>
                    <a:pt x="140512" y="57607"/>
                  </a:moveTo>
                  <a:lnTo>
                    <a:pt x="0" y="57607"/>
                  </a:lnTo>
                  <a:lnTo>
                    <a:pt x="0" y="88087"/>
                  </a:lnTo>
                  <a:lnTo>
                    <a:pt x="140512" y="88087"/>
                  </a:lnTo>
                  <a:lnTo>
                    <a:pt x="140512" y="57607"/>
                  </a:lnTo>
                  <a:close/>
                </a:path>
                <a:path w="1190625" h="219710">
                  <a:moveTo>
                    <a:pt x="625525" y="0"/>
                  </a:moveTo>
                  <a:lnTo>
                    <a:pt x="590273" y="7286"/>
                  </a:lnTo>
                  <a:lnTo>
                    <a:pt x="562051" y="28575"/>
                  </a:lnTo>
                  <a:lnTo>
                    <a:pt x="543315" y="63007"/>
                  </a:lnTo>
                  <a:lnTo>
                    <a:pt x="536524" y="109728"/>
                  </a:lnTo>
                  <a:lnTo>
                    <a:pt x="543315" y="156447"/>
                  </a:lnTo>
                  <a:lnTo>
                    <a:pt x="562051" y="190880"/>
                  </a:lnTo>
                  <a:lnTo>
                    <a:pt x="590273" y="212168"/>
                  </a:lnTo>
                  <a:lnTo>
                    <a:pt x="625525" y="219455"/>
                  </a:lnTo>
                  <a:lnTo>
                    <a:pt x="660954" y="212168"/>
                  </a:lnTo>
                  <a:lnTo>
                    <a:pt x="689267" y="190880"/>
                  </a:lnTo>
                  <a:lnTo>
                    <a:pt x="692465" y="185012"/>
                  </a:lnTo>
                  <a:lnTo>
                    <a:pt x="625525" y="185012"/>
                  </a:lnTo>
                  <a:lnTo>
                    <a:pt x="605642" y="180493"/>
                  </a:lnTo>
                  <a:lnTo>
                    <a:pt x="590130" y="166686"/>
                  </a:lnTo>
                  <a:lnTo>
                    <a:pt x="580048" y="143222"/>
                  </a:lnTo>
                  <a:lnTo>
                    <a:pt x="576452" y="109728"/>
                  </a:lnTo>
                  <a:lnTo>
                    <a:pt x="580048" y="76233"/>
                  </a:lnTo>
                  <a:lnTo>
                    <a:pt x="590130" y="52768"/>
                  </a:lnTo>
                  <a:lnTo>
                    <a:pt x="605642" y="38962"/>
                  </a:lnTo>
                  <a:lnTo>
                    <a:pt x="625525" y="34442"/>
                  </a:lnTo>
                  <a:lnTo>
                    <a:pt x="692465" y="34442"/>
                  </a:lnTo>
                  <a:lnTo>
                    <a:pt x="689267" y="28575"/>
                  </a:lnTo>
                  <a:lnTo>
                    <a:pt x="660954" y="7286"/>
                  </a:lnTo>
                  <a:lnTo>
                    <a:pt x="625525" y="0"/>
                  </a:lnTo>
                  <a:close/>
                </a:path>
                <a:path w="1190625" h="219710">
                  <a:moveTo>
                    <a:pt x="692465" y="34442"/>
                  </a:moveTo>
                  <a:lnTo>
                    <a:pt x="625525" y="34442"/>
                  </a:lnTo>
                  <a:lnTo>
                    <a:pt x="645585" y="38962"/>
                  </a:lnTo>
                  <a:lnTo>
                    <a:pt x="661187" y="52768"/>
                  </a:lnTo>
                  <a:lnTo>
                    <a:pt x="671302" y="76233"/>
                  </a:lnTo>
                  <a:lnTo>
                    <a:pt x="674903" y="109728"/>
                  </a:lnTo>
                  <a:lnTo>
                    <a:pt x="671302" y="143222"/>
                  </a:lnTo>
                  <a:lnTo>
                    <a:pt x="661187" y="166686"/>
                  </a:lnTo>
                  <a:lnTo>
                    <a:pt x="645585" y="180493"/>
                  </a:lnTo>
                  <a:lnTo>
                    <a:pt x="625525" y="185012"/>
                  </a:lnTo>
                  <a:lnTo>
                    <a:pt x="692465" y="185012"/>
                  </a:lnTo>
                  <a:lnTo>
                    <a:pt x="708036" y="156447"/>
                  </a:lnTo>
                  <a:lnTo>
                    <a:pt x="714832" y="109728"/>
                  </a:lnTo>
                  <a:lnTo>
                    <a:pt x="708036" y="63007"/>
                  </a:lnTo>
                  <a:lnTo>
                    <a:pt x="692465" y="34442"/>
                  </a:lnTo>
                  <a:close/>
                </a:path>
                <a:path w="1190625" h="219710">
                  <a:moveTo>
                    <a:pt x="346125" y="0"/>
                  </a:moveTo>
                  <a:lnTo>
                    <a:pt x="310873" y="7286"/>
                  </a:lnTo>
                  <a:lnTo>
                    <a:pt x="282651" y="28575"/>
                  </a:lnTo>
                  <a:lnTo>
                    <a:pt x="263915" y="63007"/>
                  </a:lnTo>
                  <a:lnTo>
                    <a:pt x="257124" y="109728"/>
                  </a:lnTo>
                  <a:lnTo>
                    <a:pt x="263915" y="156447"/>
                  </a:lnTo>
                  <a:lnTo>
                    <a:pt x="282651" y="190880"/>
                  </a:lnTo>
                  <a:lnTo>
                    <a:pt x="310873" y="212168"/>
                  </a:lnTo>
                  <a:lnTo>
                    <a:pt x="346125" y="219455"/>
                  </a:lnTo>
                  <a:lnTo>
                    <a:pt x="381554" y="212168"/>
                  </a:lnTo>
                  <a:lnTo>
                    <a:pt x="409867" y="190880"/>
                  </a:lnTo>
                  <a:lnTo>
                    <a:pt x="413065" y="185012"/>
                  </a:lnTo>
                  <a:lnTo>
                    <a:pt x="346125" y="185012"/>
                  </a:lnTo>
                  <a:lnTo>
                    <a:pt x="326242" y="180493"/>
                  </a:lnTo>
                  <a:lnTo>
                    <a:pt x="310730" y="166686"/>
                  </a:lnTo>
                  <a:lnTo>
                    <a:pt x="300648" y="143222"/>
                  </a:lnTo>
                  <a:lnTo>
                    <a:pt x="297052" y="109728"/>
                  </a:lnTo>
                  <a:lnTo>
                    <a:pt x="300648" y="76233"/>
                  </a:lnTo>
                  <a:lnTo>
                    <a:pt x="310730" y="52768"/>
                  </a:lnTo>
                  <a:lnTo>
                    <a:pt x="326242" y="38962"/>
                  </a:lnTo>
                  <a:lnTo>
                    <a:pt x="346125" y="34442"/>
                  </a:lnTo>
                  <a:lnTo>
                    <a:pt x="413065" y="34442"/>
                  </a:lnTo>
                  <a:lnTo>
                    <a:pt x="409867" y="28575"/>
                  </a:lnTo>
                  <a:lnTo>
                    <a:pt x="381554" y="7286"/>
                  </a:lnTo>
                  <a:lnTo>
                    <a:pt x="346125" y="0"/>
                  </a:lnTo>
                  <a:close/>
                </a:path>
                <a:path w="1190625" h="219710">
                  <a:moveTo>
                    <a:pt x="413065" y="34442"/>
                  </a:moveTo>
                  <a:lnTo>
                    <a:pt x="346125" y="34442"/>
                  </a:lnTo>
                  <a:lnTo>
                    <a:pt x="366185" y="38962"/>
                  </a:lnTo>
                  <a:lnTo>
                    <a:pt x="381787" y="52768"/>
                  </a:lnTo>
                  <a:lnTo>
                    <a:pt x="391902" y="76233"/>
                  </a:lnTo>
                  <a:lnTo>
                    <a:pt x="395503" y="109728"/>
                  </a:lnTo>
                  <a:lnTo>
                    <a:pt x="391902" y="143222"/>
                  </a:lnTo>
                  <a:lnTo>
                    <a:pt x="381787" y="166686"/>
                  </a:lnTo>
                  <a:lnTo>
                    <a:pt x="366185" y="180493"/>
                  </a:lnTo>
                  <a:lnTo>
                    <a:pt x="346125" y="185012"/>
                  </a:lnTo>
                  <a:lnTo>
                    <a:pt x="413065" y="185012"/>
                  </a:lnTo>
                  <a:lnTo>
                    <a:pt x="428636" y="156447"/>
                  </a:lnTo>
                  <a:lnTo>
                    <a:pt x="435432" y="109728"/>
                  </a:lnTo>
                  <a:lnTo>
                    <a:pt x="428636" y="63007"/>
                  </a:lnTo>
                  <a:lnTo>
                    <a:pt x="413065" y="34442"/>
                  </a:lnTo>
                  <a:close/>
                </a:path>
                <a:path w="1190625" h="219710">
                  <a:moveTo>
                    <a:pt x="1042314" y="163981"/>
                  </a:moveTo>
                  <a:lnTo>
                    <a:pt x="1025550" y="194766"/>
                  </a:lnTo>
                  <a:lnTo>
                    <a:pt x="1042061" y="205182"/>
                  </a:lnTo>
                  <a:lnTo>
                    <a:pt x="1061631" y="212940"/>
                  </a:lnTo>
                  <a:lnTo>
                    <a:pt x="1083200" y="217783"/>
                  </a:lnTo>
                  <a:lnTo>
                    <a:pt x="1105712" y="219455"/>
                  </a:lnTo>
                  <a:lnTo>
                    <a:pt x="1143079" y="214011"/>
                  </a:lnTo>
                  <a:lnTo>
                    <a:pt x="1169415" y="199224"/>
                  </a:lnTo>
                  <a:lnTo>
                    <a:pt x="1179572" y="185012"/>
                  </a:lnTo>
                  <a:lnTo>
                    <a:pt x="1105103" y="185012"/>
                  </a:lnTo>
                  <a:lnTo>
                    <a:pt x="1087320" y="183527"/>
                  </a:lnTo>
                  <a:lnTo>
                    <a:pt x="1070508" y="179297"/>
                  </a:lnTo>
                  <a:lnTo>
                    <a:pt x="1055296" y="172668"/>
                  </a:lnTo>
                  <a:lnTo>
                    <a:pt x="1042314" y="163981"/>
                  </a:lnTo>
                  <a:close/>
                </a:path>
                <a:path w="1190625" h="219710">
                  <a:moveTo>
                    <a:pt x="1177645" y="3048"/>
                  </a:moveTo>
                  <a:lnTo>
                    <a:pt x="1052372" y="3048"/>
                  </a:lnTo>
                  <a:lnTo>
                    <a:pt x="1041400" y="119176"/>
                  </a:lnTo>
                  <a:lnTo>
                    <a:pt x="1092911" y="119176"/>
                  </a:lnTo>
                  <a:lnTo>
                    <a:pt x="1120509" y="121496"/>
                  </a:lnTo>
                  <a:lnTo>
                    <a:pt x="1138135" y="128130"/>
                  </a:lnTo>
                  <a:lnTo>
                    <a:pt x="1147475" y="138593"/>
                  </a:lnTo>
                  <a:lnTo>
                    <a:pt x="1150213" y="152399"/>
                  </a:lnTo>
                  <a:lnTo>
                    <a:pt x="1147151" y="165982"/>
                  </a:lnTo>
                  <a:lnTo>
                    <a:pt x="1138288" y="176249"/>
                  </a:lnTo>
                  <a:lnTo>
                    <a:pt x="1124110" y="182746"/>
                  </a:lnTo>
                  <a:lnTo>
                    <a:pt x="1105103" y="185012"/>
                  </a:lnTo>
                  <a:lnTo>
                    <a:pt x="1179572" y="185012"/>
                  </a:lnTo>
                  <a:lnTo>
                    <a:pt x="1185008" y="177407"/>
                  </a:lnTo>
                  <a:lnTo>
                    <a:pt x="1190142" y="150875"/>
                  </a:lnTo>
                  <a:lnTo>
                    <a:pt x="1185203" y="124739"/>
                  </a:lnTo>
                  <a:lnTo>
                    <a:pt x="1169606" y="104089"/>
                  </a:lnTo>
                  <a:lnTo>
                    <a:pt x="1142179" y="90525"/>
                  </a:lnTo>
                  <a:lnTo>
                    <a:pt x="1101750" y="85648"/>
                  </a:lnTo>
                  <a:lnTo>
                    <a:pt x="1081328" y="85648"/>
                  </a:lnTo>
                  <a:lnTo>
                    <a:pt x="1085900" y="36271"/>
                  </a:lnTo>
                  <a:lnTo>
                    <a:pt x="1177645" y="36271"/>
                  </a:lnTo>
                  <a:lnTo>
                    <a:pt x="1177645" y="3048"/>
                  </a:lnTo>
                  <a:close/>
                </a:path>
                <a:path w="1190625" h="219710">
                  <a:moveTo>
                    <a:pt x="815073" y="3048"/>
                  </a:moveTo>
                  <a:lnTo>
                    <a:pt x="730338" y="3048"/>
                  </a:lnTo>
                  <a:lnTo>
                    <a:pt x="730338" y="36271"/>
                  </a:lnTo>
                  <a:lnTo>
                    <a:pt x="775449" y="36271"/>
                  </a:lnTo>
                  <a:lnTo>
                    <a:pt x="775449" y="216407"/>
                  </a:lnTo>
                  <a:lnTo>
                    <a:pt x="815073" y="216407"/>
                  </a:lnTo>
                  <a:lnTo>
                    <a:pt x="815073" y="3048"/>
                  </a:lnTo>
                  <a:close/>
                </a:path>
                <a:path w="1190625" h="219710">
                  <a:moveTo>
                    <a:pt x="997074" y="34442"/>
                  </a:moveTo>
                  <a:lnTo>
                    <a:pt x="923950" y="34442"/>
                  </a:lnTo>
                  <a:lnTo>
                    <a:pt x="941200" y="36509"/>
                  </a:lnTo>
                  <a:lnTo>
                    <a:pt x="953592" y="42519"/>
                  </a:lnTo>
                  <a:lnTo>
                    <a:pt x="961069" y="52187"/>
                  </a:lnTo>
                  <a:lnTo>
                    <a:pt x="963574" y="65227"/>
                  </a:lnTo>
                  <a:lnTo>
                    <a:pt x="962679" y="74361"/>
                  </a:lnTo>
                  <a:lnTo>
                    <a:pt x="959154" y="84353"/>
                  </a:lnTo>
                  <a:lnTo>
                    <a:pt x="951744" y="95831"/>
                  </a:lnTo>
                  <a:lnTo>
                    <a:pt x="939190" y="109423"/>
                  </a:lnTo>
                  <a:lnTo>
                    <a:pt x="854456" y="189889"/>
                  </a:lnTo>
                  <a:lnTo>
                    <a:pt x="854456" y="216407"/>
                  </a:lnTo>
                  <a:lnTo>
                    <a:pt x="1011732" y="216407"/>
                  </a:lnTo>
                  <a:lnTo>
                    <a:pt x="1011732" y="182879"/>
                  </a:lnTo>
                  <a:lnTo>
                    <a:pt x="911148" y="182879"/>
                  </a:lnTo>
                  <a:lnTo>
                    <a:pt x="968146" y="128625"/>
                  </a:lnTo>
                  <a:lnTo>
                    <a:pt x="986143" y="109313"/>
                  </a:lnTo>
                  <a:lnTo>
                    <a:pt x="996911" y="92316"/>
                  </a:lnTo>
                  <a:lnTo>
                    <a:pt x="1002136" y="76633"/>
                  </a:lnTo>
                  <a:lnTo>
                    <a:pt x="1003503" y="61264"/>
                  </a:lnTo>
                  <a:lnTo>
                    <a:pt x="998112" y="35747"/>
                  </a:lnTo>
                  <a:lnTo>
                    <a:pt x="997074" y="34442"/>
                  </a:lnTo>
                  <a:close/>
                </a:path>
                <a:path w="1190625" h="219710">
                  <a:moveTo>
                    <a:pt x="927303" y="0"/>
                  </a:moveTo>
                  <a:lnTo>
                    <a:pt x="902161" y="2395"/>
                  </a:lnTo>
                  <a:lnTo>
                    <a:pt x="879792" y="9334"/>
                  </a:lnTo>
                  <a:lnTo>
                    <a:pt x="860909" y="20445"/>
                  </a:lnTo>
                  <a:lnTo>
                    <a:pt x="846226" y="35356"/>
                  </a:lnTo>
                  <a:lnTo>
                    <a:pt x="873963" y="56692"/>
                  </a:lnTo>
                  <a:lnTo>
                    <a:pt x="883873" y="46786"/>
                  </a:lnTo>
                  <a:lnTo>
                    <a:pt x="895642" y="39852"/>
                  </a:lnTo>
                  <a:lnTo>
                    <a:pt x="909067" y="35775"/>
                  </a:lnTo>
                  <a:lnTo>
                    <a:pt x="923950" y="34442"/>
                  </a:lnTo>
                  <a:lnTo>
                    <a:pt x="997074" y="34442"/>
                  </a:lnTo>
                  <a:lnTo>
                    <a:pt x="982776" y="16459"/>
                  </a:lnTo>
                  <a:lnTo>
                    <a:pt x="958754" y="4257"/>
                  </a:lnTo>
                  <a:lnTo>
                    <a:pt x="927303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47253" y="5448616"/>
              <a:ext cx="1190625" cy="219710"/>
            </a:xfrm>
            <a:custGeom>
              <a:avLst/>
              <a:gdLst/>
              <a:ahLst/>
              <a:cxnLst/>
              <a:rect l="l" t="t" r="r" b="b"/>
              <a:pathLst>
                <a:path w="1190625" h="219710">
                  <a:moveTo>
                    <a:pt x="485686" y="167944"/>
                  </a:moveTo>
                  <a:lnTo>
                    <a:pt x="495377" y="169754"/>
                  </a:lnTo>
                  <a:lnTo>
                    <a:pt x="503326" y="174879"/>
                  </a:lnTo>
                  <a:lnTo>
                    <a:pt x="508703" y="182860"/>
                  </a:lnTo>
                  <a:lnTo>
                    <a:pt x="510679" y="193243"/>
                  </a:lnTo>
                  <a:lnTo>
                    <a:pt x="508703" y="203368"/>
                  </a:lnTo>
                  <a:lnTo>
                    <a:pt x="503326" y="211378"/>
                  </a:lnTo>
                  <a:lnTo>
                    <a:pt x="495377" y="216646"/>
                  </a:lnTo>
                  <a:lnTo>
                    <a:pt x="485686" y="218541"/>
                  </a:lnTo>
                  <a:lnTo>
                    <a:pt x="475994" y="216646"/>
                  </a:lnTo>
                  <a:lnTo>
                    <a:pt x="468045" y="211378"/>
                  </a:lnTo>
                  <a:lnTo>
                    <a:pt x="462668" y="203368"/>
                  </a:lnTo>
                  <a:lnTo>
                    <a:pt x="460692" y="193243"/>
                  </a:lnTo>
                  <a:lnTo>
                    <a:pt x="462668" y="182860"/>
                  </a:lnTo>
                  <a:lnTo>
                    <a:pt x="468045" y="174879"/>
                  </a:lnTo>
                  <a:lnTo>
                    <a:pt x="475994" y="169754"/>
                  </a:lnTo>
                  <a:lnTo>
                    <a:pt x="485686" y="167944"/>
                  </a:lnTo>
                  <a:close/>
                </a:path>
                <a:path w="1190625" h="219710">
                  <a:moveTo>
                    <a:pt x="0" y="131368"/>
                  </a:moveTo>
                  <a:lnTo>
                    <a:pt x="140512" y="131368"/>
                  </a:lnTo>
                  <a:lnTo>
                    <a:pt x="140512" y="161848"/>
                  </a:lnTo>
                  <a:lnTo>
                    <a:pt x="0" y="161848"/>
                  </a:lnTo>
                  <a:lnTo>
                    <a:pt x="0" y="131368"/>
                  </a:lnTo>
                  <a:close/>
                </a:path>
                <a:path w="1190625" h="219710">
                  <a:moveTo>
                    <a:pt x="0" y="57607"/>
                  </a:moveTo>
                  <a:lnTo>
                    <a:pt x="140512" y="57607"/>
                  </a:lnTo>
                  <a:lnTo>
                    <a:pt x="140512" y="88087"/>
                  </a:lnTo>
                  <a:lnTo>
                    <a:pt x="0" y="88087"/>
                  </a:lnTo>
                  <a:lnTo>
                    <a:pt x="0" y="57607"/>
                  </a:lnTo>
                  <a:close/>
                </a:path>
                <a:path w="1190625" h="219710">
                  <a:moveTo>
                    <a:pt x="625525" y="34442"/>
                  </a:moveTo>
                  <a:lnTo>
                    <a:pt x="605642" y="38962"/>
                  </a:lnTo>
                  <a:lnTo>
                    <a:pt x="590130" y="52768"/>
                  </a:lnTo>
                  <a:lnTo>
                    <a:pt x="580048" y="76233"/>
                  </a:lnTo>
                  <a:lnTo>
                    <a:pt x="576452" y="109728"/>
                  </a:lnTo>
                  <a:lnTo>
                    <a:pt x="580048" y="143222"/>
                  </a:lnTo>
                  <a:lnTo>
                    <a:pt x="590130" y="166687"/>
                  </a:lnTo>
                  <a:lnTo>
                    <a:pt x="605642" y="180493"/>
                  </a:lnTo>
                  <a:lnTo>
                    <a:pt x="625525" y="185013"/>
                  </a:lnTo>
                  <a:lnTo>
                    <a:pt x="645585" y="180493"/>
                  </a:lnTo>
                  <a:lnTo>
                    <a:pt x="661187" y="166687"/>
                  </a:lnTo>
                  <a:lnTo>
                    <a:pt x="671302" y="143222"/>
                  </a:lnTo>
                  <a:lnTo>
                    <a:pt x="674903" y="109728"/>
                  </a:lnTo>
                  <a:lnTo>
                    <a:pt x="671302" y="76233"/>
                  </a:lnTo>
                  <a:lnTo>
                    <a:pt x="661187" y="52768"/>
                  </a:lnTo>
                  <a:lnTo>
                    <a:pt x="645585" y="38962"/>
                  </a:lnTo>
                  <a:lnTo>
                    <a:pt x="625525" y="34442"/>
                  </a:lnTo>
                  <a:close/>
                </a:path>
                <a:path w="1190625" h="219710">
                  <a:moveTo>
                    <a:pt x="346125" y="34442"/>
                  </a:moveTo>
                  <a:lnTo>
                    <a:pt x="326242" y="38962"/>
                  </a:lnTo>
                  <a:lnTo>
                    <a:pt x="310730" y="52768"/>
                  </a:lnTo>
                  <a:lnTo>
                    <a:pt x="300648" y="76233"/>
                  </a:lnTo>
                  <a:lnTo>
                    <a:pt x="297052" y="109728"/>
                  </a:lnTo>
                  <a:lnTo>
                    <a:pt x="300648" y="143222"/>
                  </a:lnTo>
                  <a:lnTo>
                    <a:pt x="310730" y="166687"/>
                  </a:lnTo>
                  <a:lnTo>
                    <a:pt x="326242" y="180493"/>
                  </a:lnTo>
                  <a:lnTo>
                    <a:pt x="346125" y="185013"/>
                  </a:lnTo>
                  <a:lnTo>
                    <a:pt x="366185" y="180493"/>
                  </a:lnTo>
                  <a:lnTo>
                    <a:pt x="381787" y="166687"/>
                  </a:lnTo>
                  <a:lnTo>
                    <a:pt x="391902" y="143222"/>
                  </a:lnTo>
                  <a:lnTo>
                    <a:pt x="395503" y="109728"/>
                  </a:lnTo>
                  <a:lnTo>
                    <a:pt x="391902" y="76233"/>
                  </a:lnTo>
                  <a:lnTo>
                    <a:pt x="381787" y="52768"/>
                  </a:lnTo>
                  <a:lnTo>
                    <a:pt x="366185" y="38962"/>
                  </a:lnTo>
                  <a:lnTo>
                    <a:pt x="346125" y="34442"/>
                  </a:lnTo>
                  <a:close/>
                </a:path>
                <a:path w="1190625" h="219710">
                  <a:moveTo>
                    <a:pt x="1052372" y="3048"/>
                  </a:moveTo>
                  <a:lnTo>
                    <a:pt x="1177645" y="3048"/>
                  </a:lnTo>
                  <a:lnTo>
                    <a:pt x="1177645" y="36271"/>
                  </a:lnTo>
                  <a:lnTo>
                    <a:pt x="1085900" y="36271"/>
                  </a:lnTo>
                  <a:lnTo>
                    <a:pt x="1081328" y="85648"/>
                  </a:lnTo>
                  <a:lnTo>
                    <a:pt x="1101750" y="85648"/>
                  </a:lnTo>
                  <a:lnTo>
                    <a:pt x="1142179" y="90525"/>
                  </a:lnTo>
                  <a:lnTo>
                    <a:pt x="1169606" y="104089"/>
                  </a:lnTo>
                  <a:lnTo>
                    <a:pt x="1185203" y="124739"/>
                  </a:lnTo>
                  <a:lnTo>
                    <a:pt x="1190142" y="150876"/>
                  </a:lnTo>
                  <a:lnTo>
                    <a:pt x="1185008" y="177407"/>
                  </a:lnTo>
                  <a:lnTo>
                    <a:pt x="1169415" y="199224"/>
                  </a:lnTo>
                  <a:lnTo>
                    <a:pt x="1143079" y="214012"/>
                  </a:lnTo>
                  <a:lnTo>
                    <a:pt x="1105712" y="219456"/>
                  </a:lnTo>
                  <a:lnTo>
                    <a:pt x="1083200" y="217784"/>
                  </a:lnTo>
                  <a:lnTo>
                    <a:pt x="1061630" y="212940"/>
                  </a:lnTo>
                  <a:lnTo>
                    <a:pt x="1042061" y="205182"/>
                  </a:lnTo>
                  <a:lnTo>
                    <a:pt x="1025550" y="194767"/>
                  </a:lnTo>
                  <a:lnTo>
                    <a:pt x="1042314" y="163982"/>
                  </a:lnTo>
                  <a:lnTo>
                    <a:pt x="1055296" y="172669"/>
                  </a:lnTo>
                  <a:lnTo>
                    <a:pt x="1070508" y="179298"/>
                  </a:lnTo>
                  <a:lnTo>
                    <a:pt x="1087319" y="183527"/>
                  </a:lnTo>
                  <a:lnTo>
                    <a:pt x="1105103" y="185013"/>
                  </a:lnTo>
                  <a:lnTo>
                    <a:pt x="1124110" y="182746"/>
                  </a:lnTo>
                  <a:lnTo>
                    <a:pt x="1138288" y="176250"/>
                  </a:lnTo>
                  <a:lnTo>
                    <a:pt x="1147151" y="165982"/>
                  </a:lnTo>
                  <a:lnTo>
                    <a:pt x="1150213" y="152400"/>
                  </a:lnTo>
                  <a:lnTo>
                    <a:pt x="1147475" y="138593"/>
                  </a:lnTo>
                  <a:lnTo>
                    <a:pt x="1138135" y="128130"/>
                  </a:lnTo>
                  <a:lnTo>
                    <a:pt x="1120509" y="121496"/>
                  </a:lnTo>
                  <a:lnTo>
                    <a:pt x="1092911" y="119176"/>
                  </a:lnTo>
                  <a:lnTo>
                    <a:pt x="1041399" y="119176"/>
                  </a:lnTo>
                  <a:lnTo>
                    <a:pt x="1052372" y="3048"/>
                  </a:lnTo>
                  <a:close/>
                </a:path>
                <a:path w="1190625" h="219710">
                  <a:moveTo>
                    <a:pt x="730338" y="3048"/>
                  </a:moveTo>
                  <a:lnTo>
                    <a:pt x="815073" y="3048"/>
                  </a:lnTo>
                  <a:lnTo>
                    <a:pt x="815073" y="216408"/>
                  </a:lnTo>
                  <a:lnTo>
                    <a:pt x="775449" y="216408"/>
                  </a:lnTo>
                  <a:lnTo>
                    <a:pt x="775449" y="36271"/>
                  </a:lnTo>
                  <a:lnTo>
                    <a:pt x="730338" y="36271"/>
                  </a:lnTo>
                  <a:lnTo>
                    <a:pt x="730338" y="3048"/>
                  </a:lnTo>
                  <a:close/>
                </a:path>
                <a:path w="1190625" h="219710">
                  <a:moveTo>
                    <a:pt x="927303" y="0"/>
                  </a:moveTo>
                  <a:lnTo>
                    <a:pt x="958754" y="4257"/>
                  </a:lnTo>
                  <a:lnTo>
                    <a:pt x="982776" y="16459"/>
                  </a:lnTo>
                  <a:lnTo>
                    <a:pt x="998111" y="35747"/>
                  </a:lnTo>
                  <a:lnTo>
                    <a:pt x="1003503" y="61264"/>
                  </a:lnTo>
                  <a:lnTo>
                    <a:pt x="1002136" y="76633"/>
                  </a:lnTo>
                  <a:lnTo>
                    <a:pt x="996911" y="92316"/>
                  </a:lnTo>
                  <a:lnTo>
                    <a:pt x="986143" y="109313"/>
                  </a:lnTo>
                  <a:lnTo>
                    <a:pt x="968146" y="128625"/>
                  </a:lnTo>
                  <a:lnTo>
                    <a:pt x="911148" y="182880"/>
                  </a:lnTo>
                  <a:lnTo>
                    <a:pt x="1011732" y="182880"/>
                  </a:lnTo>
                  <a:lnTo>
                    <a:pt x="1011732" y="216408"/>
                  </a:lnTo>
                  <a:lnTo>
                    <a:pt x="854455" y="216408"/>
                  </a:lnTo>
                  <a:lnTo>
                    <a:pt x="854455" y="189890"/>
                  </a:lnTo>
                  <a:lnTo>
                    <a:pt x="939190" y="109423"/>
                  </a:lnTo>
                  <a:lnTo>
                    <a:pt x="951744" y="95831"/>
                  </a:lnTo>
                  <a:lnTo>
                    <a:pt x="959154" y="84353"/>
                  </a:lnTo>
                  <a:lnTo>
                    <a:pt x="962678" y="74361"/>
                  </a:lnTo>
                  <a:lnTo>
                    <a:pt x="963574" y="65227"/>
                  </a:lnTo>
                  <a:lnTo>
                    <a:pt x="961069" y="52187"/>
                  </a:lnTo>
                  <a:lnTo>
                    <a:pt x="953592" y="42519"/>
                  </a:lnTo>
                  <a:lnTo>
                    <a:pt x="941200" y="36509"/>
                  </a:lnTo>
                  <a:lnTo>
                    <a:pt x="923950" y="34442"/>
                  </a:lnTo>
                  <a:lnTo>
                    <a:pt x="909067" y="35775"/>
                  </a:lnTo>
                  <a:lnTo>
                    <a:pt x="895642" y="39852"/>
                  </a:lnTo>
                  <a:lnTo>
                    <a:pt x="883873" y="46786"/>
                  </a:lnTo>
                  <a:lnTo>
                    <a:pt x="873963" y="56692"/>
                  </a:lnTo>
                  <a:lnTo>
                    <a:pt x="846226" y="35356"/>
                  </a:lnTo>
                  <a:lnTo>
                    <a:pt x="860909" y="20445"/>
                  </a:lnTo>
                  <a:lnTo>
                    <a:pt x="879792" y="9334"/>
                  </a:lnTo>
                  <a:lnTo>
                    <a:pt x="902161" y="2395"/>
                  </a:lnTo>
                  <a:lnTo>
                    <a:pt x="927303" y="0"/>
                  </a:lnTo>
                  <a:close/>
                </a:path>
                <a:path w="1190625" h="219710">
                  <a:moveTo>
                    <a:pt x="625525" y="0"/>
                  </a:moveTo>
                  <a:lnTo>
                    <a:pt x="660953" y="7286"/>
                  </a:lnTo>
                  <a:lnTo>
                    <a:pt x="689267" y="28575"/>
                  </a:lnTo>
                  <a:lnTo>
                    <a:pt x="708036" y="63007"/>
                  </a:lnTo>
                  <a:lnTo>
                    <a:pt x="714832" y="109728"/>
                  </a:lnTo>
                  <a:lnTo>
                    <a:pt x="708036" y="156448"/>
                  </a:lnTo>
                  <a:lnTo>
                    <a:pt x="689267" y="190881"/>
                  </a:lnTo>
                  <a:lnTo>
                    <a:pt x="660953" y="212169"/>
                  </a:lnTo>
                  <a:lnTo>
                    <a:pt x="625525" y="219456"/>
                  </a:lnTo>
                  <a:lnTo>
                    <a:pt x="590273" y="212169"/>
                  </a:lnTo>
                  <a:lnTo>
                    <a:pt x="562051" y="190881"/>
                  </a:lnTo>
                  <a:lnTo>
                    <a:pt x="543315" y="156448"/>
                  </a:lnTo>
                  <a:lnTo>
                    <a:pt x="536524" y="109728"/>
                  </a:lnTo>
                  <a:lnTo>
                    <a:pt x="543315" y="63007"/>
                  </a:lnTo>
                  <a:lnTo>
                    <a:pt x="562051" y="28575"/>
                  </a:lnTo>
                  <a:lnTo>
                    <a:pt x="590273" y="7286"/>
                  </a:lnTo>
                  <a:lnTo>
                    <a:pt x="625525" y="0"/>
                  </a:lnTo>
                  <a:close/>
                </a:path>
                <a:path w="1190625" h="219710">
                  <a:moveTo>
                    <a:pt x="346125" y="0"/>
                  </a:moveTo>
                  <a:lnTo>
                    <a:pt x="381554" y="7286"/>
                  </a:lnTo>
                  <a:lnTo>
                    <a:pt x="409867" y="28575"/>
                  </a:lnTo>
                  <a:lnTo>
                    <a:pt x="428636" y="63007"/>
                  </a:lnTo>
                  <a:lnTo>
                    <a:pt x="435432" y="109728"/>
                  </a:lnTo>
                  <a:lnTo>
                    <a:pt x="428636" y="156448"/>
                  </a:lnTo>
                  <a:lnTo>
                    <a:pt x="409867" y="190881"/>
                  </a:lnTo>
                  <a:lnTo>
                    <a:pt x="381554" y="212169"/>
                  </a:lnTo>
                  <a:lnTo>
                    <a:pt x="346125" y="219456"/>
                  </a:lnTo>
                  <a:lnTo>
                    <a:pt x="310873" y="212169"/>
                  </a:lnTo>
                  <a:lnTo>
                    <a:pt x="282651" y="190881"/>
                  </a:lnTo>
                  <a:lnTo>
                    <a:pt x="263915" y="156448"/>
                  </a:lnTo>
                  <a:lnTo>
                    <a:pt x="257124" y="109728"/>
                  </a:lnTo>
                  <a:lnTo>
                    <a:pt x="263915" y="63007"/>
                  </a:lnTo>
                  <a:lnTo>
                    <a:pt x="282651" y="28575"/>
                  </a:lnTo>
                  <a:lnTo>
                    <a:pt x="310873" y="7286"/>
                  </a:lnTo>
                  <a:lnTo>
                    <a:pt x="346125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88879" y="5413247"/>
              <a:ext cx="1018031" cy="27736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108377" y="5436361"/>
              <a:ext cx="958215" cy="219710"/>
            </a:xfrm>
            <a:custGeom>
              <a:avLst/>
              <a:gdLst/>
              <a:ahLst/>
              <a:cxnLst/>
              <a:rect l="l" t="t" r="r" b="b"/>
              <a:pathLst>
                <a:path w="958215" h="219710">
                  <a:moveTo>
                    <a:pt x="312648" y="167944"/>
                  </a:moveTo>
                  <a:lnTo>
                    <a:pt x="302956" y="169754"/>
                  </a:lnTo>
                  <a:lnTo>
                    <a:pt x="295008" y="174878"/>
                  </a:lnTo>
                  <a:lnTo>
                    <a:pt x="289631" y="182860"/>
                  </a:lnTo>
                  <a:lnTo>
                    <a:pt x="287654" y="193243"/>
                  </a:lnTo>
                  <a:lnTo>
                    <a:pt x="289631" y="203368"/>
                  </a:lnTo>
                  <a:lnTo>
                    <a:pt x="295008" y="211378"/>
                  </a:lnTo>
                  <a:lnTo>
                    <a:pt x="302956" y="216646"/>
                  </a:lnTo>
                  <a:lnTo>
                    <a:pt x="312648" y="218541"/>
                  </a:lnTo>
                  <a:lnTo>
                    <a:pt x="322340" y="216646"/>
                  </a:lnTo>
                  <a:lnTo>
                    <a:pt x="330288" y="211378"/>
                  </a:lnTo>
                  <a:lnTo>
                    <a:pt x="335665" y="203368"/>
                  </a:lnTo>
                  <a:lnTo>
                    <a:pt x="337642" y="193243"/>
                  </a:lnTo>
                  <a:lnTo>
                    <a:pt x="335665" y="182860"/>
                  </a:lnTo>
                  <a:lnTo>
                    <a:pt x="330288" y="174878"/>
                  </a:lnTo>
                  <a:lnTo>
                    <a:pt x="322340" y="169754"/>
                  </a:lnTo>
                  <a:lnTo>
                    <a:pt x="312648" y="167944"/>
                  </a:lnTo>
                  <a:close/>
                </a:path>
                <a:path w="958215" h="219710">
                  <a:moveTo>
                    <a:pt x="140512" y="131368"/>
                  </a:moveTo>
                  <a:lnTo>
                    <a:pt x="0" y="131368"/>
                  </a:lnTo>
                  <a:lnTo>
                    <a:pt x="0" y="161848"/>
                  </a:lnTo>
                  <a:lnTo>
                    <a:pt x="140512" y="161848"/>
                  </a:lnTo>
                  <a:lnTo>
                    <a:pt x="140512" y="131368"/>
                  </a:lnTo>
                  <a:close/>
                </a:path>
                <a:path w="958215" h="219710">
                  <a:moveTo>
                    <a:pt x="906538" y="101498"/>
                  </a:moveTo>
                  <a:lnTo>
                    <a:pt x="885726" y="105713"/>
                  </a:lnTo>
                  <a:lnTo>
                    <a:pt x="869657" y="117614"/>
                  </a:lnTo>
                  <a:lnTo>
                    <a:pt x="859304" y="136088"/>
                  </a:lnTo>
                  <a:lnTo>
                    <a:pt x="855637" y="160019"/>
                  </a:lnTo>
                  <a:lnTo>
                    <a:pt x="859304" y="183951"/>
                  </a:lnTo>
                  <a:lnTo>
                    <a:pt x="869657" y="202425"/>
                  </a:lnTo>
                  <a:lnTo>
                    <a:pt x="885726" y="214326"/>
                  </a:lnTo>
                  <a:lnTo>
                    <a:pt x="906538" y="218541"/>
                  </a:lnTo>
                  <a:lnTo>
                    <a:pt x="927398" y="214326"/>
                  </a:lnTo>
                  <a:lnTo>
                    <a:pt x="943571" y="202425"/>
                  </a:lnTo>
                  <a:lnTo>
                    <a:pt x="946526" y="197205"/>
                  </a:lnTo>
                  <a:lnTo>
                    <a:pt x="906538" y="197205"/>
                  </a:lnTo>
                  <a:lnTo>
                    <a:pt x="895627" y="194738"/>
                  </a:lnTo>
                  <a:lnTo>
                    <a:pt x="887374" y="187528"/>
                  </a:lnTo>
                  <a:lnTo>
                    <a:pt x="882149" y="175860"/>
                  </a:lnTo>
                  <a:lnTo>
                    <a:pt x="880325" y="160019"/>
                  </a:lnTo>
                  <a:lnTo>
                    <a:pt x="882149" y="144179"/>
                  </a:lnTo>
                  <a:lnTo>
                    <a:pt x="887374" y="132511"/>
                  </a:lnTo>
                  <a:lnTo>
                    <a:pt x="895627" y="125301"/>
                  </a:lnTo>
                  <a:lnTo>
                    <a:pt x="906538" y="122834"/>
                  </a:lnTo>
                  <a:lnTo>
                    <a:pt x="946526" y="122834"/>
                  </a:lnTo>
                  <a:lnTo>
                    <a:pt x="943571" y="117614"/>
                  </a:lnTo>
                  <a:lnTo>
                    <a:pt x="927398" y="105713"/>
                  </a:lnTo>
                  <a:lnTo>
                    <a:pt x="906538" y="101498"/>
                  </a:lnTo>
                  <a:close/>
                </a:path>
                <a:path w="958215" h="219710">
                  <a:moveTo>
                    <a:pt x="924521" y="3047"/>
                  </a:moveTo>
                  <a:lnTo>
                    <a:pt x="894651" y="3047"/>
                  </a:lnTo>
                  <a:lnTo>
                    <a:pt x="748957" y="216407"/>
                  </a:lnTo>
                  <a:lnTo>
                    <a:pt x="778827" y="216407"/>
                  </a:lnTo>
                  <a:lnTo>
                    <a:pt x="924521" y="3047"/>
                  </a:lnTo>
                  <a:close/>
                </a:path>
                <a:path w="958215" h="219710">
                  <a:moveTo>
                    <a:pt x="946526" y="122834"/>
                  </a:moveTo>
                  <a:lnTo>
                    <a:pt x="906538" y="122834"/>
                  </a:lnTo>
                  <a:lnTo>
                    <a:pt x="917449" y="125344"/>
                  </a:lnTo>
                  <a:lnTo>
                    <a:pt x="925702" y="132626"/>
                  </a:lnTo>
                  <a:lnTo>
                    <a:pt x="930927" y="144308"/>
                  </a:lnTo>
                  <a:lnTo>
                    <a:pt x="932751" y="160019"/>
                  </a:lnTo>
                  <a:lnTo>
                    <a:pt x="930927" y="175731"/>
                  </a:lnTo>
                  <a:lnTo>
                    <a:pt x="925702" y="187413"/>
                  </a:lnTo>
                  <a:lnTo>
                    <a:pt x="917449" y="194695"/>
                  </a:lnTo>
                  <a:lnTo>
                    <a:pt x="906538" y="197205"/>
                  </a:lnTo>
                  <a:lnTo>
                    <a:pt x="946526" y="197205"/>
                  </a:lnTo>
                  <a:lnTo>
                    <a:pt x="954030" y="183951"/>
                  </a:lnTo>
                  <a:lnTo>
                    <a:pt x="957745" y="160019"/>
                  </a:lnTo>
                  <a:lnTo>
                    <a:pt x="954030" y="136088"/>
                  </a:lnTo>
                  <a:lnTo>
                    <a:pt x="946526" y="122834"/>
                  </a:lnTo>
                  <a:close/>
                </a:path>
                <a:path w="958215" h="219710">
                  <a:moveTo>
                    <a:pt x="766635" y="914"/>
                  </a:moveTo>
                  <a:lnTo>
                    <a:pt x="745823" y="5129"/>
                  </a:lnTo>
                  <a:lnTo>
                    <a:pt x="729754" y="17030"/>
                  </a:lnTo>
                  <a:lnTo>
                    <a:pt x="719401" y="35504"/>
                  </a:lnTo>
                  <a:lnTo>
                    <a:pt x="715733" y="59435"/>
                  </a:lnTo>
                  <a:lnTo>
                    <a:pt x="719401" y="83367"/>
                  </a:lnTo>
                  <a:lnTo>
                    <a:pt x="729754" y="101841"/>
                  </a:lnTo>
                  <a:lnTo>
                    <a:pt x="745823" y="113742"/>
                  </a:lnTo>
                  <a:lnTo>
                    <a:pt x="766635" y="117957"/>
                  </a:lnTo>
                  <a:lnTo>
                    <a:pt x="787495" y="113785"/>
                  </a:lnTo>
                  <a:lnTo>
                    <a:pt x="803668" y="101955"/>
                  </a:lnTo>
                  <a:lnTo>
                    <a:pt x="806690" y="96621"/>
                  </a:lnTo>
                  <a:lnTo>
                    <a:pt x="766635" y="96621"/>
                  </a:lnTo>
                  <a:lnTo>
                    <a:pt x="755853" y="94111"/>
                  </a:lnTo>
                  <a:lnTo>
                    <a:pt x="747585" y="86829"/>
                  </a:lnTo>
                  <a:lnTo>
                    <a:pt x="742289" y="75147"/>
                  </a:lnTo>
                  <a:lnTo>
                    <a:pt x="740422" y="59435"/>
                  </a:lnTo>
                  <a:lnTo>
                    <a:pt x="742289" y="43724"/>
                  </a:lnTo>
                  <a:lnTo>
                    <a:pt x="747585" y="32042"/>
                  </a:lnTo>
                  <a:lnTo>
                    <a:pt x="755853" y="24760"/>
                  </a:lnTo>
                  <a:lnTo>
                    <a:pt x="766635" y="22250"/>
                  </a:lnTo>
                  <a:lnTo>
                    <a:pt x="806690" y="22250"/>
                  </a:lnTo>
                  <a:lnTo>
                    <a:pt x="803668" y="16916"/>
                  </a:lnTo>
                  <a:lnTo>
                    <a:pt x="787495" y="5086"/>
                  </a:lnTo>
                  <a:lnTo>
                    <a:pt x="766635" y="914"/>
                  </a:lnTo>
                  <a:close/>
                </a:path>
                <a:path w="958215" h="219710">
                  <a:moveTo>
                    <a:pt x="806690" y="22250"/>
                  </a:moveTo>
                  <a:lnTo>
                    <a:pt x="766635" y="22250"/>
                  </a:lnTo>
                  <a:lnTo>
                    <a:pt x="777674" y="24717"/>
                  </a:lnTo>
                  <a:lnTo>
                    <a:pt x="785914" y="31927"/>
                  </a:lnTo>
                  <a:lnTo>
                    <a:pt x="791067" y="43595"/>
                  </a:lnTo>
                  <a:lnTo>
                    <a:pt x="792848" y="59435"/>
                  </a:lnTo>
                  <a:lnTo>
                    <a:pt x="791067" y="75276"/>
                  </a:lnTo>
                  <a:lnTo>
                    <a:pt x="785914" y="86944"/>
                  </a:lnTo>
                  <a:lnTo>
                    <a:pt x="777674" y="94154"/>
                  </a:lnTo>
                  <a:lnTo>
                    <a:pt x="766635" y="96621"/>
                  </a:lnTo>
                  <a:lnTo>
                    <a:pt x="806690" y="96621"/>
                  </a:lnTo>
                  <a:lnTo>
                    <a:pt x="814127" y="83496"/>
                  </a:lnTo>
                  <a:lnTo>
                    <a:pt x="817841" y="59435"/>
                  </a:lnTo>
                  <a:lnTo>
                    <a:pt x="814127" y="35375"/>
                  </a:lnTo>
                  <a:lnTo>
                    <a:pt x="806690" y="22250"/>
                  </a:lnTo>
                  <a:close/>
                </a:path>
                <a:path w="958215" h="219710">
                  <a:moveTo>
                    <a:pt x="140512" y="57607"/>
                  </a:moveTo>
                  <a:lnTo>
                    <a:pt x="0" y="57607"/>
                  </a:lnTo>
                  <a:lnTo>
                    <a:pt x="0" y="88087"/>
                  </a:lnTo>
                  <a:lnTo>
                    <a:pt x="140512" y="88087"/>
                  </a:lnTo>
                  <a:lnTo>
                    <a:pt x="140512" y="57607"/>
                  </a:lnTo>
                  <a:close/>
                </a:path>
                <a:path w="958215" h="219710">
                  <a:moveTo>
                    <a:pt x="548601" y="163982"/>
                  </a:moveTo>
                  <a:lnTo>
                    <a:pt x="531837" y="194767"/>
                  </a:lnTo>
                  <a:lnTo>
                    <a:pt x="548349" y="205182"/>
                  </a:lnTo>
                  <a:lnTo>
                    <a:pt x="567918" y="212940"/>
                  </a:lnTo>
                  <a:lnTo>
                    <a:pt x="589487" y="217784"/>
                  </a:lnTo>
                  <a:lnTo>
                    <a:pt x="612000" y="219456"/>
                  </a:lnTo>
                  <a:lnTo>
                    <a:pt x="649366" y="214012"/>
                  </a:lnTo>
                  <a:lnTo>
                    <a:pt x="675703" y="199224"/>
                  </a:lnTo>
                  <a:lnTo>
                    <a:pt x="685860" y="185013"/>
                  </a:lnTo>
                  <a:lnTo>
                    <a:pt x="611390" y="185013"/>
                  </a:lnTo>
                  <a:lnTo>
                    <a:pt x="593607" y="183527"/>
                  </a:lnTo>
                  <a:lnTo>
                    <a:pt x="576795" y="179298"/>
                  </a:lnTo>
                  <a:lnTo>
                    <a:pt x="561584" y="172669"/>
                  </a:lnTo>
                  <a:lnTo>
                    <a:pt x="548601" y="163982"/>
                  </a:lnTo>
                  <a:close/>
                </a:path>
                <a:path w="958215" h="219710">
                  <a:moveTo>
                    <a:pt x="683933" y="3047"/>
                  </a:moveTo>
                  <a:lnTo>
                    <a:pt x="558660" y="3047"/>
                  </a:lnTo>
                  <a:lnTo>
                    <a:pt x="547687" y="119176"/>
                  </a:lnTo>
                  <a:lnTo>
                    <a:pt x="599198" y="119176"/>
                  </a:lnTo>
                  <a:lnTo>
                    <a:pt x="626797" y="121496"/>
                  </a:lnTo>
                  <a:lnTo>
                    <a:pt x="644423" y="128130"/>
                  </a:lnTo>
                  <a:lnTo>
                    <a:pt x="653762" y="138593"/>
                  </a:lnTo>
                  <a:lnTo>
                    <a:pt x="656501" y="152400"/>
                  </a:lnTo>
                  <a:lnTo>
                    <a:pt x="653438" y="165982"/>
                  </a:lnTo>
                  <a:lnTo>
                    <a:pt x="644575" y="176250"/>
                  </a:lnTo>
                  <a:lnTo>
                    <a:pt x="630397" y="182746"/>
                  </a:lnTo>
                  <a:lnTo>
                    <a:pt x="611390" y="185013"/>
                  </a:lnTo>
                  <a:lnTo>
                    <a:pt x="685860" y="185013"/>
                  </a:lnTo>
                  <a:lnTo>
                    <a:pt x="691295" y="177407"/>
                  </a:lnTo>
                  <a:lnTo>
                    <a:pt x="696429" y="150875"/>
                  </a:lnTo>
                  <a:lnTo>
                    <a:pt x="691491" y="124739"/>
                  </a:lnTo>
                  <a:lnTo>
                    <a:pt x="675894" y="104089"/>
                  </a:lnTo>
                  <a:lnTo>
                    <a:pt x="648466" y="90525"/>
                  </a:lnTo>
                  <a:lnTo>
                    <a:pt x="608037" y="85648"/>
                  </a:lnTo>
                  <a:lnTo>
                    <a:pt x="587616" y="85648"/>
                  </a:lnTo>
                  <a:lnTo>
                    <a:pt x="592188" y="36271"/>
                  </a:lnTo>
                  <a:lnTo>
                    <a:pt x="683933" y="36271"/>
                  </a:lnTo>
                  <a:lnTo>
                    <a:pt x="683933" y="3047"/>
                  </a:lnTo>
                  <a:close/>
                </a:path>
                <a:path w="958215" h="219710">
                  <a:moveTo>
                    <a:pt x="246748" y="3047"/>
                  </a:moveTo>
                  <a:lnTo>
                    <a:pt x="162013" y="3047"/>
                  </a:lnTo>
                  <a:lnTo>
                    <a:pt x="162013" y="36271"/>
                  </a:lnTo>
                  <a:lnTo>
                    <a:pt x="207124" y="36271"/>
                  </a:lnTo>
                  <a:lnTo>
                    <a:pt x="207124" y="216407"/>
                  </a:lnTo>
                  <a:lnTo>
                    <a:pt x="246748" y="216407"/>
                  </a:lnTo>
                  <a:lnTo>
                    <a:pt x="246748" y="3047"/>
                  </a:lnTo>
                  <a:close/>
                </a:path>
                <a:path w="958215" h="219710">
                  <a:moveTo>
                    <a:pt x="503362" y="34442"/>
                  </a:moveTo>
                  <a:lnTo>
                    <a:pt x="430237" y="34442"/>
                  </a:lnTo>
                  <a:lnTo>
                    <a:pt x="447487" y="36509"/>
                  </a:lnTo>
                  <a:lnTo>
                    <a:pt x="459879" y="42519"/>
                  </a:lnTo>
                  <a:lnTo>
                    <a:pt x="467356" y="52187"/>
                  </a:lnTo>
                  <a:lnTo>
                    <a:pt x="469861" y="65227"/>
                  </a:lnTo>
                  <a:lnTo>
                    <a:pt x="468966" y="74361"/>
                  </a:lnTo>
                  <a:lnTo>
                    <a:pt x="465442" y="84353"/>
                  </a:lnTo>
                  <a:lnTo>
                    <a:pt x="458031" y="95831"/>
                  </a:lnTo>
                  <a:lnTo>
                    <a:pt x="445477" y="109423"/>
                  </a:lnTo>
                  <a:lnTo>
                    <a:pt x="360743" y="189890"/>
                  </a:lnTo>
                  <a:lnTo>
                    <a:pt x="360743" y="216407"/>
                  </a:lnTo>
                  <a:lnTo>
                    <a:pt x="518020" y="216407"/>
                  </a:lnTo>
                  <a:lnTo>
                    <a:pt x="518020" y="182879"/>
                  </a:lnTo>
                  <a:lnTo>
                    <a:pt x="417436" y="182879"/>
                  </a:lnTo>
                  <a:lnTo>
                    <a:pt x="474433" y="128625"/>
                  </a:lnTo>
                  <a:lnTo>
                    <a:pt x="492431" y="109313"/>
                  </a:lnTo>
                  <a:lnTo>
                    <a:pt x="503199" y="92316"/>
                  </a:lnTo>
                  <a:lnTo>
                    <a:pt x="508423" y="76633"/>
                  </a:lnTo>
                  <a:lnTo>
                    <a:pt x="509790" y="61264"/>
                  </a:lnTo>
                  <a:lnTo>
                    <a:pt x="504399" y="35747"/>
                  </a:lnTo>
                  <a:lnTo>
                    <a:pt x="503362" y="34442"/>
                  </a:lnTo>
                  <a:close/>
                </a:path>
                <a:path w="958215" h="219710">
                  <a:moveTo>
                    <a:pt x="433590" y="0"/>
                  </a:moveTo>
                  <a:lnTo>
                    <a:pt x="408449" y="2395"/>
                  </a:lnTo>
                  <a:lnTo>
                    <a:pt x="386079" y="9334"/>
                  </a:lnTo>
                  <a:lnTo>
                    <a:pt x="367196" y="20445"/>
                  </a:lnTo>
                  <a:lnTo>
                    <a:pt x="352513" y="35356"/>
                  </a:lnTo>
                  <a:lnTo>
                    <a:pt x="380250" y="56692"/>
                  </a:lnTo>
                  <a:lnTo>
                    <a:pt x="390161" y="46786"/>
                  </a:lnTo>
                  <a:lnTo>
                    <a:pt x="401929" y="39852"/>
                  </a:lnTo>
                  <a:lnTo>
                    <a:pt x="415355" y="35775"/>
                  </a:lnTo>
                  <a:lnTo>
                    <a:pt x="430237" y="34442"/>
                  </a:lnTo>
                  <a:lnTo>
                    <a:pt x="503362" y="34442"/>
                  </a:lnTo>
                  <a:lnTo>
                    <a:pt x="489064" y="16459"/>
                  </a:lnTo>
                  <a:lnTo>
                    <a:pt x="465042" y="4257"/>
                  </a:lnTo>
                  <a:lnTo>
                    <a:pt x="43359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108377" y="5436361"/>
              <a:ext cx="958215" cy="219710"/>
            </a:xfrm>
            <a:custGeom>
              <a:avLst/>
              <a:gdLst/>
              <a:ahLst/>
              <a:cxnLst/>
              <a:rect l="l" t="t" r="r" b="b"/>
              <a:pathLst>
                <a:path w="958215" h="219710">
                  <a:moveTo>
                    <a:pt x="312648" y="167944"/>
                  </a:moveTo>
                  <a:lnTo>
                    <a:pt x="322340" y="169754"/>
                  </a:lnTo>
                  <a:lnTo>
                    <a:pt x="330288" y="174878"/>
                  </a:lnTo>
                  <a:lnTo>
                    <a:pt x="335665" y="182860"/>
                  </a:lnTo>
                  <a:lnTo>
                    <a:pt x="337642" y="193243"/>
                  </a:lnTo>
                  <a:lnTo>
                    <a:pt x="335665" y="203368"/>
                  </a:lnTo>
                  <a:lnTo>
                    <a:pt x="330288" y="211378"/>
                  </a:lnTo>
                  <a:lnTo>
                    <a:pt x="322340" y="216646"/>
                  </a:lnTo>
                  <a:lnTo>
                    <a:pt x="312648" y="218541"/>
                  </a:lnTo>
                  <a:lnTo>
                    <a:pt x="302956" y="216646"/>
                  </a:lnTo>
                  <a:lnTo>
                    <a:pt x="295008" y="211378"/>
                  </a:lnTo>
                  <a:lnTo>
                    <a:pt x="289631" y="203368"/>
                  </a:lnTo>
                  <a:lnTo>
                    <a:pt x="287654" y="193243"/>
                  </a:lnTo>
                  <a:lnTo>
                    <a:pt x="289631" y="182860"/>
                  </a:lnTo>
                  <a:lnTo>
                    <a:pt x="295008" y="174878"/>
                  </a:lnTo>
                  <a:lnTo>
                    <a:pt x="302956" y="169754"/>
                  </a:lnTo>
                  <a:lnTo>
                    <a:pt x="312648" y="167944"/>
                  </a:lnTo>
                  <a:close/>
                </a:path>
                <a:path w="958215" h="219710">
                  <a:moveTo>
                    <a:pt x="0" y="131368"/>
                  </a:moveTo>
                  <a:lnTo>
                    <a:pt x="140512" y="131368"/>
                  </a:lnTo>
                  <a:lnTo>
                    <a:pt x="140512" y="161848"/>
                  </a:lnTo>
                  <a:lnTo>
                    <a:pt x="0" y="161848"/>
                  </a:lnTo>
                  <a:lnTo>
                    <a:pt x="0" y="131368"/>
                  </a:lnTo>
                  <a:close/>
                </a:path>
                <a:path w="958215" h="219710">
                  <a:moveTo>
                    <a:pt x="906538" y="122834"/>
                  </a:moveTo>
                  <a:lnTo>
                    <a:pt x="895627" y="125301"/>
                  </a:lnTo>
                  <a:lnTo>
                    <a:pt x="887374" y="132511"/>
                  </a:lnTo>
                  <a:lnTo>
                    <a:pt x="882149" y="144179"/>
                  </a:lnTo>
                  <a:lnTo>
                    <a:pt x="880325" y="160019"/>
                  </a:lnTo>
                  <a:lnTo>
                    <a:pt x="882149" y="175860"/>
                  </a:lnTo>
                  <a:lnTo>
                    <a:pt x="887374" y="187528"/>
                  </a:lnTo>
                  <a:lnTo>
                    <a:pt x="895627" y="194738"/>
                  </a:lnTo>
                  <a:lnTo>
                    <a:pt x="906538" y="197205"/>
                  </a:lnTo>
                  <a:lnTo>
                    <a:pt x="917449" y="194695"/>
                  </a:lnTo>
                  <a:lnTo>
                    <a:pt x="925702" y="187413"/>
                  </a:lnTo>
                  <a:lnTo>
                    <a:pt x="930927" y="175731"/>
                  </a:lnTo>
                  <a:lnTo>
                    <a:pt x="932751" y="160019"/>
                  </a:lnTo>
                  <a:lnTo>
                    <a:pt x="930927" y="144308"/>
                  </a:lnTo>
                  <a:lnTo>
                    <a:pt x="925702" y="132626"/>
                  </a:lnTo>
                  <a:lnTo>
                    <a:pt x="917449" y="125344"/>
                  </a:lnTo>
                  <a:lnTo>
                    <a:pt x="906538" y="122834"/>
                  </a:lnTo>
                  <a:close/>
                </a:path>
                <a:path w="958215" h="219710">
                  <a:moveTo>
                    <a:pt x="906538" y="101498"/>
                  </a:moveTo>
                  <a:lnTo>
                    <a:pt x="927398" y="105713"/>
                  </a:lnTo>
                  <a:lnTo>
                    <a:pt x="943571" y="117614"/>
                  </a:lnTo>
                  <a:lnTo>
                    <a:pt x="954030" y="136088"/>
                  </a:lnTo>
                  <a:lnTo>
                    <a:pt x="957745" y="160019"/>
                  </a:lnTo>
                  <a:lnTo>
                    <a:pt x="954030" y="183951"/>
                  </a:lnTo>
                  <a:lnTo>
                    <a:pt x="943571" y="202425"/>
                  </a:lnTo>
                  <a:lnTo>
                    <a:pt x="927398" y="214326"/>
                  </a:lnTo>
                  <a:lnTo>
                    <a:pt x="906538" y="218541"/>
                  </a:lnTo>
                  <a:lnTo>
                    <a:pt x="885726" y="214326"/>
                  </a:lnTo>
                  <a:lnTo>
                    <a:pt x="869657" y="202425"/>
                  </a:lnTo>
                  <a:lnTo>
                    <a:pt x="859304" y="183951"/>
                  </a:lnTo>
                  <a:lnTo>
                    <a:pt x="855637" y="160019"/>
                  </a:lnTo>
                  <a:lnTo>
                    <a:pt x="859304" y="136088"/>
                  </a:lnTo>
                  <a:lnTo>
                    <a:pt x="869657" y="117614"/>
                  </a:lnTo>
                  <a:lnTo>
                    <a:pt x="885726" y="105713"/>
                  </a:lnTo>
                  <a:lnTo>
                    <a:pt x="906538" y="101498"/>
                  </a:lnTo>
                  <a:close/>
                </a:path>
                <a:path w="958215" h="219710">
                  <a:moveTo>
                    <a:pt x="0" y="57607"/>
                  </a:moveTo>
                  <a:lnTo>
                    <a:pt x="140512" y="57607"/>
                  </a:lnTo>
                  <a:lnTo>
                    <a:pt x="140512" y="88087"/>
                  </a:lnTo>
                  <a:lnTo>
                    <a:pt x="0" y="88087"/>
                  </a:lnTo>
                  <a:lnTo>
                    <a:pt x="0" y="57607"/>
                  </a:lnTo>
                  <a:close/>
                </a:path>
                <a:path w="958215" h="219710">
                  <a:moveTo>
                    <a:pt x="766635" y="22250"/>
                  </a:moveTo>
                  <a:lnTo>
                    <a:pt x="755853" y="24760"/>
                  </a:lnTo>
                  <a:lnTo>
                    <a:pt x="747585" y="32042"/>
                  </a:lnTo>
                  <a:lnTo>
                    <a:pt x="742289" y="43724"/>
                  </a:lnTo>
                  <a:lnTo>
                    <a:pt x="740422" y="59435"/>
                  </a:lnTo>
                  <a:lnTo>
                    <a:pt x="742289" y="75147"/>
                  </a:lnTo>
                  <a:lnTo>
                    <a:pt x="747585" y="86829"/>
                  </a:lnTo>
                  <a:lnTo>
                    <a:pt x="755853" y="94111"/>
                  </a:lnTo>
                  <a:lnTo>
                    <a:pt x="766635" y="96621"/>
                  </a:lnTo>
                  <a:lnTo>
                    <a:pt x="777674" y="94154"/>
                  </a:lnTo>
                  <a:lnTo>
                    <a:pt x="785914" y="86944"/>
                  </a:lnTo>
                  <a:lnTo>
                    <a:pt x="791067" y="75276"/>
                  </a:lnTo>
                  <a:lnTo>
                    <a:pt x="792848" y="59435"/>
                  </a:lnTo>
                  <a:lnTo>
                    <a:pt x="791067" y="43595"/>
                  </a:lnTo>
                  <a:lnTo>
                    <a:pt x="785914" y="31927"/>
                  </a:lnTo>
                  <a:lnTo>
                    <a:pt x="777674" y="24717"/>
                  </a:lnTo>
                  <a:lnTo>
                    <a:pt x="766635" y="22250"/>
                  </a:lnTo>
                  <a:close/>
                </a:path>
                <a:path w="958215" h="219710">
                  <a:moveTo>
                    <a:pt x="894651" y="3047"/>
                  </a:moveTo>
                  <a:lnTo>
                    <a:pt x="924521" y="3047"/>
                  </a:lnTo>
                  <a:lnTo>
                    <a:pt x="778827" y="216407"/>
                  </a:lnTo>
                  <a:lnTo>
                    <a:pt x="748957" y="216407"/>
                  </a:lnTo>
                  <a:lnTo>
                    <a:pt x="894651" y="3047"/>
                  </a:lnTo>
                  <a:close/>
                </a:path>
                <a:path w="958215" h="219710">
                  <a:moveTo>
                    <a:pt x="558660" y="3047"/>
                  </a:moveTo>
                  <a:lnTo>
                    <a:pt x="683932" y="3047"/>
                  </a:lnTo>
                  <a:lnTo>
                    <a:pt x="683932" y="36271"/>
                  </a:lnTo>
                  <a:lnTo>
                    <a:pt x="592188" y="36271"/>
                  </a:lnTo>
                  <a:lnTo>
                    <a:pt x="587616" y="85648"/>
                  </a:lnTo>
                  <a:lnTo>
                    <a:pt x="608037" y="85648"/>
                  </a:lnTo>
                  <a:lnTo>
                    <a:pt x="648466" y="90525"/>
                  </a:lnTo>
                  <a:lnTo>
                    <a:pt x="675893" y="104089"/>
                  </a:lnTo>
                  <a:lnTo>
                    <a:pt x="691491" y="124739"/>
                  </a:lnTo>
                  <a:lnTo>
                    <a:pt x="696429" y="150875"/>
                  </a:lnTo>
                  <a:lnTo>
                    <a:pt x="691295" y="177407"/>
                  </a:lnTo>
                  <a:lnTo>
                    <a:pt x="675703" y="199224"/>
                  </a:lnTo>
                  <a:lnTo>
                    <a:pt x="649366" y="214012"/>
                  </a:lnTo>
                  <a:lnTo>
                    <a:pt x="612000" y="219455"/>
                  </a:lnTo>
                  <a:lnTo>
                    <a:pt x="589487" y="217784"/>
                  </a:lnTo>
                  <a:lnTo>
                    <a:pt x="567918" y="212940"/>
                  </a:lnTo>
                  <a:lnTo>
                    <a:pt x="548349" y="205182"/>
                  </a:lnTo>
                  <a:lnTo>
                    <a:pt x="531837" y="194767"/>
                  </a:lnTo>
                  <a:lnTo>
                    <a:pt x="548601" y="163982"/>
                  </a:lnTo>
                  <a:lnTo>
                    <a:pt x="561584" y="172669"/>
                  </a:lnTo>
                  <a:lnTo>
                    <a:pt x="576795" y="179298"/>
                  </a:lnTo>
                  <a:lnTo>
                    <a:pt x="593607" y="183527"/>
                  </a:lnTo>
                  <a:lnTo>
                    <a:pt x="611390" y="185013"/>
                  </a:lnTo>
                  <a:lnTo>
                    <a:pt x="630397" y="182746"/>
                  </a:lnTo>
                  <a:lnTo>
                    <a:pt x="644575" y="176250"/>
                  </a:lnTo>
                  <a:lnTo>
                    <a:pt x="653438" y="165982"/>
                  </a:lnTo>
                  <a:lnTo>
                    <a:pt x="656500" y="152400"/>
                  </a:lnTo>
                  <a:lnTo>
                    <a:pt x="653762" y="138593"/>
                  </a:lnTo>
                  <a:lnTo>
                    <a:pt x="644423" y="128130"/>
                  </a:lnTo>
                  <a:lnTo>
                    <a:pt x="626797" y="121496"/>
                  </a:lnTo>
                  <a:lnTo>
                    <a:pt x="599198" y="119176"/>
                  </a:lnTo>
                  <a:lnTo>
                    <a:pt x="547687" y="119176"/>
                  </a:lnTo>
                  <a:lnTo>
                    <a:pt x="558660" y="3047"/>
                  </a:lnTo>
                  <a:close/>
                </a:path>
                <a:path w="958215" h="219710">
                  <a:moveTo>
                    <a:pt x="162013" y="3047"/>
                  </a:moveTo>
                  <a:lnTo>
                    <a:pt x="246748" y="3047"/>
                  </a:lnTo>
                  <a:lnTo>
                    <a:pt x="246748" y="216407"/>
                  </a:lnTo>
                  <a:lnTo>
                    <a:pt x="207124" y="216407"/>
                  </a:lnTo>
                  <a:lnTo>
                    <a:pt x="207124" y="36271"/>
                  </a:lnTo>
                  <a:lnTo>
                    <a:pt x="162013" y="36271"/>
                  </a:lnTo>
                  <a:lnTo>
                    <a:pt x="162013" y="3047"/>
                  </a:lnTo>
                  <a:close/>
                </a:path>
                <a:path w="958215" h="219710">
                  <a:moveTo>
                    <a:pt x="766635" y="914"/>
                  </a:moveTo>
                  <a:lnTo>
                    <a:pt x="787495" y="5086"/>
                  </a:lnTo>
                  <a:lnTo>
                    <a:pt x="803668" y="16916"/>
                  </a:lnTo>
                  <a:lnTo>
                    <a:pt x="814127" y="35375"/>
                  </a:lnTo>
                  <a:lnTo>
                    <a:pt x="817841" y="59435"/>
                  </a:lnTo>
                  <a:lnTo>
                    <a:pt x="814127" y="83496"/>
                  </a:lnTo>
                  <a:lnTo>
                    <a:pt x="803668" y="101955"/>
                  </a:lnTo>
                  <a:lnTo>
                    <a:pt x="787495" y="113785"/>
                  </a:lnTo>
                  <a:lnTo>
                    <a:pt x="766635" y="117957"/>
                  </a:lnTo>
                  <a:lnTo>
                    <a:pt x="745823" y="113742"/>
                  </a:lnTo>
                  <a:lnTo>
                    <a:pt x="729754" y="101841"/>
                  </a:lnTo>
                  <a:lnTo>
                    <a:pt x="719401" y="83367"/>
                  </a:lnTo>
                  <a:lnTo>
                    <a:pt x="715733" y="59435"/>
                  </a:lnTo>
                  <a:lnTo>
                    <a:pt x="719401" y="35504"/>
                  </a:lnTo>
                  <a:lnTo>
                    <a:pt x="729754" y="17030"/>
                  </a:lnTo>
                  <a:lnTo>
                    <a:pt x="745823" y="5129"/>
                  </a:lnTo>
                  <a:lnTo>
                    <a:pt x="766635" y="914"/>
                  </a:lnTo>
                  <a:close/>
                </a:path>
                <a:path w="958215" h="219710">
                  <a:moveTo>
                    <a:pt x="433590" y="0"/>
                  </a:moveTo>
                  <a:lnTo>
                    <a:pt x="465042" y="4257"/>
                  </a:lnTo>
                  <a:lnTo>
                    <a:pt x="489064" y="16459"/>
                  </a:lnTo>
                  <a:lnTo>
                    <a:pt x="504399" y="35747"/>
                  </a:lnTo>
                  <a:lnTo>
                    <a:pt x="509790" y="61264"/>
                  </a:lnTo>
                  <a:lnTo>
                    <a:pt x="508423" y="76633"/>
                  </a:lnTo>
                  <a:lnTo>
                    <a:pt x="503199" y="92316"/>
                  </a:lnTo>
                  <a:lnTo>
                    <a:pt x="492431" y="109313"/>
                  </a:lnTo>
                  <a:lnTo>
                    <a:pt x="474433" y="128625"/>
                  </a:lnTo>
                  <a:lnTo>
                    <a:pt x="417436" y="182879"/>
                  </a:lnTo>
                  <a:lnTo>
                    <a:pt x="518020" y="182879"/>
                  </a:lnTo>
                  <a:lnTo>
                    <a:pt x="518020" y="216407"/>
                  </a:lnTo>
                  <a:lnTo>
                    <a:pt x="360743" y="216407"/>
                  </a:lnTo>
                  <a:lnTo>
                    <a:pt x="360743" y="189890"/>
                  </a:lnTo>
                  <a:lnTo>
                    <a:pt x="445477" y="109423"/>
                  </a:lnTo>
                  <a:lnTo>
                    <a:pt x="458031" y="95831"/>
                  </a:lnTo>
                  <a:lnTo>
                    <a:pt x="465442" y="84353"/>
                  </a:lnTo>
                  <a:lnTo>
                    <a:pt x="468966" y="74361"/>
                  </a:lnTo>
                  <a:lnTo>
                    <a:pt x="469861" y="65227"/>
                  </a:lnTo>
                  <a:lnTo>
                    <a:pt x="467356" y="52187"/>
                  </a:lnTo>
                  <a:lnTo>
                    <a:pt x="459879" y="42519"/>
                  </a:lnTo>
                  <a:lnTo>
                    <a:pt x="447487" y="36509"/>
                  </a:lnTo>
                  <a:lnTo>
                    <a:pt x="430237" y="34442"/>
                  </a:lnTo>
                  <a:lnTo>
                    <a:pt x="415355" y="35775"/>
                  </a:lnTo>
                  <a:lnTo>
                    <a:pt x="401929" y="39852"/>
                  </a:lnTo>
                  <a:lnTo>
                    <a:pt x="390161" y="46786"/>
                  </a:lnTo>
                  <a:lnTo>
                    <a:pt x="380250" y="56692"/>
                  </a:lnTo>
                  <a:lnTo>
                    <a:pt x="352513" y="35356"/>
                  </a:lnTo>
                  <a:lnTo>
                    <a:pt x="367196" y="20445"/>
                  </a:lnTo>
                  <a:lnTo>
                    <a:pt x="386079" y="9334"/>
                  </a:lnTo>
                  <a:lnTo>
                    <a:pt x="408449" y="2395"/>
                  </a:lnTo>
                  <a:lnTo>
                    <a:pt x="43359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429768" y="170687"/>
            <a:ext cx="4855845" cy="655320"/>
            <a:chOff x="429768" y="170687"/>
            <a:chExt cx="4855845" cy="655320"/>
          </a:xfrm>
        </p:grpSpPr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9768" y="170687"/>
              <a:ext cx="4855463" cy="65531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7192" y="196646"/>
              <a:ext cx="4789970" cy="58755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377952" y="1252727"/>
            <a:ext cx="6263640" cy="2048510"/>
            <a:chOff x="377952" y="1252727"/>
            <a:chExt cx="6263640" cy="2048510"/>
          </a:xfrm>
        </p:grpSpPr>
        <p:pic>
          <p:nvPicPr>
            <p:cNvPr id="43" name="object 4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5384" y="1283207"/>
              <a:ext cx="1072896" cy="28651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24891" y="1305458"/>
              <a:ext cx="1013460" cy="228600"/>
            </a:xfrm>
            <a:custGeom>
              <a:avLst/>
              <a:gdLst/>
              <a:ahLst/>
              <a:cxnLst/>
              <a:rect l="l" t="t" r="r" b="b"/>
              <a:pathLst>
                <a:path w="1013460" h="228600">
                  <a:moveTo>
                    <a:pt x="988021" y="177698"/>
                  </a:moveTo>
                  <a:lnTo>
                    <a:pt x="978330" y="179508"/>
                  </a:lnTo>
                  <a:lnTo>
                    <a:pt x="970381" y="184632"/>
                  </a:lnTo>
                  <a:lnTo>
                    <a:pt x="965004" y="192614"/>
                  </a:lnTo>
                  <a:lnTo>
                    <a:pt x="963028" y="202996"/>
                  </a:lnTo>
                  <a:lnTo>
                    <a:pt x="965004" y="213121"/>
                  </a:lnTo>
                  <a:lnTo>
                    <a:pt x="970381" y="221132"/>
                  </a:lnTo>
                  <a:lnTo>
                    <a:pt x="978330" y="226399"/>
                  </a:lnTo>
                  <a:lnTo>
                    <a:pt x="988021" y="228295"/>
                  </a:lnTo>
                  <a:lnTo>
                    <a:pt x="997713" y="226399"/>
                  </a:lnTo>
                  <a:lnTo>
                    <a:pt x="1005662" y="221132"/>
                  </a:lnTo>
                  <a:lnTo>
                    <a:pt x="1011039" y="213121"/>
                  </a:lnTo>
                  <a:lnTo>
                    <a:pt x="1013015" y="202996"/>
                  </a:lnTo>
                  <a:lnTo>
                    <a:pt x="1011039" y="192614"/>
                  </a:lnTo>
                  <a:lnTo>
                    <a:pt x="1005662" y="184632"/>
                  </a:lnTo>
                  <a:lnTo>
                    <a:pt x="997713" y="179508"/>
                  </a:lnTo>
                  <a:lnTo>
                    <a:pt x="988021" y="177698"/>
                  </a:lnTo>
                  <a:close/>
                </a:path>
                <a:path w="1013460" h="228600">
                  <a:moveTo>
                    <a:pt x="413521" y="93268"/>
                  </a:moveTo>
                  <a:lnTo>
                    <a:pt x="344462" y="93268"/>
                  </a:lnTo>
                  <a:lnTo>
                    <a:pt x="362240" y="95664"/>
                  </a:lnTo>
                  <a:lnTo>
                    <a:pt x="374904" y="102603"/>
                  </a:lnTo>
                  <a:lnTo>
                    <a:pt x="382481" y="113714"/>
                  </a:lnTo>
                  <a:lnTo>
                    <a:pt x="385000" y="128625"/>
                  </a:lnTo>
                  <a:lnTo>
                    <a:pt x="385000" y="131064"/>
                  </a:lnTo>
                  <a:lnTo>
                    <a:pt x="342938" y="131064"/>
                  </a:lnTo>
                  <a:lnTo>
                    <a:pt x="311534" y="134821"/>
                  </a:lnTo>
                  <a:lnTo>
                    <a:pt x="290588" y="145122"/>
                  </a:lnTo>
                  <a:lnTo>
                    <a:pt x="278901" y="160510"/>
                  </a:lnTo>
                  <a:lnTo>
                    <a:pt x="275272" y="179527"/>
                  </a:lnTo>
                  <a:lnTo>
                    <a:pt x="279520" y="199105"/>
                  </a:lnTo>
                  <a:lnTo>
                    <a:pt x="291655" y="214541"/>
                  </a:lnTo>
                  <a:lnTo>
                    <a:pt x="310762" y="224661"/>
                  </a:lnTo>
                  <a:lnTo>
                    <a:pt x="335927" y="228295"/>
                  </a:lnTo>
                  <a:lnTo>
                    <a:pt x="352929" y="226837"/>
                  </a:lnTo>
                  <a:lnTo>
                    <a:pt x="367245" y="222580"/>
                  </a:lnTo>
                  <a:lnTo>
                    <a:pt x="378704" y="215693"/>
                  </a:lnTo>
                  <a:lnTo>
                    <a:pt x="387134" y="206349"/>
                  </a:lnTo>
                  <a:lnTo>
                    <a:pt x="423100" y="206349"/>
                  </a:lnTo>
                  <a:lnTo>
                    <a:pt x="423100" y="200558"/>
                  </a:lnTo>
                  <a:lnTo>
                    <a:pt x="343852" y="200558"/>
                  </a:lnTo>
                  <a:lnTo>
                    <a:pt x="330765" y="198962"/>
                  </a:lnTo>
                  <a:lnTo>
                    <a:pt x="320992" y="194424"/>
                  </a:lnTo>
                  <a:lnTo>
                    <a:pt x="314877" y="187313"/>
                  </a:lnTo>
                  <a:lnTo>
                    <a:pt x="312762" y="178003"/>
                  </a:lnTo>
                  <a:lnTo>
                    <a:pt x="314263" y="169606"/>
                  </a:lnTo>
                  <a:lnTo>
                    <a:pt x="319506" y="162725"/>
                  </a:lnTo>
                  <a:lnTo>
                    <a:pt x="329607" y="158072"/>
                  </a:lnTo>
                  <a:lnTo>
                    <a:pt x="345681" y="156362"/>
                  </a:lnTo>
                  <a:lnTo>
                    <a:pt x="423100" y="156362"/>
                  </a:lnTo>
                  <a:lnTo>
                    <a:pt x="423100" y="130759"/>
                  </a:lnTo>
                  <a:lnTo>
                    <a:pt x="418128" y="100145"/>
                  </a:lnTo>
                  <a:lnTo>
                    <a:pt x="413521" y="93268"/>
                  </a:lnTo>
                  <a:close/>
                </a:path>
                <a:path w="1013460" h="228600">
                  <a:moveTo>
                    <a:pt x="423100" y="206349"/>
                  </a:moveTo>
                  <a:lnTo>
                    <a:pt x="387134" y="206349"/>
                  </a:lnTo>
                  <a:lnTo>
                    <a:pt x="387134" y="226161"/>
                  </a:lnTo>
                  <a:lnTo>
                    <a:pt x="423100" y="226161"/>
                  </a:lnTo>
                  <a:lnTo>
                    <a:pt x="423100" y="206349"/>
                  </a:lnTo>
                  <a:close/>
                </a:path>
                <a:path w="1013460" h="228600">
                  <a:moveTo>
                    <a:pt x="423100" y="156362"/>
                  </a:moveTo>
                  <a:lnTo>
                    <a:pt x="385000" y="156362"/>
                  </a:lnTo>
                  <a:lnTo>
                    <a:pt x="385000" y="175260"/>
                  </a:lnTo>
                  <a:lnTo>
                    <a:pt x="378485" y="186285"/>
                  </a:lnTo>
                  <a:lnTo>
                    <a:pt x="368998" y="194195"/>
                  </a:lnTo>
                  <a:lnTo>
                    <a:pt x="357225" y="198962"/>
                  </a:lnTo>
                  <a:lnTo>
                    <a:pt x="343852" y="200558"/>
                  </a:lnTo>
                  <a:lnTo>
                    <a:pt x="423100" y="200558"/>
                  </a:lnTo>
                  <a:lnTo>
                    <a:pt x="423100" y="156362"/>
                  </a:lnTo>
                  <a:close/>
                </a:path>
                <a:path w="1013460" h="228600">
                  <a:moveTo>
                    <a:pt x="349034" y="61569"/>
                  </a:moveTo>
                  <a:lnTo>
                    <a:pt x="329655" y="62826"/>
                  </a:lnTo>
                  <a:lnTo>
                    <a:pt x="311277" y="66598"/>
                  </a:lnTo>
                  <a:lnTo>
                    <a:pt x="294555" y="72885"/>
                  </a:lnTo>
                  <a:lnTo>
                    <a:pt x="280149" y="81686"/>
                  </a:lnTo>
                  <a:lnTo>
                    <a:pt x="295084" y="109423"/>
                  </a:lnTo>
                  <a:lnTo>
                    <a:pt x="305371" y="102655"/>
                  </a:lnTo>
                  <a:lnTo>
                    <a:pt x="317487" y="97574"/>
                  </a:lnTo>
                  <a:lnTo>
                    <a:pt x="330746" y="94378"/>
                  </a:lnTo>
                  <a:lnTo>
                    <a:pt x="344462" y="93268"/>
                  </a:lnTo>
                  <a:lnTo>
                    <a:pt x="413521" y="93268"/>
                  </a:lnTo>
                  <a:lnTo>
                    <a:pt x="403669" y="78562"/>
                  </a:lnTo>
                  <a:lnTo>
                    <a:pt x="380409" y="65779"/>
                  </a:lnTo>
                  <a:lnTo>
                    <a:pt x="349034" y="61569"/>
                  </a:lnTo>
                  <a:close/>
                </a:path>
                <a:path w="1013460" h="228600">
                  <a:moveTo>
                    <a:pt x="988021" y="61569"/>
                  </a:moveTo>
                  <a:lnTo>
                    <a:pt x="978330" y="63379"/>
                  </a:lnTo>
                  <a:lnTo>
                    <a:pt x="970381" y="68503"/>
                  </a:lnTo>
                  <a:lnTo>
                    <a:pt x="965004" y="76485"/>
                  </a:lnTo>
                  <a:lnTo>
                    <a:pt x="963028" y="86868"/>
                  </a:lnTo>
                  <a:lnTo>
                    <a:pt x="965004" y="96993"/>
                  </a:lnTo>
                  <a:lnTo>
                    <a:pt x="970381" y="105003"/>
                  </a:lnTo>
                  <a:lnTo>
                    <a:pt x="978330" y="110270"/>
                  </a:lnTo>
                  <a:lnTo>
                    <a:pt x="988021" y="112166"/>
                  </a:lnTo>
                  <a:lnTo>
                    <a:pt x="997713" y="110270"/>
                  </a:lnTo>
                  <a:lnTo>
                    <a:pt x="1005662" y="105003"/>
                  </a:lnTo>
                  <a:lnTo>
                    <a:pt x="1011039" y="96993"/>
                  </a:lnTo>
                  <a:lnTo>
                    <a:pt x="1013015" y="86868"/>
                  </a:lnTo>
                  <a:lnTo>
                    <a:pt x="1011039" y="76485"/>
                  </a:lnTo>
                  <a:lnTo>
                    <a:pt x="1005662" y="68503"/>
                  </a:lnTo>
                  <a:lnTo>
                    <a:pt x="997713" y="63379"/>
                  </a:lnTo>
                  <a:lnTo>
                    <a:pt x="988021" y="61569"/>
                  </a:lnTo>
                  <a:close/>
                </a:path>
                <a:path w="1013460" h="228600">
                  <a:moveTo>
                    <a:pt x="547268" y="61569"/>
                  </a:moveTo>
                  <a:lnTo>
                    <a:pt x="511773" y="67713"/>
                  </a:lnTo>
                  <a:lnTo>
                    <a:pt x="483908" y="84886"/>
                  </a:lnTo>
                  <a:lnTo>
                    <a:pt x="465701" y="111204"/>
                  </a:lnTo>
                  <a:lnTo>
                    <a:pt x="459181" y="144780"/>
                  </a:lnTo>
                  <a:lnTo>
                    <a:pt x="465701" y="178403"/>
                  </a:lnTo>
                  <a:lnTo>
                    <a:pt x="483908" y="204825"/>
                  </a:lnTo>
                  <a:lnTo>
                    <a:pt x="511773" y="222103"/>
                  </a:lnTo>
                  <a:lnTo>
                    <a:pt x="547268" y="228295"/>
                  </a:lnTo>
                  <a:lnTo>
                    <a:pt x="569742" y="225771"/>
                  </a:lnTo>
                  <a:lnTo>
                    <a:pt x="589216" y="218389"/>
                  </a:lnTo>
                  <a:lnTo>
                    <a:pt x="605089" y="206435"/>
                  </a:lnTo>
                  <a:lnTo>
                    <a:pt x="612819" y="195681"/>
                  </a:lnTo>
                  <a:lnTo>
                    <a:pt x="546963" y="195681"/>
                  </a:lnTo>
                  <a:lnTo>
                    <a:pt x="527418" y="192185"/>
                  </a:lnTo>
                  <a:lnTo>
                    <a:pt x="511759" y="182117"/>
                  </a:lnTo>
                  <a:lnTo>
                    <a:pt x="501357" y="166106"/>
                  </a:lnTo>
                  <a:lnTo>
                    <a:pt x="497585" y="144780"/>
                  </a:lnTo>
                  <a:lnTo>
                    <a:pt x="501357" y="123582"/>
                  </a:lnTo>
                  <a:lnTo>
                    <a:pt x="511759" y="107556"/>
                  </a:lnTo>
                  <a:lnTo>
                    <a:pt x="527418" y="97416"/>
                  </a:lnTo>
                  <a:lnTo>
                    <a:pt x="546963" y="93878"/>
                  </a:lnTo>
                  <a:lnTo>
                    <a:pt x="612838" y="93878"/>
                  </a:lnTo>
                  <a:lnTo>
                    <a:pt x="605089" y="83043"/>
                  </a:lnTo>
                  <a:lnTo>
                    <a:pt x="589216" y="71208"/>
                  </a:lnTo>
                  <a:lnTo>
                    <a:pt x="569742" y="64003"/>
                  </a:lnTo>
                  <a:lnTo>
                    <a:pt x="547268" y="61569"/>
                  </a:lnTo>
                  <a:close/>
                </a:path>
                <a:path w="1013460" h="228600">
                  <a:moveTo>
                    <a:pt x="587501" y="173126"/>
                  </a:moveTo>
                  <a:lnTo>
                    <a:pt x="579324" y="183208"/>
                  </a:lnTo>
                  <a:lnTo>
                    <a:pt x="569632" y="190233"/>
                  </a:lnTo>
                  <a:lnTo>
                    <a:pt x="558741" y="194343"/>
                  </a:lnTo>
                  <a:lnTo>
                    <a:pt x="546963" y="195681"/>
                  </a:lnTo>
                  <a:lnTo>
                    <a:pt x="612819" y="195681"/>
                  </a:lnTo>
                  <a:lnTo>
                    <a:pt x="616762" y="190195"/>
                  </a:lnTo>
                  <a:lnTo>
                    <a:pt x="587501" y="173126"/>
                  </a:lnTo>
                  <a:close/>
                </a:path>
                <a:path w="1013460" h="228600">
                  <a:moveTo>
                    <a:pt x="612838" y="93878"/>
                  </a:moveTo>
                  <a:lnTo>
                    <a:pt x="546963" y="93878"/>
                  </a:lnTo>
                  <a:lnTo>
                    <a:pt x="558741" y="95216"/>
                  </a:lnTo>
                  <a:lnTo>
                    <a:pt x="569632" y="99326"/>
                  </a:lnTo>
                  <a:lnTo>
                    <a:pt x="579324" y="106351"/>
                  </a:lnTo>
                  <a:lnTo>
                    <a:pt x="587501" y="116433"/>
                  </a:lnTo>
                  <a:lnTo>
                    <a:pt x="616762" y="99364"/>
                  </a:lnTo>
                  <a:lnTo>
                    <a:pt x="612838" y="93878"/>
                  </a:lnTo>
                  <a:close/>
                </a:path>
                <a:path w="1013460" h="228600">
                  <a:moveTo>
                    <a:pt x="922121" y="12801"/>
                  </a:moveTo>
                  <a:lnTo>
                    <a:pt x="837387" y="12801"/>
                  </a:lnTo>
                  <a:lnTo>
                    <a:pt x="837387" y="46024"/>
                  </a:lnTo>
                  <a:lnTo>
                    <a:pt x="882497" y="46024"/>
                  </a:lnTo>
                  <a:lnTo>
                    <a:pt x="882497" y="226161"/>
                  </a:lnTo>
                  <a:lnTo>
                    <a:pt x="922121" y="226161"/>
                  </a:lnTo>
                  <a:lnTo>
                    <a:pt x="922121" y="12801"/>
                  </a:lnTo>
                  <a:close/>
                </a:path>
                <a:path w="1013460" h="228600">
                  <a:moveTo>
                    <a:pt x="32613" y="12801"/>
                  </a:moveTo>
                  <a:lnTo>
                    <a:pt x="0" y="12801"/>
                  </a:lnTo>
                  <a:lnTo>
                    <a:pt x="0" y="226161"/>
                  </a:lnTo>
                  <a:lnTo>
                    <a:pt x="37795" y="226161"/>
                  </a:lnTo>
                  <a:lnTo>
                    <a:pt x="37795" y="86563"/>
                  </a:lnTo>
                  <a:lnTo>
                    <a:pt x="76806" y="86563"/>
                  </a:lnTo>
                  <a:lnTo>
                    <a:pt x="32613" y="12801"/>
                  </a:lnTo>
                  <a:close/>
                </a:path>
                <a:path w="1013460" h="228600">
                  <a:moveTo>
                    <a:pt x="233274" y="84734"/>
                  </a:moveTo>
                  <a:lnTo>
                    <a:pt x="195681" y="84734"/>
                  </a:lnTo>
                  <a:lnTo>
                    <a:pt x="195986" y="226161"/>
                  </a:lnTo>
                  <a:lnTo>
                    <a:pt x="233476" y="226161"/>
                  </a:lnTo>
                  <a:lnTo>
                    <a:pt x="233274" y="84734"/>
                  </a:lnTo>
                  <a:close/>
                </a:path>
                <a:path w="1013460" h="228600">
                  <a:moveTo>
                    <a:pt x="76806" y="86563"/>
                  </a:moveTo>
                  <a:lnTo>
                    <a:pt x="37795" y="86563"/>
                  </a:lnTo>
                  <a:lnTo>
                    <a:pt x="107899" y="201777"/>
                  </a:lnTo>
                  <a:lnTo>
                    <a:pt x="125577" y="201777"/>
                  </a:lnTo>
                  <a:lnTo>
                    <a:pt x="154057" y="154228"/>
                  </a:lnTo>
                  <a:lnTo>
                    <a:pt x="117347" y="154228"/>
                  </a:lnTo>
                  <a:lnTo>
                    <a:pt x="76806" y="86563"/>
                  </a:lnTo>
                  <a:close/>
                </a:path>
                <a:path w="1013460" h="228600">
                  <a:moveTo>
                    <a:pt x="233172" y="12801"/>
                  </a:moveTo>
                  <a:lnTo>
                    <a:pt x="200558" y="12801"/>
                  </a:lnTo>
                  <a:lnTo>
                    <a:pt x="117347" y="154228"/>
                  </a:lnTo>
                  <a:lnTo>
                    <a:pt x="154057" y="154228"/>
                  </a:lnTo>
                  <a:lnTo>
                    <a:pt x="195681" y="84734"/>
                  </a:lnTo>
                  <a:lnTo>
                    <a:pt x="233274" y="84734"/>
                  </a:lnTo>
                  <a:lnTo>
                    <a:pt x="233172" y="12801"/>
                  </a:lnTo>
                  <a:close/>
                </a:path>
                <a:path w="1013460" h="228600">
                  <a:moveTo>
                    <a:pt x="688492" y="0"/>
                  </a:moveTo>
                  <a:lnTo>
                    <a:pt x="650392" y="0"/>
                  </a:lnTo>
                  <a:lnTo>
                    <a:pt x="650392" y="226161"/>
                  </a:lnTo>
                  <a:lnTo>
                    <a:pt x="688492" y="226161"/>
                  </a:lnTo>
                  <a:lnTo>
                    <a:pt x="688492" y="143865"/>
                  </a:lnTo>
                  <a:lnTo>
                    <a:pt x="691773" y="122439"/>
                  </a:lnTo>
                  <a:lnTo>
                    <a:pt x="701027" y="107099"/>
                  </a:lnTo>
                  <a:lnTo>
                    <a:pt x="715367" y="97874"/>
                  </a:lnTo>
                  <a:lnTo>
                    <a:pt x="733907" y="94792"/>
                  </a:lnTo>
                  <a:lnTo>
                    <a:pt x="801580" y="94792"/>
                  </a:lnTo>
                  <a:lnTo>
                    <a:pt x="793581" y="82296"/>
                  </a:lnTo>
                  <a:lnTo>
                    <a:pt x="688492" y="82296"/>
                  </a:lnTo>
                  <a:lnTo>
                    <a:pt x="688492" y="0"/>
                  </a:lnTo>
                  <a:close/>
                </a:path>
                <a:path w="1013460" h="228600">
                  <a:moveTo>
                    <a:pt x="801580" y="94792"/>
                  </a:moveTo>
                  <a:lnTo>
                    <a:pt x="733907" y="94792"/>
                  </a:lnTo>
                  <a:lnTo>
                    <a:pt x="750242" y="97435"/>
                  </a:lnTo>
                  <a:lnTo>
                    <a:pt x="762406" y="105422"/>
                  </a:lnTo>
                  <a:lnTo>
                    <a:pt x="769997" y="118838"/>
                  </a:lnTo>
                  <a:lnTo>
                    <a:pt x="772617" y="137769"/>
                  </a:lnTo>
                  <a:lnTo>
                    <a:pt x="772617" y="226161"/>
                  </a:lnTo>
                  <a:lnTo>
                    <a:pt x="810717" y="226161"/>
                  </a:lnTo>
                  <a:lnTo>
                    <a:pt x="810717" y="132892"/>
                  </a:lnTo>
                  <a:lnTo>
                    <a:pt x="805583" y="101045"/>
                  </a:lnTo>
                  <a:lnTo>
                    <a:pt x="801580" y="94792"/>
                  </a:lnTo>
                  <a:close/>
                </a:path>
                <a:path w="1013460" h="228600">
                  <a:moveTo>
                    <a:pt x="742746" y="61569"/>
                  </a:moveTo>
                  <a:lnTo>
                    <a:pt x="726511" y="62922"/>
                  </a:lnTo>
                  <a:lnTo>
                    <a:pt x="711847" y="66903"/>
                  </a:lnTo>
                  <a:lnTo>
                    <a:pt x="699069" y="73399"/>
                  </a:lnTo>
                  <a:lnTo>
                    <a:pt x="688492" y="82296"/>
                  </a:lnTo>
                  <a:lnTo>
                    <a:pt x="793581" y="82296"/>
                  </a:lnTo>
                  <a:lnTo>
                    <a:pt x="791362" y="78828"/>
                  </a:lnTo>
                  <a:lnTo>
                    <a:pt x="769826" y="65812"/>
                  </a:lnTo>
                  <a:lnTo>
                    <a:pt x="742746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7654" y="1367027"/>
              <a:ext cx="700405" cy="167005"/>
            </a:xfrm>
            <a:custGeom>
              <a:avLst/>
              <a:gdLst/>
              <a:ahLst/>
              <a:cxnLst/>
              <a:rect l="l" t="t" r="r" b="b"/>
              <a:pathLst>
                <a:path w="700405" h="167005">
                  <a:moveTo>
                    <a:pt x="675258" y="116128"/>
                  </a:moveTo>
                  <a:lnTo>
                    <a:pt x="684950" y="117938"/>
                  </a:lnTo>
                  <a:lnTo>
                    <a:pt x="692899" y="123062"/>
                  </a:lnTo>
                  <a:lnTo>
                    <a:pt x="698276" y="131044"/>
                  </a:lnTo>
                  <a:lnTo>
                    <a:pt x="700252" y="141427"/>
                  </a:lnTo>
                  <a:lnTo>
                    <a:pt x="698276" y="151552"/>
                  </a:lnTo>
                  <a:lnTo>
                    <a:pt x="692899" y="159562"/>
                  </a:lnTo>
                  <a:lnTo>
                    <a:pt x="684950" y="164830"/>
                  </a:lnTo>
                  <a:lnTo>
                    <a:pt x="675258" y="166725"/>
                  </a:lnTo>
                  <a:lnTo>
                    <a:pt x="665567" y="164830"/>
                  </a:lnTo>
                  <a:lnTo>
                    <a:pt x="657618" y="159562"/>
                  </a:lnTo>
                  <a:lnTo>
                    <a:pt x="652241" y="151552"/>
                  </a:lnTo>
                  <a:lnTo>
                    <a:pt x="650265" y="141427"/>
                  </a:lnTo>
                  <a:lnTo>
                    <a:pt x="652241" y="131044"/>
                  </a:lnTo>
                  <a:lnTo>
                    <a:pt x="657618" y="123062"/>
                  </a:lnTo>
                  <a:lnTo>
                    <a:pt x="665567" y="117938"/>
                  </a:lnTo>
                  <a:lnTo>
                    <a:pt x="675258" y="116128"/>
                  </a:lnTo>
                  <a:close/>
                </a:path>
                <a:path w="700405" h="167005">
                  <a:moveTo>
                    <a:pt x="32918" y="94792"/>
                  </a:moveTo>
                  <a:lnTo>
                    <a:pt x="16844" y="96502"/>
                  </a:lnTo>
                  <a:lnTo>
                    <a:pt x="6743" y="101155"/>
                  </a:lnTo>
                  <a:lnTo>
                    <a:pt x="1500" y="108037"/>
                  </a:lnTo>
                  <a:lnTo>
                    <a:pt x="0" y="116433"/>
                  </a:lnTo>
                  <a:lnTo>
                    <a:pt x="2114" y="125744"/>
                  </a:lnTo>
                  <a:lnTo>
                    <a:pt x="8229" y="132854"/>
                  </a:lnTo>
                  <a:lnTo>
                    <a:pt x="18002" y="137393"/>
                  </a:lnTo>
                  <a:lnTo>
                    <a:pt x="31089" y="138988"/>
                  </a:lnTo>
                  <a:lnTo>
                    <a:pt x="44462" y="137393"/>
                  </a:lnTo>
                  <a:lnTo>
                    <a:pt x="56235" y="132626"/>
                  </a:lnTo>
                  <a:lnTo>
                    <a:pt x="65722" y="124715"/>
                  </a:lnTo>
                  <a:lnTo>
                    <a:pt x="72237" y="113690"/>
                  </a:lnTo>
                  <a:lnTo>
                    <a:pt x="72237" y="94792"/>
                  </a:lnTo>
                  <a:lnTo>
                    <a:pt x="32918" y="94792"/>
                  </a:lnTo>
                  <a:close/>
                </a:path>
                <a:path w="700405" h="167005">
                  <a:moveTo>
                    <a:pt x="675258" y="0"/>
                  </a:moveTo>
                  <a:lnTo>
                    <a:pt x="684950" y="1809"/>
                  </a:lnTo>
                  <a:lnTo>
                    <a:pt x="692899" y="6934"/>
                  </a:lnTo>
                  <a:lnTo>
                    <a:pt x="698276" y="14916"/>
                  </a:lnTo>
                  <a:lnTo>
                    <a:pt x="700252" y="25298"/>
                  </a:lnTo>
                  <a:lnTo>
                    <a:pt x="698276" y="35423"/>
                  </a:lnTo>
                  <a:lnTo>
                    <a:pt x="692899" y="43434"/>
                  </a:lnTo>
                  <a:lnTo>
                    <a:pt x="684950" y="48701"/>
                  </a:lnTo>
                  <a:lnTo>
                    <a:pt x="675258" y="50596"/>
                  </a:lnTo>
                  <a:lnTo>
                    <a:pt x="665567" y="48701"/>
                  </a:lnTo>
                  <a:lnTo>
                    <a:pt x="657618" y="43434"/>
                  </a:lnTo>
                  <a:lnTo>
                    <a:pt x="652241" y="35423"/>
                  </a:lnTo>
                  <a:lnTo>
                    <a:pt x="650265" y="25298"/>
                  </a:lnTo>
                  <a:lnTo>
                    <a:pt x="652241" y="14916"/>
                  </a:lnTo>
                  <a:lnTo>
                    <a:pt x="657618" y="6934"/>
                  </a:lnTo>
                  <a:lnTo>
                    <a:pt x="665567" y="1809"/>
                  </a:lnTo>
                  <a:lnTo>
                    <a:pt x="67525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77722" y="1360677"/>
              <a:ext cx="170281" cy="17942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00163" y="1318259"/>
              <a:ext cx="647065" cy="215900"/>
            </a:xfrm>
            <a:custGeom>
              <a:avLst/>
              <a:gdLst/>
              <a:ahLst/>
              <a:cxnLst/>
              <a:rect l="l" t="t" r="r" b="b"/>
              <a:pathLst>
                <a:path w="647065" h="215900">
                  <a:moveTo>
                    <a:pt x="73761" y="48768"/>
                  </a:moveTo>
                  <a:lnTo>
                    <a:pt x="105136" y="52978"/>
                  </a:lnTo>
                  <a:lnTo>
                    <a:pt x="128397" y="65760"/>
                  </a:lnTo>
                  <a:lnTo>
                    <a:pt x="142855" y="87344"/>
                  </a:lnTo>
                  <a:lnTo>
                    <a:pt x="147827" y="117957"/>
                  </a:lnTo>
                  <a:lnTo>
                    <a:pt x="147827" y="213360"/>
                  </a:lnTo>
                  <a:lnTo>
                    <a:pt x="111861" y="213360"/>
                  </a:lnTo>
                  <a:lnTo>
                    <a:pt x="111861" y="193548"/>
                  </a:lnTo>
                  <a:lnTo>
                    <a:pt x="103431" y="202892"/>
                  </a:lnTo>
                  <a:lnTo>
                    <a:pt x="91973" y="209778"/>
                  </a:lnTo>
                  <a:lnTo>
                    <a:pt x="77657" y="214036"/>
                  </a:lnTo>
                  <a:lnTo>
                    <a:pt x="60655" y="215493"/>
                  </a:lnTo>
                  <a:lnTo>
                    <a:pt x="35490" y="211859"/>
                  </a:lnTo>
                  <a:lnTo>
                    <a:pt x="16382" y="201739"/>
                  </a:lnTo>
                  <a:lnTo>
                    <a:pt x="4248" y="186304"/>
                  </a:lnTo>
                  <a:lnTo>
                    <a:pt x="0" y="166725"/>
                  </a:lnTo>
                  <a:lnTo>
                    <a:pt x="3629" y="147708"/>
                  </a:lnTo>
                  <a:lnTo>
                    <a:pt x="15316" y="132321"/>
                  </a:lnTo>
                  <a:lnTo>
                    <a:pt x="36261" y="122020"/>
                  </a:lnTo>
                  <a:lnTo>
                    <a:pt x="67665" y="118262"/>
                  </a:lnTo>
                  <a:lnTo>
                    <a:pt x="109727" y="118262"/>
                  </a:lnTo>
                  <a:lnTo>
                    <a:pt x="109727" y="115824"/>
                  </a:lnTo>
                  <a:lnTo>
                    <a:pt x="107208" y="100912"/>
                  </a:lnTo>
                  <a:lnTo>
                    <a:pt x="99631" y="89801"/>
                  </a:lnTo>
                  <a:lnTo>
                    <a:pt x="86968" y="82862"/>
                  </a:lnTo>
                  <a:lnTo>
                    <a:pt x="69189" y="80467"/>
                  </a:lnTo>
                  <a:lnTo>
                    <a:pt x="55473" y="81576"/>
                  </a:lnTo>
                  <a:lnTo>
                    <a:pt x="42214" y="84772"/>
                  </a:lnTo>
                  <a:lnTo>
                    <a:pt x="30098" y="89854"/>
                  </a:lnTo>
                  <a:lnTo>
                    <a:pt x="19811" y="96621"/>
                  </a:lnTo>
                  <a:lnTo>
                    <a:pt x="4876" y="68884"/>
                  </a:lnTo>
                  <a:lnTo>
                    <a:pt x="19283" y="60083"/>
                  </a:lnTo>
                  <a:lnTo>
                    <a:pt x="36004" y="53797"/>
                  </a:lnTo>
                  <a:lnTo>
                    <a:pt x="54382" y="50025"/>
                  </a:lnTo>
                  <a:lnTo>
                    <a:pt x="73761" y="48768"/>
                  </a:lnTo>
                  <a:close/>
                </a:path>
                <a:path w="647065" h="215900">
                  <a:moveTo>
                    <a:pt x="562114" y="0"/>
                  </a:moveTo>
                  <a:lnTo>
                    <a:pt x="646849" y="0"/>
                  </a:lnTo>
                  <a:lnTo>
                    <a:pt x="646849" y="213360"/>
                  </a:lnTo>
                  <a:lnTo>
                    <a:pt x="607225" y="213360"/>
                  </a:lnTo>
                  <a:lnTo>
                    <a:pt x="607225" y="33223"/>
                  </a:lnTo>
                  <a:lnTo>
                    <a:pt x="562114" y="33223"/>
                  </a:lnTo>
                  <a:lnTo>
                    <a:pt x="562114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8541" y="1311909"/>
              <a:ext cx="246176" cy="22606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75283" y="1305458"/>
              <a:ext cx="160655" cy="226695"/>
            </a:xfrm>
            <a:custGeom>
              <a:avLst/>
              <a:gdLst/>
              <a:ahLst/>
              <a:cxnLst/>
              <a:rect l="l" t="t" r="r" b="b"/>
              <a:pathLst>
                <a:path w="160655" h="226694">
                  <a:moveTo>
                    <a:pt x="0" y="0"/>
                  </a:moveTo>
                  <a:lnTo>
                    <a:pt x="38100" y="0"/>
                  </a:lnTo>
                  <a:lnTo>
                    <a:pt x="38100" y="82295"/>
                  </a:lnTo>
                  <a:lnTo>
                    <a:pt x="48677" y="73399"/>
                  </a:lnTo>
                  <a:lnTo>
                    <a:pt x="61455" y="66903"/>
                  </a:lnTo>
                  <a:lnTo>
                    <a:pt x="76119" y="62922"/>
                  </a:lnTo>
                  <a:lnTo>
                    <a:pt x="92354" y="61569"/>
                  </a:lnTo>
                  <a:lnTo>
                    <a:pt x="119433" y="65812"/>
                  </a:lnTo>
                  <a:lnTo>
                    <a:pt x="140969" y="78828"/>
                  </a:lnTo>
                  <a:lnTo>
                    <a:pt x="155190" y="101045"/>
                  </a:lnTo>
                  <a:lnTo>
                    <a:pt x="160324" y="132892"/>
                  </a:lnTo>
                  <a:lnTo>
                    <a:pt x="160324" y="226161"/>
                  </a:lnTo>
                  <a:lnTo>
                    <a:pt x="122224" y="226161"/>
                  </a:lnTo>
                  <a:lnTo>
                    <a:pt x="122224" y="137769"/>
                  </a:lnTo>
                  <a:lnTo>
                    <a:pt x="119605" y="118838"/>
                  </a:lnTo>
                  <a:lnTo>
                    <a:pt x="112013" y="105422"/>
                  </a:lnTo>
                  <a:lnTo>
                    <a:pt x="99850" y="97435"/>
                  </a:lnTo>
                  <a:lnTo>
                    <a:pt x="83515" y="94792"/>
                  </a:lnTo>
                  <a:lnTo>
                    <a:pt x="64974" y="97874"/>
                  </a:lnTo>
                  <a:lnTo>
                    <a:pt x="50634" y="107099"/>
                  </a:lnTo>
                  <a:lnTo>
                    <a:pt x="41381" y="122439"/>
                  </a:lnTo>
                  <a:lnTo>
                    <a:pt x="38100" y="143865"/>
                  </a:lnTo>
                  <a:lnTo>
                    <a:pt x="38100" y="226161"/>
                  </a:lnTo>
                  <a:lnTo>
                    <a:pt x="0" y="22616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14855" y="1292351"/>
              <a:ext cx="429768" cy="27736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534782" y="1315211"/>
              <a:ext cx="369570" cy="219710"/>
            </a:xfrm>
            <a:custGeom>
              <a:avLst/>
              <a:gdLst/>
              <a:ahLst/>
              <a:cxnLst/>
              <a:rect l="l" t="t" r="r" b="b"/>
              <a:pathLst>
                <a:path w="369569" h="219709">
                  <a:moveTo>
                    <a:pt x="279908" y="0"/>
                  </a:moveTo>
                  <a:lnTo>
                    <a:pt x="244655" y="7286"/>
                  </a:lnTo>
                  <a:lnTo>
                    <a:pt x="216433" y="28575"/>
                  </a:lnTo>
                  <a:lnTo>
                    <a:pt x="197697" y="63007"/>
                  </a:lnTo>
                  <a:lnTo>
                    <a:pt x="190906" y="109727"/>
                  </a:lnTo>
                  <a:lnTo>
                    <a:pt x="197697" y="156448"/>
                  </a:lnTo>
                  <a:lnTo>
                    <a:pt x="216433" y="190881"/>
                  </a:lnTo>
                  <a:lnTo>
                    <a:pt x="244655" y="212169"/>
                  </a:lnTo>
                  <a:lnTo>
                    <a:pt x="279908" y="219455"/>
                  </a:lnTo>
                  <a:lnTo>
                    <a:pt x="315336" y="212169"/>
                  </a:lnTo>
                  <a:lnTo>
                    <a:pt x="343649" y="190881"/>
                  </a:lnTo>
                  <a:lnTo>
                    <a:pt x="346847" y="185013"/>
                  </a:lnTo>
                  <a:lnTo>
                    <a:pt x="279908" y="185013"/>
                  </a:lnTo>
                  <a:lnTo>
                    <a:pt x="260024" y="180493"/>
                  </a:lnTo>
                  <a:lnTo>
                    <a:pt x="244513" y="166687"/>
                  </a:lnTo>
                  <a:lnTo>
                    <a:pt x="234430" y="143222"/>
                  </a:lnTo>
                  <a:lnTo>
                    <a:pt x="230835" y="109727"/>
                  </a:lnTo>
                  <a:lnTo>
                    <a:pt x="234430" y="76233"/>
                  </a:lnTo>
                  <a:lnTo>
                    <a:pt x="244513" y="52768"/>
                  </a:lnTo>
                  <a:lnTo>
                    <a:pt x="260024" y="38962"/>
                  </a:lnTo>
                  <a:lnTo>
                    <a:pt x="279908" y="34442"/>
                  </a:lnTo>
                  <a:lnTo>
                    <a:pt x="346847" y="34442"/>
                  </a:lnTo>
                  <a:lnTo>
                    <a:pt x="343649" y="28575"/>
                  </a:lnTo>
                  <a:lnTo>
                    <a:pt x="315336" y="7286"/>
                  </a:lnTo>
                  <a:lnTo>
                    <a:pt x="279908" y="0"/>
                  </a:lnTo>
                  <a:close/>
                </a:path>
                <a:path w="369569" h="219709">
                  <a:moveTo>
                    <a:pt x="346847" y="34442"/>
                  </a:moveTo>
                  <a:lnTo>
                    <a:pt x="279908" y="34442"/>
                  </a:lnTo>
                  <a:lnTo>
                    <a:pt x="299967" y="38962"/>
                  </a:lnTo>
                  <a:lnTo>
                    <a:pt x="315569" y="52768"/>
                  </a:lnTo>
                  <a:lnTo>
                    <a:pt x="325685" y="76233"/>
                  </a:lnTo>
                  <a:lnTo>
                    <a:pt x="329285" y="109727"/>
                  </a:lnTo>
                  <a:lnTo>
                    <a:pt x="325685" y="143222"/>
                  </a:lnTo>
                  <a:lnTo>
                    <a:pt x="315569" y="166687"/>
                  </a:lnTo>
                  <a:lnTo>
                    <a:pt x="299967" y="180493"/>
                  </a:lnTo>
                  <a:lnTo>
                    <a:pt x="279908" y="185013"/>
                  </a:lnTo>
                  <a:lnTo>
                    <a:pt x="346847" y="185013"/>
                  </a:lnTo>
                  <a:lnTo>
                    <a:pt x="362418" y="156448"/>
                  </a:lnTo>
                  <a:lnTo>
                    <a:pt x="369214" y="109727"/>
                  </a:lnTo>
                  <a:lnTo>
                    <a:pt x="362418" y="63007"/>
                  </a:lnTo>
                  <a:lnTo>
                    <a:pt x="346847" y="34442"/>
                  </a:lnTo>
                  <a:close/>
                </a:path>
                <a:path w="369569" h="219709">
                  <a:moveTo>
                    <a:pt x="17068" y="163982"/>
                  </a:moveTo>
                  <a:lnTo>
                    <a:pt x="0" y="194767"/>
                  </a:lnTo>
                  <a:lnTo>
                    <a:pt x="16640" y="205182"/>
                  </a:lnTo>
                  <a:lnTo>
                    <a:pt x="36194" y="212940"/>
                  </a:lnTo>
                  <a:lnTo>
                    <a:pt x="57692" y="217784"/>
                  </a:lnTo>
                  <a:lnTo>
                    <a:pt x="80162" y="219455"/>
                  </a:lnTo>
                  <a:lnTo>
                    <a:pt x="117528" y="214036"/>
                  </a:lnTo>
                  <a:lnTo>
                    <a:pt x="143865" y="199415"/>
                  </a:lnTo>
                  <a:lnTo>
                    <a:pt x="154376" y="185013"/>
                  </a:lnTo>
                  <a:lnTo>
                    <a:pt x="79552" y="185013"/>
                  </a:lnTo>
                  <a:lnTo>
                    <a:pt x="61774" y="183527"/>
                  </a:lnTo>
                  <a:lnTo>
                    <a:pt x="44996" y="179298"/>
                  </a:lnTo>
                  <a:lnTo>
                    <a:pt x="29875" y="172669"/>
                  </a:lnTo>
                  <a:lnTo>
                    <a:pt x="17068" y="163982"/>
                  </a:lnTo>
                  <a:close/>
                </a:path>
                <a:path w="369569" h="219709">
                  <a:moveTo>
                    <a:pt x="155752" y="3048"/>
                  </a:moveTo>
                  <a:lnTo>
                    <a:pt x="10363" y="3048"/>
                  </a:lnTo>
                  <a:lnTo>
                    <a:pt x="10363" y="36271"/>
                  </a:lnTo>
                  <a:lnTo>
                    <a:pt x="107289" y="36271"/>
                  </a:lnTo>
                  <a:lnTo>
                    <a:pt x="58826" y="93878"/>
                  </a:lnTo>
                  <a:lnTo>
                    <a:pt x="58826" y="121005"/>
                  </a:lnTo>
                  <a:lnTo>
                    <a:pt x="78333" y="121005"/>
                  </a:lnTo>
                  <a:lnTo>
                    <a:pt x="99202" y="123258"/>
                  </a:lnTo>
                  <a:lnTo>
                    <a:pt x="113614" y="129654"/>
                  </a:lnTo>
                  <a:lnTo>
                    <a:pt x="121967" y="139650"/>
                  </a:lnTo>
                  <a:lnTo>
                    <a:pt x="124663" y="152704"/>
                  </a:lnTo>
                  <a:lnTo>
                    <a:pt x="121600" y="166111"/>
                  </a:lnTo>
                  <a:lnTo>
                    <a:pt x="112737" y="176288"/>
                  </a:lnTo>
                  <a:lnTo>
                    <a:pt x="98559" y="182751"/>
                  </a:lnTo>
                  <a:lnTo>
                    <a:pt x="79552" y="185013"/>
                  </a:lnTo>
                  <a:lnTo>
                    <a:pt x="154376" y="185013"/>
                  </a:lnTo>
                  <a:lnTo>
                    <a:pt x="159458" y="178050"/>
                  </a:lnTo>
                  <a:lnTo>
                    <a:pt x="164591" y="152400"/>
                  </a:lnTo>
                  <a:lnTo>
                    <a:pt x="160772" y="130054"/>
                  </a:lnTo>
                  <a:lnTo>
                    <a:pt x="149351" y="111709"/>
                  </a:lnTo>
                  <a:lnTo>
                    <a:pt x="130387" y="98393"/>
                  </a:lnTo>
                  <a:lnTo>
                    <a:pt x="103936" y="91135"/>
                  </a:lnTo>
                  <a:lnTo>
                    <a:pt x="155752" y="29565"/>
                  </a:lnTo>
                  <a:lnTo>
                    <a:pt x="155752" y="3048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28432" y="1308861"/>
              <a:ext cx="381914" cy="23215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84248" y="1252727"/>
              <a:ext cx="1807464" cy="344424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002421" y="1274978"/>
              <a:ext cx="1748789" cy="287655"/>
            </a:xfrm>
            <a:custGeom>
              <a:avLst/>
              <a:gdLst/>
              <a:ahLst/>
              <a:cxnLst/>
              <a:rect l="l" t="t" r="r" b="b"/>
              <a:pathLst>
                <a:path w="1748789" h="287655">
                  <a:moveTo>
                    <a:pt x="1288288" y="92049"/>
                  </a:moveTo>
                  <a:lnTo>
                    <a:pt x="1254698" y="98236"/>
                  </a:lnTo>
                  <a:lnTo>
                    <a:pt x="1228051" y="115481"/>
                  </a:lnTo>
                  <a:lnTo>
                    <a:pt x="1210492" y="141812"/>
                  </a:lnTo>
                  <a:lnTo>
                    <a:pt x="1204163" y="175260"/>
                  </a:lnTo>
                  <a:lnTo>
                    <a:pt x="1210540" y="208754"/>
                  </a:lnTo>
                  <a:lnTo>
                    <a:pt x="1228661" y="235191"/>
                  </a:lnTo>
                  <a:lnTo>
                    <a:pt x="1257012" y="252541"/>
                  </a:lnTo>
                  <a:lnTo>
                    <a:pt x="1294079" y="258775"/>
                  </a:lnTo>
                  <a:lnTo>
                    <a:pt x="1314091" y="257074"/>
                  </a:lnTo>
                  <a:lnTo>
                    <a:pt x="1331874" y="252031"/>
                  </a:lnTo>
                  <a:lnTo>
                    <a:pt x="1347142" y="243730"/>
                  </a:lnTo>
                  <a:lnTo>
                    <a:pt x="1359611" y="232257"/>
                  </a:lnTo>
                  <a:lnTo>
                    <a:pt x="1354572" y="226466"/>
                  </a:lnTo>
                  <a:lnTo>
                    <a:pt x="1294993" y="226466"/>
                  </a:lnTo>
                  <a:lnTo>
                    <a:pt x="1275438" y="223713"/>
                  </a:lnTo>
                  <a:lnTo>
                    <a:pt x="1259713" y="215874"/>
                  </a:lnTo>
                  <a:lnTo>
                    <a:pt x="1248444" y="203577"/>
                  </a:lnTo>
                  <a:lnTo>
                    <a:pt x="1242263" y="187451"/>
                  </a:lnTo>
                  <a:lnTo>
                    <a:pt x="1369974" y="187451"/>
                  </a:lnTo>
                  <a:lnTo>
                    <a:pt x="1370279" y="183794"/>
                  </a:lnTo>
                  <a:lnTo>
                    <a:pt x="1370584" y="179222"/>
                  </a:lnTo>
                  <a:lnTo>
                    <a:pt x="1370584" y="176174"/>
                  </a:lnTo>
                  <a:lnTo>
                    <a:pt x="1368084" y="162153"/>
                  </a:lnTo>
                  <a:lnTo>
                    <a:pt x="1241958" y="162153"/>
                  </a:lnTo>
                  <a:lnTo>
                    <a:pt x="1247268" y="145932"/>
                  </a:lnTo>
                  <a:lnTo>
                    <a:pt x="1257236" y="133426"/>
                  </a:lnTo>
                  <a:lnTo>
                    <a:pt x="1271147" y="125377"/>
                  </a:lnTo>
                  <a:lnTo>
                    <a:pt x="1288288" y="122529"/>
                  </a:lnTo>
                  <a:lnTo>
                    <a:pt x="1352117" y="122529"/>
                  </a:lnTo>
                  <a:lnTo>
                    <a:pt x="1347266" y="115023"/>
                  </a:lnTo>
                  <a:lnTo>
                    <a:pt x="1321206" y="98036"/>
                  </a:lnTo>
                  <a:lnTo>
                    <a:pt x="1288288" y="92049"/>
                  </a:lnTo>
                  <a:close/>
                </a:path>
                <a:path w="1748789" h="287655">
                  <a:moveTo>
                    <a:pt x="1339189" y="208787"/>
                  </a:moveTo>
                  <a:lnTo>
                    <a:pt x="1329969" y="216565"/>
                  </a:lnTo>
                  <a:lnTo>
                    <a:pt x="1319606" y="222084"/>
                  </a:lnTo>
                  <a:lnTo>
                    <a:pt x="1307985" y="225375"/>
                  </a:lnTo>
                  <a:lnTo>
                    <a:pt x="1294993" y="226466"/>
                  </a:lnTo>
                  <a:lnTo>
                    <a:pt x="1354572" y="226466"/>
                  </a:lnTo>
                  <a:lnTo>
                    <a:pt x="1339189" y="208787"/>
                  </a:lnTo>
                  <a:close/>
                </a:path>
                <a:path w="1748789" h="287655">
                  <a:moveTo>
                    <a:pt x="1352117" y="122529"/>
                  </a:moveTo>
                  <a:lnTo>
                    <a:pt x="1288288" y="122529"/>
                  </a:lnTo>
                  <a:lnTo>
                    <a:pt x="1305594" y="125420"/>
                  </a:lnTo>
                  <a:lnTo>
                    <a:pt x="1319529" y="133540"/>
                  </a:lnTo>
                  <a:lnTo>
                    <a:pt x="1329350" y="146061"/>
                  </a:lnTo>
                  <a:lnTo>
                    <a:pt x="1334312" y="162153"/>
                  </a:lnTo>
                  <a:lnTo>
                    <a:pt x="1368084" y="162153"/>
                  </a:lnTo>
                  <a:lnTo>
                    <a:pt x="1364411" y="141555"/>
                  </a:lnTo>
                  <a:lnTo>
                    <a:pt x="1352117" y="122529"/>
                  </a:lnTo>
                  <a:close/>
                </a:path>
                <a:path w="1748789" h="287655">
                  <a:moveTo>
                    <a:pt x="502475" y="92049"/>
                  </a:moveTo>
                  <a:lnTo>
                    <a:pt x="468885" y="98236"/>
                  </a:lnTo>
                  <a:lnTo>
                    <a:pt x="442239" y="115481"/>
                  </a:lnTo>
                  <a:lnTo>
                    <a:pt x="424680" y="141812"/>
                  </a:lnTo>
                  <a:lnTo>
                    <a:pt x="418350" y="175260"/>
                  </a:lnTo>
                  <a:lnTo>
                    <a:pt x="424727" y="208754"/>
                  </a:lnTo>
                  <a:lnTo>
                    <a:pt x="442849" y="235191"/>
                  </a:lnTo>
                  <a:lnTo>
                    <a:pt x="471200" y="252541"/>
                  </a:lnTo>
                  <a:lnTo>
                    <a:pt x="508266" y="258775"/>
                  </a:lnTo>
                  <a:lnTo>
                    <a:pt x="528278" y="257074"/>
                  </a:lnTo>
                  <a:lnTo>
                    <a:pt x="546061" y="252031"/>
                  </a:lnTo>
                  <a:lnTo>
                    <a:pt x="561330" y="243730"/>
                  </a:lnTo>
                  <a:lnTo>
                    <a:pt x="573798" y="232257"/>
                  </a:lnTo>
                  <a:lnTo>
                    <a:pt x="568759" y="226466"/>
                  </a:lnTo>
                  <a:lnTo>
                    <a:pt x="509181" y="226466"/>
                  </a:lnTo>
                  <a:lnTo>
                    <a:pt x="489626" y="223713"/>
                  </a:lnTo>
                  <a:lnTo>
                    <a:pt x="473900" y="215874"/>
                  </a:lnTo>
                  <a:lnTo>
                    <a:pt x="462632" y="203577"/>
                  </a:lnTo>
                  <a:lnTo>
                    <a:pt x="456450" y="187451"/>
                  </a:lnTo>
                  <a:lnTo>
                    <a:pt x="584161" y="187451"/>
                  </a:lnTo>
                  <a:lnTo>
                    <a:pt x="584466" y="183794"/>
                  </a:lnTo>
                  <a:lnTo>
                    <a:pt x="584771" y="179222"/>
                  </a:lnTo>
                  <a:lnTo>
                    <a:pt x="584771" y="176174"/>
                  </a:lnTo>
                  <a:lnTo>
                    <a:pt x="582271" y="162153"/>
                  </a:lnTo>
                  <a:lnTo>
                    <a:pt x="456145" y="162153"/>
                  </a:lnTo>
                  <a:lnTo>
                    <a:pt x="461456" y="145932"/>
                  </a:lnTo>
                  <a:lnTo>
                    <a:pt x="471424" y="133426"/>
                  </a:lnTo>
                  <a:lnTo>
                    <a:pt x="485335" y="125377"/>
                  </a:lnTo>
                  <a:lnTo>
                    <a:pt x="502475" y="122529"/>
                  </a:lnTo>
                  <a:lnTo>
                    <a:pt x="566304" y="122529"/>
                  </a:lnTo>
                  <a:lnTo>
                    <a:pt x="561454" y="115023"/>
                  </a:lnTo>
                  <a:lnTo>
                    <a:pt x="535393" y="98036"/>
                  </a:lnTo>
                  <a:lnTo>
                    <a:pt x="502475" y="92049"/>
                  </a:lnTo>
                  <a:close/>
                </a:path>
                <a:path w="1748789" h="287655">
                  <a:moveTo>
                    <a:pt x="553377" y="208787"/>
                  </a:moveTo>
                  <a:lnTo>
                    <a:pt x="544156" y="216565"/>
                  </a:lnTo>
                  <a:lnTo>
                    <a:pt x="533793" y="222084"/>
                  </a:lnTo>
                  <a:lnTo>
                    <a:pt x="522173" y="225375"/>
                  </a:lnTo>
                  <a:lnTo>
                    <a:pt x="509181" y="226466"/>
                  </a:lnTo>
                  <a:lnTo>
                    <a:pt x="568759" y="226466"/>
                  </a:lnTo>
                  <a:lnTo>
                    <a:pt x="553377" y="208787"/>
                  </a:lnTo>
                  <a:close/>
                </a:path>
                <a:path w="1748789" h="287655">
                  <a:moveTo>
                    <a:pt x="566304" y="122529"/>
                  </a:moveTo>
                  <a:lnTo>
                    <a:pt x="502475" y="122529"/>
                  </a:lnTo>
                  <a:lnTo>
                    <a:pt x="519782" y="125420"/>
                  </a:lnTo>
                  <a:lnTo>
                    <a:pt x="533717" y="133540"/>
                  </a:lnTo>
                  <a:lnTo>
                    <a:pt x="543537" y="146061"/>
                  </a:lnTo>
                  <a:lnTo>
                    <a:pt x="548500" y="162153"/>
                  </a:lnTo>
                  <a:lnTo>
                    <a:pt x="582271" y="162153"/>
                  </a:lnTo>
                  <a:lnTo>
                    <a:pt x="578599" y="141555"/>
                  </a:lnTo>
                  <a:lnTo>
                    <a:pt x="566304" y="122529"/>
                  </a:lnTo>
                  <a:close/>
                </a:path>
                <a:path w="1748789" h="287655">
                  <a:moveTo>
                    <a:pt x="35966" y="93878"/>
                  </a:moveTo>
                  <a:lnTo>
                    <a:pt x="0" y="93878"/>
                  </a:lnTo>
                  <a:lnTo>
                    <a:pt x="59740" y="256641"/>
                  </a:lnTo>
                  <a:lnTo>
                    <a:pt x="96316" y="256641"/>
                  </a:lnTo>
                  <a:lnTo>
                    <a:pt x="112550" y="213969"/>
                  </a:lnTo>
                  <a:lnTo>
                    <a:pt x="78943" y="213969"/>
                  </a:lnTo>
                  <a:lnTo>
                    <a:pt x="35966" y="93878"/>
                  </a:lnTo>
                  <a:close/>
                </a:path>
                <a:path w="1748789" h="287655">
                  <a:moveTo>
                    <a:pt x="174151" y="144475"/>
                  </a:moveTo>
                  <a:lnTo>
                    <a:pt x="138988" y="144475"/>
                  </a:lnTo>
                  <a:lnTo>
                    <a:pt x="181051" y="256641"/>
                  </a:lnTo>
                  <a:lnTo>
                    <a:pt x="217627" y="256641"/>
                  </a:lnTo>
                  <a:lnTo>
                    <a:pt x="233144" y="214579"/>
                  </a:lnTo>
                  <a:lnTo>
                    <a:pt x="199644" y="214579"/>
                  </a:lnTo>
                  <a:lnTo>
                    <a:pt x="174151" y="144475"/>
                  </a:lnTo>
                  <a:close/>
                </a:path>
                <a:path w="1748789" h="287655">
                  <a:moveTo>
                    <a:pt x="277672" y="93878"/>
                  </a:moveTo>
                  <a:lnTo>
                    <a:pt x="243840" y="93878"/>
                  </a:lnTo>
                  <a:lnTo>
                    <a:pt x="199644" y="214579"/>
                  </a:lnTo>
                  <a:lnTo>
                    <a:pt x="233144" y="214579"/>
                  </a:lnTo>
                  <a:lnTo>
                    <a:pt x="277672" y="93878"/>
                  </a:lnTo>
                  <a:close/>
                </a:path>
                <a:path w="1748789" h="287655">
                  <a:moveTo>
                    <a:pt x="155752" y="93878"/>
                  </a:moveTo>
                  <a:lnTo>
                    <a:pt x="123748" y="93878"/>
                  </a:lnTo>
                  <a:lnTo>
                    <a:pt x="78943" y="213969"/>
                  </a:lnTo>
                  <a:lnTo>
                    <a:pt x="112550" y="213969"/>
                  </a:lnTo>
                  <a:lnTo>
                    <a:pt x="138988" y="144475"/>
                  </a:lnTo>
                  <a:lnTo>
                    <a:pt x="174151" y="144475"/>
                  </a:lnTo>
                  <a:lnTo>
                    <a:pt x="155752" y="93878"/>
                  </a:lnTo>
                  <a:close/>
                </a:path>
                <a:path w="1748789" h="287655">
                  <a:moveTo>
                    <a:pt x="1402524" y="211531"/>
                  </a:moveTo>
                  <a:lnTo>
                    <a:pt x="1387894" y="240487"/>
                  </a:lnTo>
                  <a:lnTo>
                    <a:pt x="1401014" y="247716"/>
                  </a:lnTo>
                  <a:lnTo>
                    <a:pt x="1417650" y="253517"/>
                  </a:lnTo>
                  <a:lnTo>
                    <a:pt x="1436628" y="257375"/>
                  </a:lnTo>
                  <a:lnTo>
                    <a:pt x="1456778" y="258775"/>
                  </a:lnTo>
                  <a:lnTo>
                    <a:pt x="1487592" y="255203"/>
                  </a:lnTo>
                  <a:lnTo>
                    <a:pt x="1510804" y="245059"/>
                  </a:lnTo>
                  <a:lnTo>
                    <a:pt x="1525444" y="229200"/>
                  </a:lnTo>
                  <a:lnTo>
                    <a:pt x="1525817" y="227685"/>
                  </a:lnTo>
                  <a:lnTo>
                    <a:pt x="1459217" y="227685"/>
                  </a:lnTo>
                  <a:lnTo>
                    <a:pt x="1443758" y="226490"/>
                  </a:lnTo>
                  <a:lnTo>
                    <a:pt x="1428584" y="223151"/>
                  </a:lnTo>
                  <a:lnTo>
                    <a:pt x="1414554" y="218041"/>
                  </a:lnTo>
                  <a:lnTo>
                    <a:pt x="1402524" y="211531"/>
                  </a:lnTo>
                  <a:close/>
                </a:path>
                <a:path w="1748789" h="287655">
                  <a:moveTo>
                    <a:pt x="1464398" y="92049"/>
                  </a:moveTo>
                  <a:lnTo>
                    <a:pt x="1434690" y="95673"/>
                  </a:lnTo>
                  <a:lnTo>
                    <a:pt x="1412125" y="105956"/>
                  </a:lnTo>
                  <a:lnTo>
                    <a:pt x="1397790" y="122010"/>
                  </a:lnTo>
                  <a:lnTo>
                    <a:pt x="1392770" y="142951"/>
                  </a:lnTo>
                  <a:lnTo>
                    <a:pt x="1408487" y="176398"/>
                  </a:lnTo>
                  <a:lnTo>
                    <a:pt x="1443062" y="189014"/>
                  </a:lnTo>
                  <a:lnTo>
                    <a:pt x="1477638" y="195286"/>
                  </a:lnTo>
                  <a:lnTo>
                    <a:pt x="1493354" y="209702"/>
                  </a:lnTo>
                  <a:lnTo>
                    <a:pt x="1491407" y="217270"/>
                  </a:lnTo>
                  <a:lnTo>
                    <a:pt x="1485315" y="222923"/>
                  </a:lnTo>
                  <a:lnTo>
                    <a:pt x="1474709" y="226461"/>
                  </a:lnTo>
                  <a:lnTo>
                    <a:pt x="1459217" y="227685"/>
                  </a:lnTo>
                  <a:lnTo>
                    <a:pt x="1525817" y="227685"/>
                  </a:lnTo>
                  <a:lnTo>
                    <a:pt x="1530540" y="208483"/>
                  </a:lnTo>
                  <a:lnTo>
                    <a:pt x="1514824" y="175712"/>
                  </a:lnTo>
                  <a:lnTo>
                    <a:pt x="1480248" y="163258"/>
                  </a:lnTo>
                  <a:lnTo>
                    <a:pt x="1445672" y="156576"/>
                  </a:lnTo>
                  <a:lnTo>
                    <a:pt x="1429956" y="141122"/>
                  </a:lnTo>
                  <a:lnTo>
                    <a:pt x="1432032" y="133764"/>
                  </a:lnTo>
                  <a:lnTo>
                    <a:pt x="1438338" y="127977"/>
                  </a:lnTo>
                  <a:lnTo>
                    <a:pt x="1448987" y="124191"/>
                  </a:lnTo>
                  <a:lnTo>
                    <a:pt x="1464094" y="122834"/>
                  </a:lnTo>
                  <a:lnTo>
                    <a:pt x="1516888" y="122834"/>
                  </a:lnTo>
                  <a:lnTo>
                    <a:pt x="1525358" y="106070"/>
                  </a:lnTo>
                  <a:lnTo>
                    <a:pt x="1512704" y="100150"/>
                  </a:lnTo>
                  <a:lnTo>
                    <a:pt x="1497507" y="95745"/>
                  </a:lnTo>
                  <a:lnTo>
                    <a:pt x="1480996" y="92997"/>
                  </a:lnTo>
                  <a:lnTo>
                    <a:pt x="1464398" y="92049"/>
                  </a:lnTo>
                  <a:close/>
                </a:path>
                <a:path w="1748789" h="287655">
                  <a:moveTo>
                    <a:pt x="1516888" y="122834"/>
                  </a:moveTo>
                  <a:lnTo>
                    <a:pt x="1464094" y="122834"/>
                  </a:lnTo>
                  <a:lnTo>
                    <a:pt x="1475752" y="123453"/>
                  </a:lnTo>
                  <a:lnTo>
                    <a:pt x="1487411" y="125501"/>
                  </a:lnTo>
                  <a:lnTo>
                    <a:pt x="1499069" y="129263"/>
                  </a:lnTo>
                  <a:lnTo>
                    <a:pt x="1510728" y="135026"/>
                  </a:lnTo>
                  <a:lnTo>
                    <a:pt x="1516888" y="122834"/>
                  </a:lnTo>
                  <a:close/>
                </a:path>
                <a:path w="1748789" h="287655">
                  <a:moveTo>
                    <a:pt x="904900" y="92049"/>
                  </a:moveTo>
                  <a:lnTo>
                    <a:pt x="869405" y="98193"/>
                  </a:lnTo>
                  <a:lnTo>
                    <a:pt x="841540" y="115366"/>
                  </a:lnTo>
                  <a:lnTo>
                    <a:pt x="823333" y="141684"/>
                  </a:lnTo>
                  <a:lnTo>
                    <a:pt x="816813" y="175260"/>
                  </a:lnTo>
                  <a:lnTo>
                    <a:pt x="823333" y="208883"/>
                  </a:lnTo>
                  <a:lnTo>
                    <a:pt x="841540" y="235305"/>
                  </a:lnTo>
                  <a:lnTo>
                    <a:pt x="869405" y="252583"/>
                  </a:lnTo>
                  <a:lnTo>
                    <a:pt x="904900" y="258775"/>
                  </a:lnTo>
                  <a:lnTo>
                    <a:pt x="927374" y="256251"/>
                  </a:lnTo>
                  <a:lnTo>
                    <a:pt x="946848" y="248869"/>
                  </a:lnTo>
                  <a:lnTo>
                    <a:pt x="962721" y="236915"/>
                  </a:lnTo>
                  <a:lnTo>
                    <a:pt x="970451" y="226161"/>
                  </a:lnTo>
                  <a:lnTo>
                    <a:pt x="904595" y="226161"/>
                  </a:lnTo>
                  <a:lnTo>
                    <a:pt x="885050" y="222665"/>
                  </a:lnTo>
                  <a:lnTo>
                    <a:pt x="869391" y="212597"/>
                  </a:lnTo>
                  <a:lnTo>
                    <a:pt x="858989" y="196586"/>
                  </a:lnTo>
                  <a:lnTo>
                    <a:pt x="855218" y="175260"/>
                  </a:lnTo>
                  <a:lnTo>
                    <a:pt x="858989" y="154062"/>
                  </a:lnTo>
                  <a:lnTo>
                    <a:pt x="869391" y="138036"/>
                  </a:lnTo>
                  <a:lnTo>
                    <a:pt x="885050" y="127896"/>
                  </a:lnTo>
                  <a:lnTo>
                    <a:pt x="904595" y="124358"/>
                  </a:lnTo>
                  <a:lnTo>
                    <a:pt x="970470" y="124358"/>
                  </a:lnTo>
                  <a:lnTo>
                    <a:pt x="962721" y="113523"/>
                  </a:lnTo>
                  <a:lnTo>
                    <a:pt x="946848" y="101688"/>
                  </a:lnTo>
                  <a:lnTo>
                    <a:pt x="927374" y="94483"/>
                  </a:lnTo>
                  <a:lnTo>
                    <a:pt x="904900" y="92049"/>
                  </a:lnTo>
                  <a:close/>
                </a:path>
                <a:path w="1748789" h="287655">
                  <a:moveTo>
                    <a:pt x="945134" y="203606"/>
                  </a:moveTo>
                  <a:lnTo>
                    <a:pt x="936956" y="213688"/>
                  </a:lnTo>
                  <a:lnTo>
                    <a:pt x="927265" y="220713"/>
                  </a:lnTo>
                  <a:lnTo>
                    <a:pt x="916373" y="224823"/>
                  </a:lnTo>
                  <a:lnTo>
                    <a:pt x="904595" y="226161"/>
                  </a:lnTo>
                  <a:lnTo>
                    <a:pt x="970451" y="226161"/>
                  </a:lnTo>
                  <a:lnTo>
                    <a:pt x="974394" y="220675"/>
                  </a:lnTo>
                  <a:lnTo>
                    <a:pt x="945134" y="203606"/>
                  </a:lnTo>
                  <a:close/>
                </a:path>
                <a:path w="1748789" h="287655">
                  <a:moveTo>
                    <a:pt x="970470" y="124358"/>
                  </a:moveTo>
                  <a:lnTo>
                    <a:pt x="904595" y="124358"/>
                  </a:lnTo>
                  <a:lnTo>
                    <a:pt x="916373" y="125696"/>
                  </a:lnTo>
                  <a:lnTo>
                    <a:pt x="927265" y="129806"/>
                  </a:lnTo>
                  <a:lnTo>
                    <a:pt x="936956" y="136831"/>
                  </a:lnTo>
                  <a:lnTo>
                    <a:pt x="945134" y="146913"/>
                  </a:lnTo>
                  <a:lnTo>
                    <a:pt x="974394" y="129844"/>
                  </a:lnTo>
                  <a:lnTo>
                    <a:pt x="970470" y="124358"/>
                  </a:lnTo>
                  <a:close/>
                </a:path>
                <a:path w="1748789" h="287655">
                  <a:moveTo>
                    <a:pt x="656945" y="93878"/>
                  </a:moveTo>
                  <a:lnTo>
                    <a:pt x="620674" y="93878"/>
                  </a:lnTo>
                  <a:lnTo>
                    <a:pt x="620674" y="256641"/>
                  </a:lnTo>
                  <a:lnTo>
                    <a:pt x="658774" y="256641"/>
                  </a:lnTo>
                  <a:lnTo>
                    <a:pt x="658774" y="174345"/>
                  </a:lnTo>
                  <a:lnTo>
                    <a:pt x="662055" y="152919"/>
                  </a:lnTo>
                  <a:lnTo>
                    <a:pt x="671309" y="137579"/>
                  </a:lnTo>
                  <a:lnTo>
                    <a:pt x="685649" y="128354"/>
                  </a:lnTo>
                  <a:lnTo>
                    <a:pt x="704189" y="125272"/>
                  </a:lnTo>
                  <a:lnTo>
                    <a:pt x="771862" y="125272"/>
                  </a:lnTo>
                  <a:lnTo>
                    <a:pt x="765229" y="114909"/>
                  </a:lnTo>
                  <a:lnTo>
                    <a:pt x="656945" y="114909"/>
                  </a:lnTo>
                  <a:lnTo>
                    <a:pt x="656945" y="93878"/>
                  </a:lnTo>
                  <a:close/>
                </a:path>
                <a:path w="1748789" h="287655">
                  <a:moveTo>
                    <a:pt x="771862" y="125272"/>
                  </a:moveTo>
                  <a:lnTo>
                    <a:pt x="704189" y="125272"/>
                  </a:lnTo>
                  <a:lnTo>
                    <a:pt x="720524" y="127915"/>
                  </a:lnTo>
                  <a:lnTo>
                    <a:pt x="732688" y="135902"/>
                  </a:lnTo>
                  <a:lnTo>
                    <a:pt x="740279" y="149318"/>
                  </a:lnTo>
                  <a:lnTo>
                    <a:pt x="742899" y="168249"/>
                  </a:lnTo>
                  <a:lnTo>
                    <a:pt x="742899" y="256641"/>
                  </a:lnTo>
                  <a:lnTo>
                    <a:pt x="780999" y="256641"/>
                  </a:lnTo>
                  <a:lnTo>
                    <a:pt x="780999" y="163372"/>
                  </a:lnTo>
                  <a:lnTo>
                    <a:pt x="775865" y="131525"/>
                  </a:lnTo>
                  <a:lnTo>
                    <a:pt x="771862" y="125272"/>
                  </a:lnTo>
                  <a:close/>
                </a:path>
                <a:path w="1748789" h="287655">
                  <a:moveTo>
                    <a:pt x="713028" y="92049"/>
                  </a:moveTo>
                  <a:lnTo>
                    <a:pt x="695993" y="93521"/>
                  </a:lnTo>
                  <a:lnTo>
                    <a:pt x="680758" y="97878"/>
                  </a:lnTo>
                  <a:lnTo>
                    <a:pt x="667637" y="105036"/>
                  </a:lnTo>
                  <a:lnTo>
                    <a:pt x="656945" y="114909"/>
                  </a:lnTo>
                  <a:lnTo>
                    <a:pt x="765229" y="114909"/>
                  </a:lnTo>
                  <a:lnTo>
                    <a:pt x="761644" y="109308"/>
                  </a:lnTo>
                  <a:lnTo>
                    <a:pt x="740108" y="96292"/>
                  </a:lnTo>
                  <a:lnTo>
                    <a:pt x="713028" y="92049"/>
                  </a:lnTo>
                  <a:close/>
                </a:path>
                <a:path w="1748789" h="287655">
                  <a:moveTo>
                    <a:pt x="339445" y="93878"/>
                  </a:moveTo>
                  <a:lnTo>
                    <a:pt x="303174" y="93878"/>
                  </a:lnTo>
                  <a:lnTo>
                    <a:pt x="303174" y="256641"/>
                  </a:lnTo>
                  <a:lnTo>
                    <a:pt x="341274" y="256641"/>
                  </a:lnTo>
                  <a:lnTo>
                    <a:pt x="341274" y="177698"/>
                  </a:lnTo>
                  <a:lnTo>
                    <a:pt x="344584" y="155824"/>
                  </a:lnTo>
                  <a:lnTo>
                    <a:pt x="354037" y="140093"/>
                  </a:lnTo>
                  <a:lnTo>
                    <a:pt x="368920" y="130592"/>
                  </a:lnTo>
                  <a:lnTo>
                    <a:pt x="388518" y="127406"/>
                  </a:lnTo>
                  <a:lnTo>
                    <a:pt x="397357" y="127406"/>
                  </a:lnTo>
                  <a:lnTo>
                    <a:pt x="397357" y="117652"/>
                  </a:lnTo>
                  <a:lnTo>
                    <a:pt x="339445" y="117652"/>
                  </a:lnTo>
                  <a:lnTo>
                    <a:pt x="339445" y="93878"/>
                  </a:lnTo>
                  <a:close/>
                </a:path>
                <a:path w="1748789" h="287655">
                  <a:moveTo>
                    <a:pt x="397357" y="127406"/>
                  </a:moveTo>
                  <a:lnTo>
                    <a:pt x="391261" y="127406"/>
                  </a:lnTo>
                  <a:lnTo>
                    <a:pt x="394004" y="127711"/>
                  </a:lnTo>
                  <a:lnTo>
                    <a:pt x="397357" y="128320"/>
                  </a:lnTo>
                  <a:lnTo>
                    <a:pt x="397357" y="127406"/>
                  </a:lnTo>
                  <a:close/>
                </a:path>
                <a:path w="1748789" h="287655">
                  <a:moveTo>
                    <a:pt x="397357" y="92049"/>
                  </a:moveTo>
                  <a:lnTo>
                    <a:pt x="378407" y="93649"/>
                  </a:lnTo>
                  <a:lnTo>
                    <a:pt x="362343" y="98450"/>
                  </a:lnTo>
                  <a:lnTo>
                    <a:pt x="349308" y="106451"/>
                  </a:lnTo>
                  <a:lnTo>
                    <a:pt x="339445" y="117652"/>
                  </a:lnTo>
                  <a:lnTo>
                    <a:pt x="397357" y="117652"/>
                  </a:lnTo>
                  <a:lnTo>
                    <a:pt x="397357" y="92049"/>
                  </a:lnTo>
                  <a:close/>
                </a:path>
                <a:path w="1748789" h="287655">
                  <a:moveTo>
                    <a:pt x="1046124" y="30479"/>
                  </a:moveTo>
                  <a:lnTo>
                    <a:pt x="1008024" y="30479"/>
                  </a:lnTo>
                  <a:lnTo>
                    <a:pt x="1008024" y="256641"/>
                  </a:lnTo>
                  <a:lnTo>
                    <a:pt x="1046124" y="256641"/>
                  </a:lnTo>
                  <a:lnTo>
                    <a:pt x="1046124" y="174345"/>
                  </a:lnTo>
                  <a:lnTo>
                    <a:pt x="1049405" y="152919"/>
                  </a:lnTo>
                  <a:lnTo>
                    <a:pt x="1058659" y="137579"/>
                  </a:lnTo>
                  <a:lnTo>
                    <a:pt x="1072999" y="128354"/>
                  </a:lnTo>
                  <a:lnTo>
                    <a:pt x="1091539" y="125272"/>
                  </a:lnTo>
                  <a:lnTo>
                    <a:pt x="1159212" y="125272"/>
                  </a:lnTo>
                  <a:lnTo>
                    <a:pt x="1151213" y="112775"/>
                  </a:lnTo>
                  <a:lnTo>
                    <a:pt x="1046124" y="112775"/>
                  </a:lnTo>
                  <a:lnTo>
                    <a:pt x="1046124" y="30479"/>
                  </a:lnTo>
                  <a:close/>
                </a:path>
                <a:path w="1748789" h="287655">
                  <a:moveTo>
                    <a:pt x="1159212" y="125272"/>
                  </a:moveTo>
                  <a:lnTo>
                    <a:pt x="1091539" y="125272"/>
                  </a:lnTo>
                  <a:lnTo>
                    <a:pt x="1107874" y="127915"/>
                  </a:lnTo>
                  <a:lnTo>
                    <a:pt x="1120038" y="135902"/>
                  </a:lnTo>
                  <a:lnTo>
                    <a:pt x="1127629" y="149318"/>
                  </a:lnTo>
                  <a:lnTo>
                    <a:pt x="1130249" y="168249"/>
                  </a:lnTo>
                  <a:lnTo>
                    <a:pt x="1130249" y="256641"/>
                  </a:lnTo>
                  <a:lnTo>
                    <a:pt x="1168349" y="256641"/>
                  </a:lnTo>
                  <a:lnTo>
                    <a:pt x="1168349" y="163372"/>
                  </a:lnTo>
                  <a:lnTo>
                    <a:pt x="1163215" y="131525"/>
                  </a:lnTo>
                  <a:lnTo>
                    <a:pt x="1159212" y="125272"/>
                  </a:lnTo>
                  <a:close/>
                </a:path>
                <a:path w="1748789" h="287655">
                  <a:moveTo>
                    <a:pt x="1100378" y="92049"/>
                  </a:moveTo>
                  <a:lnTo>
                    <a:pt x="1084143" y="93402"/>
                  </a:lnTo>
                  <a:lnTo>
                    <a:pt x="1069479" y="97383"/>
                  </a:lnTo>
                  <a:lnTo>
                    <a:pt x="1056701" y="103879"/>
                  </a:lnTo>
                  <a:lnTo>
                    <a:pt x="1046124" y="112775"/>
                  </a:lnTo>
                  <a:lnTo>
                    <a:pt x="1151213" y="112775"/>
                  </a:lnTo>
                  <a:lnTo>
                    <a:pt x="1148994" y="109308"/>
                  </a:lnTo>
                  <a:lnTo>
                    <a:pt x="1127458" y="96292"/>
                  </a:lnTo>
                  <a:lnTo>
                    <a:pt x="1100378" y="92049"/>
                  </a:lnTo>
                  <a:close/>
                </a:path>
                <a:path w="1748789" h="287655">
                  <a:moveTo>
                    <a:pt x="1748370" y="0"/>
                  </a:moveTo>
                  <a:lnTo>
                    <a:pt x="1714233" y="0"/>
                  </a:lnTo>
                  <a:lnTo>
                    <a:pt x="1613649" y="287121"/>
                  </a:lnTo>
                  <a:lnTo>
                    <a:pt x="1647786" y="287121"/>
                  </a:lnTo>
                  <a:lnTo>
                    <a:pt x="174837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02421" y="1368856"/>
              <a:ext cx="1334770" cy="163195"/>
            </a:xfrm>
            <a:custGeom>
              <a:avLst/>
              <a:gdLst/>
              <a:ahLst/>
              <a:cxnLst/>
              <a:rect l="l" t="t" r="r" b="b"/>
              <a:pathLst>
                <a:path w="1334770" h="163194">
                  <a:moveTo>
                    <a:pt x="1288287" y="28651"/>
                  </a:moveTo>
                  <a:lnTo>
                    <a:pt x="1271147" y="31499"/>
                  </a:lnTo>
                  <a:lnTo>
                    <a:pt x="1257236" y="39547"/>
                  </a:lnTo>
                  <a:lnTo>
                    <a:pt x="1247268" y="52054"/>
                  </a:lnTo>
                  <a:lnTo>
                    <a:pt x="1241958" y="68275"/>
                  </a:lnTo>
                  <a:lnTo>
                    <a:pt x="1334312" y="68275"/>
                  </a:lnTo>
                  <a:lnTo>
                    <a:pt x="1329350" y="52182"/>
                  </a:lnTo>
                  <a:lnTo>
                    <a:pt x="1319529" y="39662"/>
                  </a:lnTo>
                  <a:lnTo>
                    <a:pt x="1305594" y="31542"/>
                  </a:lnTo>
                  <a:lnTo>
                    <a:pt x="1288287" y="28651"/>
                  </a:lnTo>
                  <a:close/>
                </a:path>
                <a:path w="1334770" h="163194">
                  <a:moveTo>
                    <a:pt x="502475" y="28651"/>
                  </a:moveTo>
                  <a:lnTo>
                    <a:pt x="485335" y="31499"/>
                  </a:lnTo>
                  <a:lnTo>
                    <a:pt x="471423" y="39547"/>
                  </a:lnTo>
                  <a:lnTo>
                    <a:pt x="461456" y="52054"/>
                  </a:lnTo>
                  <a:lnTo>
                    <a:pt x="456145" y="68275"/>
                  </a:lnTo>
                  <a:lnTo>
                    <a:pt x="548500" y="68275"/>
                  </a:lnTo>
                  <a:lnTo>
                    <a:pt x="543537" y="52182"/>
                  </a:lnTo>
                  <a:lnTo>
                    <a:pt x="533717" y="39662"/>
                  </a:lnTo>
                  <a:lnTo>
                    <a:pt x="519782" y="31542"/>
                  </a:lnTo>
                  <a:lnTo>
                    <a:pt x="502475" y="28651"/>
                  </a:lnTo>
                  <a:close/>
                </a:path>
                <a:path w="1334770" h="163194">
                  <a:moveTo>
                    <a:pt x="0" y="0"/>
                  </a:moveTo>
                  <a:lnTo>
                    <a:pt x="35966" y="0"/>
                  </a:lnTo>
                  <a:lnTo>
                    <a:pt x="78943" y="120091"/>
                  </a:lnTo>
                  <a:lnTo>
                    <a:pt x="123748" y="0"/>
                  </a:lnTo>
                  <a:lnTo>
                    <a:pt x="155752" y="0"/>
                  </a:lnTo>
                  <a:lnTo>
                    <a:pt x="199643" y="120700"/>
                  </a:lnTo>
                  <a:lnTo>
                    <a:pt x="243839" y="0"/>
                  </a:lnTo>
                  <a:lnTo>
                    <a:pt x="277672" y="0"/>
                  </a:lnTo>
                  <a:lnTo>
                    <a:pt x="217627" y="162763"/>
                  </a:lnTo>
                  <a:lnTo>
                    <a:pt x="181051" y="162763"/>
                  </a:lnTo>
                  <a:lnTo>
                    <a:pt x="138988" y="50596"/>
                  </a:lnTo>
                  <a:lnTo>
                    <a:pt x="96316" y="162763"/>
                  </a:lnTo>
                  <a:lnTo>
                    <a:pt x="59740" y="1627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00234" y="1360677"/>
              <a:ext cx="339077" cy="17942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812884" y="1360677"/>
              <a:ext cx="170281" cy="17942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616746" y="1360677"/>
              <a:ext cx="173024" cy="17729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299246" y="1360677"/>
              <a:ext cx="294297" cy="17942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004096" y="1299108"/>
              <a:ext cx="173024" cy="23886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616071" y="1274978"/>
              <a:ext cx="135255" cy="287655"/>
            </a:xfrm>
            <a:custGeom>
              <a:avLst/>
              <a:gdLst/>
              <a:ahLst/>
              <a:cxnLst/>
              <a:rect l="l" t="t" r="r" b="b"/>
              <a:pathLst>
                <a:path w="135254" h="287655">
                  <a:moveTo>
                    <a:pt x="100583" y="0"/>
                  </a:moveTo>
                  <a:lnTo>
                    <a:pt x="134721" y="0"/>
                  </a:lnTo>
                  <a:lnTo>
                    <a:pt x="34137" y="287121"/>
                  </a:lnTo>
                  <a:lnTo>
                    <a:pt x="0" y="287121"/>
                  </a:lnTo>
                  <a:lnTo>
                    <a:pt x="100583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28287" y="1283207"/>
              <a:ext cx="362712" cy="28346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847058" y="13054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50258" y="1360677"/>
              <a:ext cx="106883" cy="17729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840708" y="1299108"/>
              <a:ext cx="173024" cy="23886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05384" y="1621536"/>
              <a:ext cx="3447288" cy="34442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8541" y="1636928"/>
              <a:ext cx="3400513" cy="29982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889248" y="1652015"/>
              <a:ext cx="362712" cy="28346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908970" y="1673758"/>
              <a:ext cx="304165" cy="226695"/>
            </a:xfrm>
            <a:custGeom>
              <a:avLst/>
              <a:gdLst/>
              <a:ahLst/>
              <a:cxnLst/>
              <a:rect l="l" t="t" r="r" b="b"/>
              <a:pathLst>
                <a:path w="304164" h="226694">
                  <a:moveTo>
                    <a:pt x="245821" y="63398"/>
                  </a:moveTo>
                  <a:lnTo>
                    <a:pt x="209550" y="63398"/>
                  </a:lnTo>
                  <a:lnTo>
                    <a:pt x="209550" y="226161"/>
                  </a:lnTo>
                  <a:lnTo>
                    <a:pt x="247650" y="226161"/>
                  </a:lnTo>
                  <a:lnTo>
                    <a:pt x="247650" y="147218"/>
                  </a:lnTo>
                  <a:lnTo>
                    <a:pt x="250959" y="125344"/>
                  </a:lnTo>
                  <a:lnTo>
                    <a:pt x="260413" y="109613"/>
                  </a:lnTo>
                  <a:lnTo>
                    <a:pt x="275296" y="100112"/>
                  </a:lnTo>
                  <a:lnTo>
                    <a:pt x="294893" y="96926"/>
                  </a:lnTo>
                  <a:lnTo>
                    <a:pt x="303733" y="96926"/>
                  </a:lnTo>
                  <a:lnTo>
                    <a:pt x="303733" y="87172"/>
                  </a:lnTo>
                  <a:lnTo>
                    <a:pt x="245821" y="87172"/>
                  </a:lnTo>
                  <a:lnTo>
                    <a:pt x="245821" y="63398"/>
                  </a:lnTo>
                  <a:close/>
                </a:path>
                <a:path w="304164" h="226694">
                  <a:moveTo>
                    <a:pt x="303733" y="96926"/>
                  </a:moveTo>
                  <a:lnTo>
                    <a:pt x="297637" y="96926"/>
                  </a:lnTo>
                  <a:lnTo>
                    <a:pt x="300380" y="97231"/>
                  </a:lnTo>
                  <a:lnTo>
                    <a:pt x="303733" y="97840"/>
                  </a:lnTo>
                  <a:lnTo>
                    <a:pt x="303733" y="96926"/>
                  </a:lnTo>
                  <a:close/>
                </a:path>
                <a:path w="304164" h="226694">
                  <a:moveTo>
                    <a:pt x="303733" y="61569"/>
                  </a:moveTo>
                  <a:lnTo>
                    <a:pt x="284783" y="63169"/>
                  </a:lnTo>
                  <a:lnTo>
                    <a:pt x="268719" y="67970"/>
                  </a:lnTo>
                  <a:lnTo>
                    <a:pt x="255684" y="75971"/>
                  </a:lnTo>
                  <a:lnTo>
                    <a:pt x="245821" y="87172"/>
                  </a:lnTo>
                  <a:lnTo>
                    <a:pt x="303733" y="87172"/>
                  </a:lnTo>
                  <a:lnTo>
                    <a:pt x="303733" y="61569"/>
                  </a:lnTo>
                  <a:close/>
                </a:path>
                <a:path w="304164" h="226694">
                  <a:moveTo>
                    <a:pt x="38100" y="0"/>
                  </a:moveTo>
                  <a:lnTo>
                    <a:pt x="0" y="0"/>
                  </a:lnTo>
                  <a:lnTo>
                    <a:pt x="0" y="226161"/>
                  </a:lnTo>
                  <a:lnTo>
                    <a:pt x="38100" y="226161"/>
                  </a:lnTo>
                  <a:lnTo>
                    <a:pt x="38100" y="143865"/>
                  </a:lnTo>
                  <a:lnTo>
                    <a:pt x="41381" y="122439"/>
                  </a:lnTo>
                  <a:lnTo>
                    <a:pt x="50634" y="107099"/>
                  </a:lnTo>
                  <a:lnTo>
                    <a:pt x="64974" y="97874"/>
                  </a:lnTo>
                  <a:lnTo>
                    <a:pt x="83515" y="94792"/>
                  </a:lnTo>
                  <a:lnTo>
                    <a:pt x="151188" y="94792"/>
                  </a:lnTo>
                  <a:lnTo>
                    <a:pt x="143189" y="82296"/>
                  </a:lnTo>
                  <a:lnTo>
                    <a:pt x="38100" y="82296"/>
                  </a:lnTo>
                  <a:lnTo>
                    <a:pt x="38100" y="0"/>
                  </a:lnTo>
                  <a:close/>
                </a:path>
                <a:path w="304164" h="226694">
                  <a:moveTo>
                    <a:pt x="151188" y="94792"/>
                  </a:moveTo>
                  <a:lnTo>
                    <a:pt x="83515" y="94792"/>
                  </a:lnTo>
                  <a:lnTo>
                    <a:pt x="99850" y="97435"/>
                  </a:lnTo>
                  <a:lnTo>
                    <a:pt x="112013" y="105422"/>
                  </a:lnTo>
                  <a:lnTo>
                    <a:pt x="119605" y="118838"/>
                  </a:lnTo>
                  <a:lnTo>
                    <a:pt x="122224" y="137769"/>
                  </a:lnTo>
                  <a:lnTo>
                    <a:pt x="122224" y="226161"/>
                  </a:lnTo>
                  <a:lnTo>
                    <a:pt x="160324" y="226161"/>
                  </a:lnTo>
                  <a:lnTo>
                    <a:pt x="160324" y="132892"/>
                  </a:lnTo>
                  <a:lnTo>
                    <a:pt x="155190" y="101045"/>
                  </a:lnTo>
                  <a:lnTo>
                    <a:pt x="151188" y="94792"/>
                  </a:lnTo>
                  <a:close/>
                </a:path>
                <a:path w="304164" h="226694">
                  <a:moveTo>
                    <a:pt x="92354" y="61569"/>
                  </a:moveTo>
                  <a:lnTo>
                    <a:pt x="76119" y="62922"/>
                  </a:lnTo>
                  <a:lnTo>
                    <a:pt x="61455" y="66903"/>
                  </a:lnTo>
                  <a:lnTo>
                    <a:pt x="48677" y="73399"/>
                  </a:lnTo>
                  <a:lnTo>
                    <a:pt x="38100" y="82296"/>
                  </a:lnTo>
                  <a:lnTo>
                    <a:pt x="143189" y="82296"/>
                  </a:lnTo>
                  <a:lnTo>
                    <a:pt x="140969" y="78828"/>
                  </a:lnTo>
                  <a:lnTo>
                    <a:pt x="119433" y="65812"/>
                  </a:lnTo>
                  <a:lnTo>
                    <a:pt x="92354" y="61569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12170" y="1728977"/>
              <a:ext cx="106883" cy="17729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02620" y="1667408"/>
              <a:ext cx="173024" cy="238861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0144" y="1965959"/>
              <a:ext cx="4047744" cy="344424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03301" y="1981299"/>
              <a:ext cx="4000055" cy="30012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87096" y="2325624"/>
              <a:ext cx="5248656" cy="29565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98119" y="2342588"/>
              <a:ext cx="5203736" cy="251053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4048" y="2636519"/>
              <a:ext cx="3974591" cy="35052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96213" y="2652407"/>
              <a:ext cx="3930205" cy="307136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77952" y="3011423"/>
              <a:ext cx="6263640" cy="28956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1031" y="3027718"/>
              <a:ext cx="6216218" cy="244043"/>
            </a:xfrm>
            <a:prstGeom prst="rect">
              <a:avLst/>
            </a:prstGeom>
          </p:spPr>
        </p:pic>
      </p:grpSp>
      <p:grpSp>
        <p:nvGrpSpPr>
          <p:cNvPr id="80" name="object 80"/>
          <p:cNvGrpSpPr/>
          <p:nvPr/>
        </p:nvGrpSpPr>
        <p:grpSpPr>
          <a:xfrm>
            <a:off x="7498080" y="1685544"/>
            <a:ext cx="4191000" cy="1079500"/>
            <a:chOff x="7498080" y="1685544"/>
            <a:chExt cx="4191000" cy="1079500"/>
          </a:xfrm>
        </p:grpSpPr>
        <p:pic>
          <p:nvPicPr>
            <p:cNvPr id="81" name="object 8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7507224" y="1813560"/>
              <a:ext cx="140207" cy="8839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525005" y="1835960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7626096" y="1685544"/>
              <a:ext cx="2502407" cy="34442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639177" y="1701899"/>
              <a:ext cx="2454757" cy="30012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498080" y="2545080"/>
              <a:ext cx="143255" cy="9143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517626" y="256975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620000" y="2420112"/>
              <a:ext cx="3590544" cy="3444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631798" y="2435693"/>
              <a:ext cx="3547046" cy="30012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498080" y="2185416"/>
              <a:ext cx="143255" cy="88391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517625" y="2207804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7620000" y="2057400"/>
              <a:ext cx="4069079" cy="344424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631798" y="2073743"/>
              <a:ext cx="4023207" cy="300126"/>
            </a:xfrm>
            <a:prstGeom prst="rect">
              <a:avLst/>
            </a:prstGeom>
          </p:spPr>
        </p:pic>
      </p:grpSp>
      <p:grpSp>
        <p:nvGrpSpPr>
          <p:cNvPr id="96" name="object 96"/>
          <p:cNvGrpSpPr/>
          <p:nvPr/>
        </p:nvGrpSpPr>
        <p:grpSpPr>
          <a:xfrm>
            <a:off x="7507223" y="1258824"/>
            <a:ext cx="3953510" cy="375285"/>
            <a:chOff x="7507223" y="1258824"/>
            <a:chExt cx="3953510" cy="375285"/>
          </a:xfrm>
        </p:grpSpPr>
        <p:pic>
          <p:nvPicPr>
            <p:cNvPr id="97" name="object 97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507223" y="1414272"/>
              <a:ext cx="140207" cy="91439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83819" y="0"/>
                  </a:moveTo>
                  <a:lnTo>
                    <a:pt x="0" y="0"/>
                  </a:lnTo>
                  <a:lnTo>
                    <a:pt x="0" y="31699"/>
                  </a:lnTo>
                  <a:lnTo>
                    <a:pt x="83819" y="3169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525002" y="1438346"/>
              <a:ext cx="83820" cy="31750"/>
            </a:xfrm>
            <a:custGeom>
              <a:avLst/>
              <a:gdLst/>
              <a:ahLst/>
              <a:cxnLst/>
              <a:rect l="l" t="t" r="r" b="b"/>
              <a:pathLst>
                <a:path w="83820" h="31750">
                  <a:moveTo>
                    <a:pt x="0" y="0"/>
                  </a:moveTo>
                  <a:lnTo>
                    <a:pt x="83819" y="0"/>
                  </a:lnTo>
                  <a:lnTo>
                    <a:pt x="83819" y="31699"/>
                  </a:lnTo>
                  <a:lnTo>
                    <a:pt x="0" y="3169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7626095" y="1258824"/>
              <a:ext cx="3834384" cy="374903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639175" y="1275938"/>
              <a:ext cx="3787419" cy="32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58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58"/>
                  </a:lnTo>
                  <a:lnTo>
                    <a:pt x="0" y="60958"/>
                  </a:lnTo>
                  <a:close/>
                </a:path>
              </a:pathLst>
            </a:custGeom>
            <a:solidFill>
              <a:srgbClr val="849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2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59"/>
                  </a:moveTo>
                  <a:lnTo>
                    <a:pt x="0" y="60959"/>
                  </a:lnTo>
                </a:path>
              </a:pathLst>
            </a:custGeom>
            <a:ln w="9525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93776" y="4139184"/>
            <a:ext cx="11424285" cy="2613025"/>
            <a:chOff x="493776" y="4139184"/>
            <a:chExt cx="11424285" cy="2613025"/>
          </a:xfrm>
        </p:grpSpPr>
        <p:sp>
          <p:nvSpPr>
            <p:cNvPr id="10" name="object 10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3776" y="4224528"/>
              <a:ext cx="134112" cy="1341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713" y="4240913"/>
              <a:ext cx="88155" cy="881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584" y="4139184"/>
              <a:ext cx="3294888" cy="2895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929" y="4157130"/>
              <a:ext cx="3248393" cy="2440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776" y="4593336"/>
              <a:ext cx="134112" cy="1341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713" y="4609212"/>
              <a:ext cx="88155" cy="8815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728" y="4507992"/>
              <a:ext cx="5458968" cy="2895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073" y="4525429"/>
              <a:ext cx="5413184" cy="2440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3776" y="4962144"/>
              <a:ext cx="134112" cy="1310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713" y="4977512"/>
              <a:ext cx="88155" cy="881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680" y="4849368"/>
              <a:ext cx="7117080" cy="3718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2549" y="4865382"/>
              <a:ext cx="7069848" cy="328472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429768" y="152400"/>
            <a:ext cx="3850004" cy="554990"/>
            <a:chOff x="429768" y="152400"/>
            <a:chExt cx="3850004" cy="55499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9768" y="152400"/>
              <a:ext cx="3849624" cy="55473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7192" y="178358"/>
              <a:ext cx="3784599" cy="487578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09016" y="1789176"/>
            <a:ext cx="3057525" cy="344805"/>
            <a:chOff x="509016" y="1789176"/>
            <a:chExt cx="3057525" cy="344805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9016" y="1789176"/>
              <a:ext cx="3057144" cy="3444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0141" y="1804976"/>
              <a:ext cx="3012986" cy="300126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8543543" y="1801367"/>
            <a:ext cx="1018540" cy="277495"/>
            <a:chOff x="8543543" y="1801367"/>
            <a:chExt cx="1018540" cy="277495"/>
          </a:xfrm>
        </p:grpSpPr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3543" y="1801367"/>
              <a:ext cx="1018031" cy="27736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562955" y="1823213"/>
              <a:ext cx="958215" cy="219710"/>
            </a:xfrm>
            <a:custGeom>
              <a:avLst/>
              <a:gdLst/>
              <a:ahLst/>
              <a:cxnLst/>
              <a:rect l="l" t="t" r="r" b="b"/>
              <a:pathLst>
                <a:path w="958215" h="219710">
                  <a:moveTo>
                    <a:pt x="312648" y="167944"/>
                  </a:moveTo>
                  <a:lnTo>
                    <a:pt x="302956" y="169754"/>
                  </a:lnTo>
                  <a:lnTo>
                    <a:pt x="295008" y="174879"/>
                  </a:lnTo>
                  <a:lnTo>
                    <a:pt x="289631" y="182860"/>
                  </a:lnTo>
                  <a:lnTo>
                    <a:pt x="287654" y="193243"/>
                  </a:lnTo>
                  <a:lnTo>
                    <a:pt x="289631" y="203368"/>
                  </a:lnTo>
                  <a:lnTo>
                    <a:pt x="295008" y="211378"/>
                  </a:lnTo>
                  <a:lnTo>
                    <a:pt x="302956" y="216646"/>
                  </a:lnTo>
                  <a:lnTo>
                    <a:pt x="312648" y="218541"/>
                  </a:lnTo>
                  <a:lnTo>
                    <a:pt x="322340" y="216646"/>
                  </a:lnTo>
                  <a:lnTo>
                    <a:pt x="330288" y="211378"/>
                  </a:lnTo>
                  <a:lnTo>
                    <a:pt x="335665" y="203368"/>
                  </a:lnTo>
                  <a:lnTo>
                    <a:pt x="337642" y="193243"/>
                  </a:lnTo>
                  <a:lnTo>
                    <a:pt x="335665" y="182860"/>
                  </a:lnTo>
                  <a:lnTo>
                    <a:pt x="330288" y="174879"/>
                  </a:lnTo>
                  <a:lnTo>
                    <a:pt x="322340" y="169754"/>
                  </a:lnTo>
                  <a:lnTo>
                    <a:pt x="312648" y="167944"/>
                  </a:lnTo>
                  <a:close/>
                </a:path>
                <a:path w="958215" h="219710">
                  <a:moveTo>
                    <a:pt x="140512" y="131368"/>
                  </a:moveTo>
                  <a:lnTo>
                    <a:pt x="0" y="131368"/>
                  </a:lnTo>
                  <a:lnTo>
                    <a:pt x="0" y="161848"/>
                  </a:lnTo>
                  <a:lnTo>
                    <a:pt x="140512" y="161848"/>
                  </a:lnTo>
                  <a:lnTo>
                    <a:pt x="140512" y="131368"/>
                  </a:lnTo>
                  <a:close/>
                </a:path>
                <a:path w="958215" h="219710">
                  <a:moveTo>
                    <a:pt x="906538" y="101498"/>
                  </a:moveTo>
                  <a:lnTo>
                    <a:pt x="885726" y="105713"/>
                  </a:lnTo>
                  <a:lnTo>
                    <a:pt x="869657" y="117614"/>
                  </a:lnTo>
                  <a:lnTo>
                    <a:pt x="859304" y="136088"/>
                  </a:lnTo>
                  <a:lnTo>
                    <a:pt x="855637" y="160020"/>
                  </a:lnTo>
                  <a:lnTo>
                    <a:pt x="859304" y="183951"/>
                  </a:lnTo>
                  <a:lnTo>
                    <a:pt x="869657" y="202425"/>
                  </a:lnTo>
                  <a:lnTo>
                    <a:pt x="885726" y="214326"/>
                  </a:lnTo>
                  <a:lnTo>
                    <a:pt x="906538" y="218541"/>
                  </a:lnTo>
                  <a:lnTo>
                    <a:pt x="927398" y="214326"/>
                  </a:lnTo>
                  <a:lnTo>
                    <a:pt x="943571" y="202425"/>
                  </a:lnTo>
                  <a:lnTo>
                    <a:pt x="946526" y="197205"/>
                  </a:lnTo>
                  <a:lnTo>
                    <a:pt x="906538" y="197205"/>
                  </a:lnTo>
                  <a:lnTo>
                    <a:pt x="895627" y="194738"/>
                  </a:lnTo>
                  <a:lnTo>
                    <a:pt x="887374" y="187528"/>
                  </a:lnTo>
                  <a:lnTo>
                    <a:pt x="882149" y="175860"/>
                  </a:lnTo>
                  <a:lnTo>
                    <a:pt x="880325" y="160020"/>
                  </a:lnTo>
                  <a:lnTo>
                    <a:pt x="882149" y="144179"/>
                  </a:lnTo>
                  <a:lnTo>
                    <a:pt x="887374" y="132511"/>
                  </a:lnTo>
                  <a:lnTo>
                    <a:pt x="895627" y="125301"/>
                  </a:lnTo>
                  <a:lnTo>
                    <a:pt x="906538" y="122834"/>
                  </a:lnTo>
                  <a:lnTo>
                    <a:pt x="946526" y="122834"/>
                  </a:lnTo>
                  <a:lnTo>
                    <a:pt x="943571" y="117614"/>
                  </a:lnTo>
                  <a:lnTo>
                    <a:pt x="927398" y="105713"/>
                  </a:lnTo>
                  <a:lnTo>
                    <a:pt x="906538" y="101498"/>
                  </a:lnTo>
                  <a:close/>
                </a:path>
                <a:path w="958215" h="219710">
                  <a:moveTo>
                    <a:pt x="924521" y="3048"/>
                  </a:moveTo>
                  <a:lnTo>
                    <a:pt x="894651" y="3048"/>
                  </a:lnTo>
                  <a:lnTo>
                    <a:pt x="748957" y="216408"/>
                  </a:lnTo>
                  <a:lnTo>
                    <a:pt x="778827" y="216408"/>
                  </a:lnTo>
                  <a:lnTo>
                    <a:pt x="924521" y="3048"/>
                  </a:lnTo>
                  <a:close/>
                </a:path>
                <a:path w="958215" h="219710">
                  <a:moveTo>
                    <a:pt x="946526" y="122834"/>
                  </a:moveTo>
                  <a:lnTo>
                    <a:pt x="906538" y="122834"/>
                  </a:lnTo>
                  <a:lnTo>
                    <a:pt x="917449" y="125344"/>
                  </a:lnTo>
                  <a:lnTo>
                    <a:pt x="925702" y="132626"/>
                  </a:lnTo>
                  <a:lnTo>
                    <a:pt x="930927" y="144308"/>
                  </a:lnTo>
                  <a:lnTo>
                    <a:pt x="932751" y="160020"/>
                  </a:lnTo>
                  <a:lnTo>
                    <a:pt x="930927" y="175731"/>
                  </a:lnTo>
                  <a:lnTo>
                    <a:pt x="925702" y="187413"/>
                  </a:lnTo>
                  <a:lnTo>
                    <a:pt x="917449" y="194695"/>
                  </a:lnTo>
                  <a:lnTo>
                    <a:pt x="906538" y="197205"/>
                  </a:lnTo>
                  <a:lnTo>
                    <a:pt x="946526" y="197205"/>
                  </a:lnTo>
                  <a:lnTo>
                    <a:pt x="954030" y="183951"/>
                  </a:lnTo>
                  <a:lnTo>
                    <a:pt x="957745" y="160020"/>
                  </a:lnTo>
                  <a:lnTo>
                    <a:pt x="954030" y="136088"/>
                  </a:lnTo>
                  <a:lnTo>
                    <a:pt x="946526" y="122834"/>
                  </a:lnTo>
                  <a:close/>
                </a:path>
                <a:path w="958215" h="219710">
                  <a:moveTo>
                    <a:pt x="766635" y="914"/>
                  </a:moveTo>
                  <a:lnTo>
                    <a:pt x="745823" y="5129"/>
                  </a:lnTo>
                  <a:lnTo>
                    <a:pt x="729754" y="17030"/>
                  </a:lnTo>
                  <a:lnTo>
                    <a:pt x="719401" y="35504"/>
                  </a:lnTo>
                  <a:lnTo>
                    <a:pt x="715733" y="59436"/>
                  </a:lnTo>
                  <a:lnTo>
                    <a:pt x="719401" y="83367"/>
                  </a:lnTo>
                  <a:lnTo>
                    <a:pt x="729754" y="101841"/>
                  </a:lnTo>
                  <a:lnTo>
                    <a:pt x="745823" y="113742"/>
                  </a:lnTo>
                  <a:lnTo>
                    <a:pt x="766635" y="117957"/>
                  </a:lnTo>
                  <a:lnTo>
                    <a:pt x="787495" y="113785"/>
                  </a:lnTo>
                  <a:lnTo>
                    <a:pt x="803668" y="101955"/>
                  </a:lnTo>
                  <a:lnTo>
                    <a:pt x="806690" y="96621"/>
                  </a:lnTo>
                  <a:lnTo>
                    <a:pt x="766635" y="96621"/>
                  </a:lnTo>
                  <a:lnTo>
                    <a:pt x="755853" y="94111"/>
                  </a:lnTo>
                  <a:lnTo>
                    <a:pt x="747585" y="86829"/>
                  </a:lnTo>
                  <a:lnTo>
                    <a:pt x="742289" y="75147"/>
                  </a:lnTo>
                  <a:lnTo>
                    <a:pt x="740422" y="59436"/>
                  </a:lnTo>
                  <a:lnTo>
                    <a:pt x="742289" y="43724"/>
                  </a:lnTo>
                  <a:lnTo>
                    <a:pt x="747585" y="32042"/>
                  </a:lnTo>
                  <a:lnTo>
                    <a:pt x="755853" y="24760"/>
                  </a:lnTo>
                  <a:lnTo>
                    <a:pt x="766635" y="22250"/>
                  </a:lnTo>
                  <a:lnTo>
                    <a:pt x="806690" y="22250"/>
                  </a:lnTo>
                  <a:lnTo>
                    <a:pt x="803668" y="16916"/>
                  </a:lnTo>
                  <a:lnTo>
                    <a:pt x="787495" y="5086"/>
                  </a:lnTo>
                  <a:lnTo>
                    <a:pt x="766635" y="914"/>
                  </a:lnTo>
                  <a:close/>
                </a:path>
                <a:path w="958215" h="219710">
                  <a:moveTo>
                    <a:pt x="806690" y="22250"/>
                  </a:moveTo>
                  <a:lnTo>
                    <a:pt x="766635" y="22250"/>
                  </a:lnTo>
                  <a:lnTo>
                    <a:pt x="777674" y="24717"/>
                  </a:lnTo>
                  <a:lnTo>
                    <a:pt x="785914" y="31927"/>
                  </a:lnTo>
                  <a:lnTo>
                    <a:pt x="791067" y="43595"/>
                  </a:lnTo>
                  <a:lnTo>
                    <a:pt x="792848" y="59436"/>
                  </a:lnTo>
                  <a:lnTo>
                    <a:pt x="791067" y="75276"/>
                  </a:lnTo>
                  <a:lnTo>
                    <a:pt x="785914" y="86944"/>
                  </a:lnTo>
                  <a:lnTo>
                    <a:pt x="777674" y="94154"/>
                  </a:lnTo>
                  <a:lnTo>
                    <a:pt x="766635" y="96621"/>
                  </a:lnTo>
                  <a:lnTo>
                    <a:pt x="806690" y="96621"/>
                  </a:lnTo>
                  <a:lnTo>
                    <a:pt x="814127" y="83496"/>
                  </a:lnTo>
                  <a:lnTo>
                    <a:pt x="817841" y="59436"/>
                  </a:lnTo>
                  <a:lnTo>
                    <a:pt x="814127" y="35375"/>
                  </a:lnTo>
                  <a:lnTo>
                    <a:pt x="806690" y="22250"/>
                  </a:lnTo>
                  <a:close/>
                </a:path>
                <a:path w="958215" h="219710">
                  <a:moveTo>
                    <a:pt x="140512" y="57607"/>
                  </a:moveTo>
                  <a:lnTo>
                    <a:pt x="0" y="57607"/>
                  </a:lnTo>
                  <a:lnTo>
                    <a:pt x="0" y="88087"/>
                  </a:lnTo>
                  <a:lnTo>
                    <a:pt x="140512" y="88087"/>
                  </a:lnTo>
                  <a:lnTo>
                    <a:pt x="140512" y="57607"/>
                  </a:lnTo>
                  <a:close/>
                </a:path>
                <a:path w="958215" h="219710">
                  <a:moveTo>
                    <a:pt x="548601" y="163982"/>
                  </a:moveTo>
                  <a:lnTo>
                    <a:pt x="531837" y="194767"/>
                  </a:lnTo>
                  <a:lnTo>
                    <a:pt x="548349" y="205182"/>
                  </a:lnTo>
                  <a:lnTo>
                    <a:pt x="567918" y="212940"/>
                  </a:lnTo>
                  <a:lnTo>
                    <a:pt x="589487" y="217784"/>
                  </a:lnTo>
                  <a:lnTo>
                    <a:pt x="612000" y="219456"/>
                  </a:lnTo>
                  <a:lnTo>
                    <a:pt x="649366" y="214012"/>
                  </a:lnTo>
                  <a:lnTo>
                    <a:pt x="675703" y="199224"/>
                  </a:lnTo>
                  <a:lnTo>
                    <a:pt x="685860" y="185013"/>
                  </a:lnTo>
                  <a:lnTo>
                    <a:pt x="611390" y="185013"/>
                  </a:lnTo>
                  <a:lnTo>
                    <a:pt x="593607" y="183527"/>
                  </a:lnTo>
                  <a:lnTo>
                    <a:pt x="576795" y="179298"/>
                  </a:lnTo>
                  <a:lnTo>
                    <a:pt x="561584" y="172669"/>
                  </a:lnTo>
                  <a:lnTo>
                    <a:pt x="548601" y="163982"/>
                  </a:lnTo>
                  <a:close/>
                </a:path>
                <a:path w="958215" h="219710">
                  <a:moveTo>
                    <a:pt x="683933" y="3048"/>
                  </a:moveTo>
                  <a:lnTo>
                    <a:pt x="558660" y="3048"/>
                  </a:lnTo>
                  <a:lnTo>
                    <a:pt x="547687" y="119176"/>
                  </a:lnTo>
                  <a:lnTo>
                    <a:pt x="599198" y="119176"/>
                  </a:lnTo>
                  <a:lnTo>
                    <a:pt x="626797" y="121496"/>
                  </a:lnTo>
                  <a:lnTo>
                    <a:pt x="644423" y="128130"/>
                  </a:lnTo>
                  <a:lnTo>
                    <a:pt x="653762" y="138593"/>
                  </a:lnTo>
                  <a:lnTo>
                    <a:pt x="656501" y="152400"/>
                  </a:lnTo>
                  <a:lnTo>
                    <a:pt x="653438" y="165982"/>
                  </a:lnTo>
                  <a:lnTo>
                    <a:pt x="644575" y="176250"/>
                  </a:lnTo>
                  <a:lnTo>
                    <a:pt x="630397" y="182746"/>
                  </a:lnTo>
                  <a:lnTo>
                    <a:pt x="611390" y="185013"/>
                  </a:lnTo>
                  <a:lnTo>
                    <a:pt x="685860" y="185013"/>
                  </a:lnTo>
                  <a:lnTo>
                    <a:pt x="691295" y="177407"/>
                  </a:lnTo>
                  <a:lnTo>
                    <a:pt x="696429" y="150875"/>
                  </a:lnTo>
                  <a:lnTo>
                    <a:pt x="691491" y="124739"/>
                  </a:lnTo>
                  <a:lnTo>
                    <a:pt x="675893" y="104089"/>
                  </a:lnTo>
                  <a:lnTo>
                    <a:pt x="648466" y="90525"/>
                  </a:lnTo>
                  <a:lnTo>
                    <a:pt x="608037" y="85648"/>
                  </a:lnTo>
                  <a:lnTo>
                    <a:pt x="587616" y="85648"/>
                  </a:lnTo>
                  <a:lnTo>
                    <a:pt x="592188" y="36271"/>
                  </a:lnTo>
                  <a:lnTo>
                    <a:pt x="683933" y="36271"/>
                  </a:lnTo>
                  <a:lnTo>
                    <a:pt x="683933" y="3048"/>
                  </a:lnTo>
                  <a:close/>
                </a:path>
                <a:path w="958215" h="219710">
                  <a:moveTo>
                    <a:pt x="246748" y="3048"/>
                  </a:moveTo>
                  <a:lnTo>
                    <a:pt x="162013" y="3048"/>
                  </a:lnTo>
                  <a:lnTo>
                    <a:pt x="162013" y="36271"/>
                  </a:lnTo>
                  <a:lnTo>
                    <a:pt x="207124" y="36271"/>
                  </a:lnTo>
                  <a:lnTo>
                    <a:pt x="207124" y="216408"/>
                  </a:lnTo>
                  <a:lnTo>
                    <a:pt x="246748" y="216408"/>
                  </a:lnTo>
                  <a:lnTo>
                    <a:pt x="246748" y="3048"/>
                  </a:lnTo>
                  <a:close/>
                </a:path>
                <a:path w="958215" h="219710">
                  <a:moveTo>
                    <a:pt x="503362" y="34442"/>
                  </a:moveTo>
                  <a:lnTo>
                    <a:pt x="430237" y="34442"/>
                  </a:lnTo>
                  <a:lnTo>
                    <a:pt x="447487" y="36509"/>
                  </a:lnTo>
                  <a:lnTo>
                    <a:pt x="459879" y="42519"/>
                  </a:lnTo>
                  <a:lnTo>
                    <a:pt x="467356" y="52187"/>
                  </a:lnTo>
                  <a:lnTo>
                    <a:pt x="469861" y="65227"/>
                  </a:lnTo>
                  <a:lnTo>
                    <a:pt x="468966" y="74361"/>
                  </a:lnTo>
                  <a:lnTo>
                    <a:pt x="465442" y="84353"/>
                  </a:lnTo>
                  <a:lnTo>
                    <a:pt x="458031" y="95831"/>
                  </a:lnTo>
                  <a:lnTo>
                    <a:pt x="445477" y="109423"/>
                  </a:lnTo>
                  <a:lnTo>
                    <a:pt x="360743" y="189890"/>
                  </a:lnTo>
                  <a:lnTo>
                    <a:pt x="360743" y="216408"/>
                  </a:lnTo>
                  <a:lnTo>
                    <a:pt x="518020" y="216408"/>
                  </a:lnTo>
                  <a:lnTo>
                    <a:pt x="518020" y="182880"/>
                  </a:lnTo>
                  <a:lnTo>
                    <a:pt x="417436" y="182880"/>
                  </a:lnTo>
                  <a:lnTo>
                    <a:pt x="474433" y="128625"/>
                  </a:lnTo>
                  <a:lnTo>
                    <a:pt x="492431" y="109313"/>
                  </a:lnTo>
                  <a:lnTo>
                    <a:pt x="503199" y="92316"/>
                  </a:lnTo>
                  <a:lnTo>
                    <a:pt x="508423" y="76633"/>
                  </a:lnTo>
                  <a:lnTo>
                    <a:pt x="509790" y="61264"/>
                  </a:lnTo>
                  <a:lnTo>
                    <a:pt x="504399" y="35747"/>
                  </a:lnTo>
                  <a:lnTo>
                    <a:pt x="503362" y="34442"/>
                  </a:lnTo>
                  <a:close/>
                </a:path>
                <a:path w="958215" h="219710">
                  <a:moveTo>
                    <a:pt x="433590" y="0"/>
                  </a:moveTo>
                  <a:lnTo>
                    <a:pt x="408449" y="2395"/>
                  </a:lnTo>
                  <a:lnTo>
                    <a:pt x="386079" y="9334"/>
                  </a:lnTo>
                  <a:lnTo>
                    <a:pt x="367196" y="20445"/>
                  </a:lnTo>
                  <a:lnTo>
                    <a:pt x="352513" y="35356"/>
                  </a:lnTo>
                  <a:lnTo>
                    <a:pt x="380250" y="56692"/>
                  </a:lnTo>
                  <a:lnTo>
                    <a:pt x="390161" y="46786"/>
                  </a:lnTo>
                  <a:lnTo>
                    <a:pt x="401929" y="39852"/>
                  </a:lnTo>
                  <a:lnTo>
                    <a:pt x="415355" y="35775"/>
                  </a:lnTo>
                  <a:lnTo>
                    <a:pt x="430237" y="34442"/>
                  </a:lnTo>
                  <a:lnTo>
                    <a:pt x="503362" y="34442"/>
                  </a:lnTo>
                  <a:lnTo>
                    <a:pt x="489064" y="16459"/>
                  </a:lnTo>
                  <a:lnTo>
                    <a:pt x="465042" y="4257"/>
                  </a:lnTo>
                  <a:lnTo>
                    <a:pt x="43359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562955" y="1823213"/>
              <a:ext cx="958215" cy="219710"/>
            </a:xfrm>
            <a:custGeom>
              <a:avLst/>
              <a:gdLst/>
              <a:ahLst/>
              <a:cxnLst/>
              <a:rect l="l" t="t" r="r" b="b"/>
              <a:pathLst>
                <a:path w="958215" h="219710">
                  <a:moveTo>
                    <a:pt x="312648" y="167944"/>
                  </a:moveTo>
                  <a:lnTo>
                    <a:pt x="322340" y="169754"/>
                  </a:lnTo>
                  <a:lnTo>
                    <a:pt x="330288" y="174879"/>
                  </a:lnTo>
                  <a:lnTo>
                    <a:pt x="335665" y="182860"/>
                  </a:lnTo>
                  <a:lnTo>
                    <a:pt x="337642" y="193243"/>
                  </a:lnTo>
                  <a:lnTo>
                    <a:pt x="335665" y="203368"/>
                  </a:lnTo>
                  <a:lnTo>
                    <a:pt x="330288" y="211378"/>
                  </a:lnTo>
                  <a:lnTo>
                    <a:pt x="322340" y="216646"/>
                  </a:lnTo>
                  <a:lnTo>
                    <a:pt x="312648" y="218541"/>
                  </a:lnTo>
                  <a:lnTo>
                    <a:pt x="302956" y="216646"/>
                  </a:lnTo>
                  <a:lnTo>
                    <a:pt x="295008" y="211378"/>
                  </a:lnTo>
                  <a:lnTo>
                    <a:pt x="289631" y="203368"/>
                  </a:lnTo>
                  <a:lnTo>
                    <a:pt x="287654" y="193243"/>
                  </a:lnTo>
                  <a:lnTo>
                    <a:pt x="289631" y="182860"/>
                  </a:lnTo>
                  <a:lnTo>
                    <a:pt x="295008" y="174879"/>
                  </a:lnTo>
                  <a:lnTo>
                    <a:pt x="302956" y="169754"/>
                  </a:lnTo>
                  <a:lnTo>
                    <a:pt x="312648" y="167944"/>
                  </a:lnTo>
                  <a:close/>
                </a:path>
                <a:path w="958215" h="219710">
                  <a:moveTo>
                    <a:pt x="0" y="131368"/>
                  </a:moveTo>
                  <a:lnTo>
                    <a:pt x="140512" y="131368"/>
                  </a:lnTo>
                  <a:lnTo>
                    <a:pt x="140512" y="161848"/>
                  </a:lnTo>
                  <a:lnTo>
                    <a:pt x="0" y="161848"/>
                  </a:lnTo>
                  <a:lnTo>
                    <a:pt x="0" y="131368"/>
                  </a:lnTo>
                  <a:close/>
                </a:path>
                <a:path w="958215" h="219710">
                  <a:moveTo>
                    <a:pt x="906538" y="122834"/>
                  </a:moveTo>
                  <a:lnTo>
                    <a:pt x="895627" y="125301"/>
                  </a:lnTo>
                  <a:lnTo>
                    <a:pt x="887374" y="132511"/>
                  </a:lnTo>
                  <a:lnTo>
                    <a:pt x="882149" y="144179"/>
                  </a:lnTo>
                  <a:lnTo>
                    <a:pt x="880325" y="160020"/>
                  </a:lnTo>
                  <a:lnTo>
                    <a:pt x="882149" y="175860"/>
                  </a:lnTo>
                  <a:lnTo>
                    <a:pt x="887374" y="187528"/>
                  </a:lnTo>
                  <a:lnTo>
                    <a:pt x="895627" y="194738"/>
                  </a:lnTo>
                  <a:lnTo>
                    <a:pt x="906538" y="197205"/>
                  </a:lnTo>
                  <a:lnTo>
                    <a:pt x="917449" y="194695"/>
                  </a:lnTo>
                  <a:lnTo>
                    <a:pt x="925702" y="187413"/>
                  </a:lnTo>
                  <a:lnTo>
                    <a:pt x="930927" y="175731"/>
                  </a:lnTo>
                  <a:lnTo>
                    <a:pt x="932751" y="160020"/>
                  </a:lnTo>
                  <a:lnTo>
                    <a:pt x="930927" y="144308"/>
                  </a:lnTo>
                  <a:lnTo>
                    <a:pt x="925702" y="132626"/>
                  </a:lnTo>
                  <a:lnTo>
                    <a:pt x="917449" y="125344"/>
                  </a:lnTo>
                  <a:lnTo>
                    <a:pt x="906538" y="122834"/>
                  </a:lnTo>
                  <a:close/>
                </a:path>
                <a:path w="958215" h="219710">
                  <a:moveTo>
                    <a:pt x="906538" y="101498"/>
                  </a:moveTo>
                  <a:lnTo>
                    <a:pt x="927398" y="105713"/>
                  </a:lnTo>
                  <a:lnTo>
                    <a:pt x="943571" y="117614"/>
                  </a:lnTo>
                  <a:lnTo>
                    <a:pt x="954030" y="136088"/>
                  </a:lnTo>
                  <a:lnTo>
                    <a:pt x="957745" y="160020"/>
                  </a:lnTo>
                  <a:lnTo>
                    <a:pt x="954030" y="183951"/>
                  </a:lnTo>
                  <a:lnTo>
                    <a:pt x="943571" y="202425"/>
                  </a:lnTo>
                  <a:lnTo>
                    <a:pt x="927398" y="214326"/>
                  </a:lnTo>
                  <a:lnTo>
                    <a:pt x="906538" y="218541"/>
                  </a:lnTo>
                  <a:lnTo>
                    <a:pt x="885726" y="214326"/>
                  </a:lnTo>
                  <a:lnTo>
                    <a:pt x="869657" y="202425"/>
                  </a:lnTo>
                  <a:lnTo>
                    <a:pt x="859304" y="183951"/>
                  </a:lnTo>
                  <a:lnTo>
                    <a:pt x="855637" y="160020"/>
                  </a:lnTo>
                  <a:lnTo>
                    <a:pt x="859304" y="136088"/>
                  </a:lnTo>
                  <a:lnTo>
                    <a:pt x="869657" y="117614"/>
                  </a:lnTo>
                  <a:lnTo>
                    <a:pt x="885726" y="105713"/>
                  </a:lnTo>
                  <a:lnTo>
                    <a:pt x="906538" y="101498"/>
                  </a:lnTo>
                  <a:close/>
                </a:path>
                <a:path w="958215" h="219710">
                  <a:moveTo>
                    <a:pt x="0" y="57607"/>
                  </a:moveTo>
                  <a:lnTo>
                    <a:pt x="140512" y="57607"/>
                  </a:lnTo>
                  <a:lnTo>
                    <a:pt x="140512" y="88087"/>
                  </a:lnTo>
                  <a:lnTo>
                    <a:pt x="0" y="88087"/>
                  </a:lnTo>
                  <a:lnTo>
                    <a:pt x="0" y="57607"/>
                  </a:lnTo>
                  <a:close/>
                </a:path>
                <a:path w="958215" h="219710">
                  <a:moveTo>
                    <a:pt x="766635" y="22250"/>
                  </a:moveTo>
                  <a:lnTo>
                    <a:pt x="755853" y="24760"/>
                  </a:lnTo>
                  <a:lnTo>
                    <a:pt x="747585" y="32042"/>
                  </a:lnTo>
                  <a:lnTo>
                    <a:pt x="742289" y="43724"/>
                  </a:lnTo>
                  <a:lnTo>
                    <a:pt x="740422" y="59436"/>
                  </a:lnTo>
                  <a:lnTo>
                    <a:pt x="742289" y="75147"/>
                  </a:lnTo>
                  <a:lnTo>
                    <a:pt x="747585" y="86829"/>
                  </a:lnTo>
                  <a:lnTo>
                    <a:pt x="755853" y="94111"/>
                  </a:lnTo>
                  <a:lnTo>
                    <a:pt x="766635" y="96621"/>
                  </a:lnTo>
                  <a:lnTo>
                    <a:pt x="777674" y="94154"/>
                  </a:lnTo>
                  <a:lnTo>
                    <a:pt x="785914" y="86944"/>
                  </a:lnTo>
                  <a:lnTo>
                    <a:pt x="791067" y="75276"/>
                  </a:lnTo>
                  <a:lnTo>
                    <a:pt x="792848" y="59436"/>
                  </a:lnTo>
                  <a:lnTo>
                    <a:pt x="791067" y="43595"/>
                  </a:lnTo>
                  <a:lnTo>
                    <a:pt x="785914" y="31927"/>
                  </a:lnTo>
                  <a:lnTo>
                    <a:pt x="777674" y="24717"/>
                  </a:lnTo>
                  <a:lnTo>
                    <a:pt x="766635" y="22250"/>
                  </a:lnTo>
                  <a:close/>
                </a:path>
                <a:path w="958215" h="219710">
                  <a:moveTo>
                    <a:pt x="894651" y="3048"/>
                  </a:moveTo>
                  <a:lnTo>
                    <a:pt x="924521" y="3048"/>
                  </a:lnTo>
                  <a:lnTo>
                    <a:pt x="778827" y="216408"/>
                  </a:lnTo>
                  <a:lnTo>
                    <a:pt x="748957" y="216408"/>
                  </a:lnTo>
                  <a:lnTo>
                    <a:pt x="894651" y="3048"/>
                  </a:lnTo>
                  <a:close/>
                </a:path>
                <a:path w="958215" h="219710">
                  <a:moveTo>
                    <a:pt x="558660" y="3048"/>
                  </a:moveTo>
                  <a:lnTo>
                    <a:pt x="683932" y="3048"/>
                  </a:lnTo>
                  <a:lnTo>
                    <a:pt x="683932" y="36271"/>
                  </a:lnTo>
                  <a:lnTo>
                    <a:pt x="592188" y="36271"/>
                  </a:lnTo>
                  <a:lnTo>
                    <a:pt x="587616" y="85648"/>
                  </a:lnTo>
                  <a:lnTo>
                    <a:pt x="608037" y="85648"/>
                  </a:lnTo>
                  <a:lnTo>
                    <a:pt x="648466" y="90525"/>
                  </a:lnTo>
                  <a:lnTo>
                    <a:pt x="675893" y="104089"/>
                  </a:lnTo>
                  <a:lnTo>
                    <a:pt x="691491" y="124739"/>
                  </a:lnTo>
                  <a:lnTo>
                    <a:pt x="696429" y="150876"/>
                  </a:lnTo>
                  <a:lnTo>
                    <a:pt x="691295" y="177407"/>
                  </a:lnTo>
                  <a:lnTo>
                    <a:pt x="675703" y="199224"/>
                  </a:lnTo>
                  <a:lnTo>
                    <a:pt x="649366" y="214012"/>
                  </a:lnTo>
                  <a:lnTo>
                    <a:pt x="612000" y="219456"/>
                  </a:lnTo>
                  <a:lnTo>
                    <a:pt x="589487" y="217784"/>
                  </a:lnTo>
                  <a:lnTo>
                    <a:pt x="567918" y="212940"/>
                  </a:lnTo>
                  <a:lnTo>
                    <a:pt x="548349" y="205182"/>
                  </a:lnTo>
                  <a:lnTo>
                    <a:pt x="531837" y="194767"/>
                  </a:lnTo>
                  <a:lnTo>
                    <a:pt x="548601" y="163982"/>
                  </a:lnTo>
                  <a:lnTo>
                    <a:pt x="561584" y="172669"/>
                  </a:lnTo>
                  <a:lnTo>
                    <a:pt x="576795" y="179298"/>
                  </a:lnTo>
                  <a:lnTo>
                    <a:pt x="593607" y="183527"/>
                  </a:lnTo>
                  <a:lnTo>
                    <a:pt x="611390" y="185013"/>
                  </a:lnTo>
                  <a:lnTo>
                    <a:pt x="630397" y="182746"/>
                  </a:lnTo>
                  <a:lnTo>
                    <a:pt x="644575" y="176250"/>
                  </a:lnTo>
                  <a:lnTo>
                    <a:pt x="653438" y="165982"/>
                  </a:lnTo>
                  <a:lnTo>
                    <a:pt x="656500" y="152400"/>
                  </a:lnTo>
                  <a:lnTo>
                    <a:pt x="653762" y="138593"/>
                  </a:lnTo>
                  <a:lnTo>
                    <a:pt x="644423" y="128130"/>
                  </a:lnTo>
                  <a:lnTo>
                    <a:pt x="626797" y="121496"/>
                  </a:lnTo>
                  <a:lnTo>
                    <a:pt x="599198" y="119176"/>
                  </a:lnTo>
                  <a:lnTo>
                    <a:pt x="547687" y="119176"/>
                  </a:lnTo>
                  <a:lnTo>
                    <a:pt x="558660" y="3048"/>
                  </a:lnTo>
                  <a:close/>
                </a:path>
                <a:path w="958215" h="219710">
                  <a:moveTo>
                    <a:pt x="162013" y="3048"/>
                  </a:moveTo>
                  <a:lnTo>
                    <a:pt x="246748" y="3048"/>
                  </a:lnTo>
                  <a:lnTo>
                    <a:pt x="246748" y="216408"/>
                  </a:lnTo>
                  <a:lnTo>
                    <a:pt x="207124" y="216408"/>
                  </a:lnTo>
                  <a:lnTo>
                    <a:pt x="207124" y="36271"/>
                  </a:lnTo>
                  <a:lnTo>
                    <a:pt x="162013" y="36271"/>
                  </a:lnTo>
                  <a:lnTo>
                    <a:pt x="162013" y="3048"/>
                  </a:lnTo>
                  <a:close/>
                </a:path>
                <a:path w="958215" h="219710">
                  <a:moveTo>
                    <a:pt x="766635" y="914"/>
                  </a:moveTo>
                  <a:lnTo>
                    <a:pt x="787495" y="5086"/>
                  </a:lnTo>
                  <a:lnTo>
                    <a:pt x="803668" y="16916"/>
                  </a:lnTo>
                  <a:lnTo>
                    <a:pt x="814127" y="35375"/>
                  </a:lnTo>
                  <a:lnTo>
                    <a:pt x="817841" y="59436"/>
                  </a:lnTo>
                  <a:lnTo>
                    <a:pt x="814127" y="83496"/>
                  </a:lnTo>
                  <a:lnTo>
                    <a:pt x="803668" y="101955"/>
                  </a:lnTo>
                  <a:lnTo>
                    <a:pt x="787495" y="113785"/>
                  </a:lnTo>
                  <a:lnTo>
                    <a:pt x="766635" y="117957"/>
                  </a:lnTo>
                  <a:lnTo>
                    <a:pt x="745823" y="113742"/>
                  </a:lnTo>
                  <a:lnTo>
                    <a:pt x="729754" y="101841"/>
                  </a:lnTo>
                  <a:lnTo>
                    <a:pt x="719401" y="83367"/>
                  </a:lnTo>
                  <a:lnTo>
                    <a:pt x="715733" y="59436"/>
                  </a:lnTo>
                  <a:lnTo>
                    <a:pt x="719401" y="35504"/>
                  </a:lnTo>
                  <a:lnTo>
                    <a:pt x="729754" y="17030"/>
                  </a:lnTo>
                  <a:lnTo>
                    <a:pt x="745823" y="5129"/>
                  </a:lnTo>
                  <a:lnTo>
                    <a:pt x="766635" y="914"/>
                  </a:lnTo>
                  <a:close/>
                </a:path>
                <a:path w="958215" h="219710">
                  <a:moveTo>
                    <a:pt x="433590" y="0"/>
                  </a:moveTo>
                  <a:lnTo>
                    <a:pt x="465042" y="4257"/>
                  </a:lnTo>
                  <a:lnTo>
                    <a:pt x="489064" y="16459"/>
                  </a:lnTo>
                  <a:lnTo>
                    <a:pt x="504399" y="35747"/>
                  </a:lnTo>
                  <a:lnTo>
                    <a:pt x="509790" y="61264"/>
                  </a:lnTo>
                  <a:lnTo>
                    <a:pt x="508423" y="76633"/>
                  </a:lnTo>
                  <a:lnTo>
                    <a:pt x="503199" y="92316"/>
                  </a:lnTo>
                  <a:lnTo>
                    <a:pt x="492431" y="109313"/>
                  </a:lnTo>
                  <a:lnTo>
                    <a:pt x="474433" y="128625"/>
                  </a:lnTo>
                  <a:lnTo>
                    <a:pt x="417436" y="182880"/>
                  </a:lnTo>
                  <a:lnTo>
                    <a:pt x="518020" y="182880"/>
                  </a:lnTo>
                  <a:lnTo>
                    <a:pt x="518020" y="216408"/>
                  </a:lnTo>
                  <a:lnTo>
                    <a:pt x="360743" y="216408"/>
                  </a:lnTo>
                  <a:lnTo>
                    <a:pt x="360743" y="189890"/>
                  </a:lnTo>
                  <a:lnTo>
                    <a:pt x="445477" y="109423"/>
                  </a:lnTo>
                  <a:lnTo>
                    <a:pt x="458031" y="95831"/>
                  </a:lnTo>
                  <a:lnTo>
                    <a:pt x="465442" y="84353"/>
                  </a:lnTo>
                  <a:lnTo>
                    <a:pt x="468966" y="74361"/>
                  </a:lnTo>
                  <a:lnTo>
                    <a:pt x="469861" y="65227"/>
                  </a:lnTo>
                  <a:lnTo>
                    <a:pt x="467356" y="52187"/>
                  </a:lnTo>
                  <a:lnTo>
                    <a:pt x="459879" y="42519"/>
                  </a:lnTo>
                  <a:lnTo>
                    <a:pt x="447487" y="36509"/>
                  </a:lnTo>
                  <a:lnTo>
                    <a:pt x="430237" y="34442"/>
                  </a:lnTo>
                  <a:lnTo>
                    <a:pt x="415355" y="35775"/>
                  </a:lnTo>
                  <a:lnTo>
                    <a:pt x="401929" y="39852"/>
                  </a:lnTo>
                  <a:lnTo>
                    <a:pt x="390161" y="46786"/>
                  </a:lnTo>
                  <a:lnTo>
                    <a:pt x="380250" y="56692"/>
                  </a:lnTo>
                  <a:lnTo>
                    <a:pt x="352513" y="35356"/>
                  </a:lnTo>
                  <a:lnTo>
                    <a:pt x="367196" y="20445"/>
                  </a:lnTo>
                  <a:lnTo>
                    <a:pt x="386079" y="9334"/>
                  </a:lnTo>
                  <a:lnTo>
                    <a:pt x="408449" y="2395"/>
                  </a:lnTo>
                  <a:lnTo>
                    <a:pt x="43359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3749040" y="1478280"/>
            <a:ext cx="4486910" cy="350520"/>
            <a:chOff x="3749040" y="1478280"/>
            <a:chExt cx="4486910" cy="350520"/>
          </a:xfrm>
        </p:grpSpPr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49040" y="1484376"/>
              <a:ext cx="2785871" cy="34442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60863" y="1500176"/>
              <a:ext cx="2742323" cy="3001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13576" y="1478280"/>
              <a:ext cx="1722120" cy="3444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27048" y="1493823"/>
              <a:ext cx="1675485" cy="300126"/>
            </a:xfrm>
            <a:prstGeom prst="rect">
              <a:avLst/>
            </a:prstGeom>
          </p:spPr>
        </p:pic>
      </p:grpSp>
      <p:grpSp>
        <p:nvGrpSpPr>
          <p:cNvPr id="38" name="object 38"/>
          <p:cNvGrpSpPr/>
          <p:nvPr/>
        </p:nvGrpSpPr>
        <p:grpSpPr>
          <a:xfrm>
            <a:off x="5224271" y="2033016"/>
            <a:ext cx="1478280" cy="341630"/>
            <a:chOff x="5224271" y="2033016"/>
            <a:chExt cx="1478280" cy="341630"/>
          </a:xfrm>
        </p:grpSpPr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24271" y="2033016"/>
              <a:ext cx="1478279" cy="34137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244309" y="2054758"/>
              <a:ext cx="1420495" cy="285750"/>
            </a:xfrm>
            <a:custGeom>
              <a:avLst/>
              <a:gdLst/>
              <a:ahLst/>
              <a:cxnLst/>
              <a:rect l="l" t="t" r="r" b="b"/>
              <a:pathLst>
                <a:path w="1420495" h="285750">
                  <a:moveTo>
                    <a:pt x="740546" y="93268"/>
                  </a:moveTo>
                  <a:lnTo>
                    <a:pt x="671487" y="93268"/>
                  </a:lnTo>
                  <a:lnTo>
                    <a:pt x="689265" y="95664"/>
                  </a:lnTo>
                  <a:lnTo>
                    <a:pt x="701928" y="102603"/>
                  </a:lnTo>
                  <a:lnTo>
                    <a:pt x="709506" y="113714"/>
                  </a:lnTo>
                  <a:lnTo>
                    <a:pt x="712025" y="128625"/>
                  </a:lnTo>
                  <a:lnTo>
                    <a:pt x="712025" y="131064"/>
                  </a:lnTo>
                  <a:lnTo>
                    <a:pt x="669963" y="131064"/>
                  </a:lnTo>
                  <a:lnTo>
                    <a:pt x="638559" y="134821"/>
                  </a:lnTo>
                  <a:lnTo>
                    <a:pt x="617613" y="145122"/>
                  </a:lnTo>
                  <a:lnTo>
                    <a:pt x="605926" y="160510"/>
                  </a:lnTo>
                  <a:lnTo>
                    <a:pt x="602297" y="179527"/>
                  </a:lnTo>
                  <a:lnTo>
                    <a:pt x="606545" y="199105"/>
                  </a:lnTo>
                  <a:lnTo>
                    <a:pt x="618680" y="214541"/>
                  </a:lnTo>
                  <a:lnTo>
                    <a:pt x="637787" y="224661"/>
                  </a:lnTo>
                  <a:lnTo>
                    <a:pt x="662952" y="228295"/>
                  </a:lnTo>
                  <a:lnTo>
                    <a:pt x="679954" y="226837"/>
                  </a:lnTo>
                  <a:lnTo>
                    <a:pt x="694270" y="222580"/>
                  </a:lnTo>
                  <a:lnTo>
                    <a:pt x="705729" y="215693"/>
                  </a:lnTo>
                  <a:lnTo>
                    <a:pt x="714159" y="206349"/>
                  </a:lnTo>
                  <a:lnTo>
                    <a:pt x="750125" y="206349"/>
                  </a:lnTo>
                  <a:lnTo>
                    <a:pt x="750125" y="200558"/>
                  </a:lnTo>
                  <a:lnTo>
                    <a:pt x="670877" y="200558"/>
                  </a:lnTo>
                  <a:lnTo>
                    <a:pt x="657790" y="198962"/>
                  </a:lnTo>
                  <a:lnTo>
                    <a:pt x="648017" y="194424"/>
                  </a:lnTo>
                  <a:lnTo>
                    <a:pt x="641902" y="187313"/>
                  </a:lnTo>
                  <a:lnTo>
                    <a:pt x="639787" y="178003"/>
                  </a:lnTo>
                  <a:lnTo>
                    <a:pt x="641288" y="169606"/>
                  </a:lnTo>
                  <a:lnTo>
                    <a:pt x="646531" y="162725"/>
                  </a:lnTo>
                  <a:lnTo>
                    <a:pt x="656632" y="158072"/>
                  </a:lnTo>
                  <a:lnTo>
                    <a:pt x="672706" y="156362"/>
                  </a:lnTo>
                  <a:lnTo>
                    <a:pt x="750125" y="156362"/>
                  </a:lnTo>
                  <a:lnTo>
                    <a:pt x="750125" y="130759"/>
                  </a:lnTo>
                  <a:lnTo>
                    <a:pt x="745153" y="100145"/>
                  </a:lnTo>
                  <a:lnTo>
                    <a:pt x="740546" y="93268"/>
                  </a:lnTo>
                  <a:close/>
                </a:path>
                <a:path w="1420495" h="285750">
                  <a:moveTo>
                    <a:pt x="750125" y="206349"/>
                  </a:moveTo>
                  <a:lnTo>
                    <a:pt x="714159" y="206349"/>
                  </a:lnTo>
                  <a:lnTo>
                    <a:pt x="714159" y="226161"/>
                  </a:lnTo>
                  <a:lnTo>
                    <a:pt x="750125" y="226161"/>
                  </a:lnTo>
                  <a:lnTo>
                    <a:pt x="750125" y="206349"/>
                  </a:lnTo>
                  <a:close/>
                </a:path>
                <a:path w="1420495" h="285750">
                  <a:moveTo>
                    <a:pt x="750125" y="156362"/>
                  </a:moveTo>
                  <a:lnTo>
                    <a:pt x="712025" y="156362"/>
                  </a:lnTo>
                  <a:lnTo>
                    <a:pt x="712025" y="175260"/>
                  </a:lnTo>
                  <a:lnTo>
                    <a:pt x="705510" y="186285"/>
                  </a:lnTo>
                  <a:lnTo>
                    <a:pt x="696023" y="194195"/>
                  </a:lnTo>
                  <a:lnTo>
                    <a:pt x="684250" y="198962"/>
                  </a:lnTo>
                  <a:lnTo>
                    <a:pt x="670877" y="200558"/>
                  </a:lnTo>
                  <a:lnTo>
                    <a:pt x="750125" y="200558"/>
                  </a:lnTo>
                  <a:lnTo>
                    <a:pt x="750125" y="156362"/>
                  </a:lnTo>
                  <a:close/>
                </a:path>
                <a:path w="1420495" h="285750">
                  <a:moveTo>
                    <a:pt x="676059" y="61569"/>
                  </a:moveTo>
                  <a:lnTo>
                    <a:pt x="656680" y="62826"/>
                  </a:lnTo>
                  <a:lnTo>
                    <a:pt x="638301" y="66598"/>
                  </a:lnTo>
                  <a:lnTo>
                    <a:pt x="621580" y="72885"/>
                  </a:lnTo>
                  <a:lnTo>
                    <a:pt x="607174" y="81686"/>
                  </a:lnTo>
                  <a:lnTo>
                    <a:pt x="622109" y="109423"/>
                  </a:lnTo>
                  <a:lnTo>
                    <a:pt x="632396" y="102655"/>
                  </a:lnTo>
                  <a:lnTo>
                    <a:pt x="644512" y="97574"/>
                  </a:lnTo>
                  <a:lnTo>
                    <a:pt x="657771" y="94378"/>
                  </a:lnTo>
                  <a:lnTo>
                    <a:pt x="671487" y="93268"/>
                  </a:lnTo>
                  <a:lnTo>
                    <a:pt x="740546" y="93268"/>
                  </a:lnTo>
                  <a:lnTo>
                    <a:pt x="730694" y="78562"/>
                  </a:lnTo>
                  <a:lnTo>
                    <a:pt x="707434" y="65779"/>
                  </a:lnTo>
                  <a:lnTo>
                    <a:pt x="676059" y="61569"/>
                  </a:lnTo>
                  <a:close/>
                </a:path>
                <a:path w="1420495" h="285750">
                  <a:moveTo>
                    <a:pt x="874293" y="61569"/>
                  </a:moveTo>
                  <a:lnTo>
                    <a:pt x="838798" y="67713"/>
                  </a:lnTo>
                  <a:lnTo>
                    <a:pt x="810933" y="84886"/>
                  </a:lnTo>
                  <a:lnTo>
                    <a:pt x="792726" y="111204"/>
                  </a:lnTo>
                  <a:lnTo>
                    <a:pt x="786206" y="144780"/>
                  </a:lnTo>
                  <a:lnTo>
                    <a:pt x="792726" y="178403"/>
                  </a:lnTo>
                  <a:lnTo>
                    <a:pt x="810933" y="204825"/>
                  </a:lnTo>
                  <a:lnTo>
                    <a:pt x="838798" y="222103"/>
                  </a:lnTo>
                  <a:lnTo>
                    <a:pt x="874293" y="228295"/>
                  </a:lnTo>
                  <a:lnTo>
                    <a:pt x="896767" y="225771"/>
                  </a:lnTo>
                  <a:lnTo>
                    <a:pt x="916241" y="218389"/>
                  </a:lnTo>
                  <a:lnTo>
                    <a:pt x="932114" y="206435"/>
                  </a:lnTo>
                  <a:lnTo>
                    <a:pt x="939844" y="195681"/>
                  </a:lnTo>
                  <a:lnTo>
                    <a:pt x="873988" y="195681"/>
                  </a:lnTo>
                  <a:lnTo>
                    <a:pt x="854443" y="192185"/>
                  </a:lnTo>
                  <a:lnTo>
                    <a:pt x="838784" y="182117"/>
                  </a:lnTo>
                  <a:lnTo>
                    <a:pt x="828382" y="166106"/>
                  </a:lnTo>
                  <a:lnTo>
                    <a:pt x="824611" y="144780"/>
                  </a:lnTo>
                  <a:lnTo>
                    <a:pt x="828382" y="123582"/>
                  </a:lnTo>
                  <a:lnTo>
                    <a:pt x="838784" y="107556"/>
                  </a:lnTo>
                  <a:lnTo>
                    <a:pt x="854443" y="97416"/>
                  </a:lnTo>
                  <a:lnTo>
                    <a:pt x="873988" y="93878"/>
                  </a:lnTo>
                  <a:lnTo>
                    <a:pt x="939863" y="93878"/>
                  </a:lnTo>
                  <a:lnTo>
                    <a:pt x="932114" y="83043"/>
                  </a:lnTo>
                  <a:lnTo>
                    <a:pt x="916241" y="71208"/>
                  </a:lnTo>
                  <a:lnTo>
                    <a:pt x="896767" y="64003"/>
                  </a:lnTo>
                  <a:lnTo>
                    <a:pt x="874293" y="61569"/>
                  </a:lnTo>
                  <a:close/>
                </a:path>
                <a:path w="1420495" h="285750">
                  <a:moveTo>
                    <a:pt x="914526" y="173126"/>
                  </a:moveTo>
                  <a:lnTo>
                    <a:pt x="906349" y="183208"/>
                  </a:lnTo>
                  <a:lnTo>
                    <a:pt x="896658" y="190233"/>
                  </a:lnTo>
                  <a:lnTo>
                    <a:pt x="885766" y="194343"/>
                  </a:lnTo>
                  <a:lnTo>
                    <a:pt x="873988" y="195681"/>
                  </a:lnTo>
                  <a:lnTo>
                    <a:pt x="939844" y="195681"/>
                  </a:lnTo>
                  <a:lnTo>
                    <a:pt x="943787" y="190195"/>
                  </a:lnTo>
                  <a:lnTo>
                    <a:pt x="914526" y="173126"/>
                  </a:lnTo>
                  <a:close/>
                </a:path>
                <a:path w="1420495" h="285750">
                  <a:moveTo>
                    <a:pt x="939863" y="93878"/>
                  </a:moveTo>
                  <a:lnTo>
                    <a:pt x="873988" y="93878"/>
                  </a:lnTo>
                  <a:lnTo>
                    <a:pt x="885766" y="95216"/>
                  </a:lnTo>
                  <a:lnTo>
                    <a:pt x="896658" y="99326"/>
                  </a:lnTo>
                  <a:lnTo>
                    <a:pt x="906349" y="106351"/>
                  </a:lnTo>
                  <a:lnTo>
                    <a:pt x="914526" y="116433"/>
                  </a:lnTo>
                  <a:lnTo>
                    <a:pt x="943787" y="99364"/>
                  </a:lnTo>
                  <a:lnTo>
                    <a:pt x="939863" y="93878"/>
                  </a:lnTo>
                  <a:close/>
                </a:path>
                <a:path w="1420495" h="285750">
                  <a:moveTo>
                    <a:pt x="87782" y="12801"/>
                  </a:moveTo>
                  <a:lnTo>
                    <a:pt x="0" y="12801"/>
                  </a:lnTo>
                  <a:lnTo>
                    <a:pt x="0" y="226161"/>
                  </a:lnTo>
                  <a:lnTo>
                    <a:pt x="39624" y="226161"/>
                  </a:lnTo>
                  <a:lnTo>
                    <a:pt x="39624" y="164592"/>
                  </a:lnTo>
                  <a:lnTo>
                    <a:pt x="87782" y="164592"/>
                  </a:lnTo>
                  <a:lnTo>
                    <a:pt x="125634" y="159334"/>
                  </a:lnTo>
                  <a:lnTo>
                    <a:pt x="154228" y="144246"/>
                  </a:lnTo>
                  <a:lnTo>
                    <a:pt x="164205" y="131064"/>
                  </a:lnTo>
                  <a:lnTo>
                    <a:pt x="39624" y="131064"/>
                  </a:lnTo>
                  <a:lnTo>
                    <a:pt x="39624" y="46329"/>
                  </a:lnTo>
                  <a:lnTo>
                    <a:pt x="164297" y="46329"/>
                  </a:lnTo>
                  <a:lnTo>
                    <a:pt x="154228" y="33032"/>
                  </a:lnTo>
                  <a:lnTo>
                    <a:pt x="125634" y="18016"/>
                  </a:lnTo>
                  <a:lnTo>
                    <a:pt x="87782" y="12801"/>
                  </a:lnTo>
                  <a:close/>
                </a:path>
                <a:path w="1420495" h="285750">
                  <a:moveTo>
                    <a:pt x="164297" y="46329"/>
                  </a:moveTo>
                  <a:lnTo>
                    <a:pt x="85953" y="46329"/>
                  </a:lnTo>
                  <a:lnTo>
                    <a:pt x="108851" y="49177"/>
                  </a:lnTo>
                  <a:lnTo>
                    <a:pt x="125349" y="57454"/>
                  </a:lnTo>
                  <a:lnTo>
                    <a:pt x="135331" y="70761"/>
                  </a:lnTo>
                  <a:lnTo>
                    <a:pt x="138684" y="88696"/>
                  </a:lnTo>
                  <a:lnTo>
                    <a:pt x="135331" y="106632"/>
                  </a:lnTo>
                  <a:lnTo>
                    <a:pt x="125349" y="119938"/>
                  </a:lnTo>
                  <a:lnTo>
                    <a:pt x="108851" y="128216"/>
                  </a:lnTo>
                  <a:lnTo>
                    <a:pt x="85953" y="131064"/>
                  </a:lnTo>
                  <a:lnTo>
                    <a:pt x="164205" y="131064"/>
                  </a:lnTo>
                  <a:lnTo>
                    <a:pt x="172307" y="120357"/>
                  </a:lnTo>
                  <a:lnTo>
                    <a:pt x="178612" y="88696"/>
                  </a:lnTo>
                  <a:lnTo>
                    <a:pt x="172307" y="56907"/>
                  </a:lnTo>
                  <a:lnTo>
                    <a:pt x="164297" y="46329"/>
                  </a:lnTo>
                  <a:close/>
                </a:path>
                <a:path w="1420495" h="285750">
                  <a:moveTo>
                    <a:pt x="359638" y="12801"/>
                  </a:moveTo>
                  <a:lnTo>
                    <a:pt x="327025" y="12801"/>
                  </a:lnTo>
                  <a:lnTo>
                    <a:pt x="327025" y="226161"/>
                  </a:lnTo>
                  <a:lnTo>
                    <a:pt x="364820" y="226161"/>
                  </a:lnTo>
                  <a:lnTo>
                    <a:pt x="364820" y="86563"/>
                  </a:lnTo>
                  <a:lnTo>
                    <a:pt x="403831" y="86563"/>
                  </a:lnTo>
                  <a:lnTo>
                    <a:pt x="359638" y="12801"/>
                  </a:lnTo>
                  <a:close/>
                </a:path>
                <a:path w="1420495" h="285750">
                  <a:moveTo>
                    <a:pt x="560299" y="84734"/>
                  </a:moveTo>
                  <a:lnTo>
                    <a:pt x="522706" y="84734"/>
                  </a:lnTo>
                  <a:lnTo>
                    <a:pt x="523011" y="226161"/>
                  </a:lnTo>
                  <a:lnTo>
                    <a:pt x="560501" y="226161"/>
                  </a:lnTo>
                  <a:lnTo>
                    <a:pt x="560299" y="84734"/>
                  </a:lnTo>
                  <a:close/>
                </a:path>
                <a:path w="1420495" h="285750">
                  <a:moveTo>
                    <a:pt x="403831" y="86563"/>
                  </a:moveTo>
                  <a:lnTo>
                    <a:pt x="364820" y="86563"/>
                  </a:lnTo>
                  <a:lnTo>
                    <a:pt x="434924" y="201777"/>
                  </a:lnTo>
                  <a:lnTo>
                    <a:pt x="452602" y="201777"/>
                  </a:lnTo>
                  <a:lnTo>
                    <a:pt x="481082" y="154228"/>
                  </a:lnTo>
                  <a:lnTo>
                    <a:pt x="444373" y="154228"/>
                  </a:lnTo>
                  <a:lnTo>
                    <a:pt x="403831" y="86563"/>
                  </a:lnTo>
                  <a:close/>
                </a:path>
                <a:path w="1420495" h="285750">
                  <a:moveTo>
                    <a:pt x="560197" y="12801"/>
                  </a:moveTo>
                  <a:lnTo>
                    <a:pt x="527583" y="12801"/>
                  </a:lnTo>
                  <a:lnTo>
                    <a:pt x="444373" y="154228"/>
                  </a:lnTo>
                  <a:lnTo>
                    <a:pt x="481082" y="154228"/>
                  </a:lnTo>
                  <a:lnTo>
                    <a:pt x="522706" y="84734"/>
                  </a:lnTo>
                  <a:lnTo>
                    <a:pt x="560299" y="84734"/>
                  </a:lnTo>
                  <a:lnTo>
                    <a:pt x="560197" y="12801"/>
                  </a:lnTo>
                  <a:close/>
                </a:path>
                <a:path w="1420495" h="285750">
                  <a:moveTo>
                    <a:pt x="1315260" y="44196"/>
                  </a:moveTo>
                  <a:lnTo>
                    <a:pt x="1242136" y="44196"/>
                  </a:lnTo>
                  <a:lnTo>
                    <a:pt x="1259385" y="46262"/>
                  </a:lnTo>
                  <a:lnTo>
                    <a:pt x="1271778" y="52273"/>
                  </a:lnTo>
                  <a:lnTo>
                    <a:pt x="1279255" y="61941"/>
                  </a:lnTo>
                  <a:lnTo>
                    <a:pt x="1281760" y="74980"/>
                  </a:lnTo>
                  <a:lnTo>
                    <a:pt x="1280864" y="84115"/>
                  </a:lnTo>
                  <a:lnTo>
                    <a:pt x="1277340" y="94107"/>
                  </a:lnTo>
                  <a:lnTo>
                    <a:pt x="1269930" y="105584"/>
                  </a:lnTo>
                  <a:lnTo>
                    <a:pt x="1257376" y="119176"/>
                  </a:lnTo>
                  <a:lnTo>
                    <a:pt x="1172641" y="199644"/>
                  </a:lnTo>
                  <a:lnTo>
                    <a:pt x="1172641" y="226161"/>
                  </a:lnTo>
                  <a:lnTo>
                    <a:pt x="1329918" y="226161"/>
                  </a:lnTo>
                  <a:lnTo>
                    <a:pt x="1329918" y="192633"/>
                  </a:lnTo>
                  <a:lnTo>
                    <a:pt x="1229334" y="192633"/>
                  </a:lnTo>
                  <a:lnTo>
                    <a:pt x="1286332" y="138379"/>
                  </a:lnTo>
                  <a:lnTo>
                    <a:pt x="1304329" y="119067"/>
                  </a:lnTo>
                  <a:lnTo>
                    <a:pt x="1315097" y="102069"/>
                  </a:lnTo>
                  <a:lnTo>
                    <a:pt x="1320322" y="86386"/>
                  </a:lnTo>
                  <a:lnTo>
                    <a:pt x="1321689" y="71018"/>
                  </a:lnTo>
                  <a:lnTo>
                    <a:pt x="1316297" y="45500"/>
                  </a:lnTo>
                  <a:lnTo>
                    <a:pt x="1315260" y="44196"/>
                  </a:lnTo>
                  <a:close/>
                </a:path>
                <a:path w="1420495" h="285750">
                  <a:moveTo>
                    <a:pt x="1245489" y="9753"/>
                  </a:moveTo>
                  <a:lnTo>
                    <a:pt x="1220347" y="12149"/>
                  </a:lnTo>
                  <a:lnTo>
                    <a:pt x="1197978" y="19088"/>
                  </a:lnTo>
                  <a:lnTo>
                    <a:pt x="1179094" y="30199"/>
                  </a:lnTo>
                  <a:lnTo>
                    <a:pt x="1164412" y="45110"/>
                  </a:lnTo>
                  <a:lnTo>
                    <a:pt x="1192149" y="66446"/>
                  </a:lnTo>
                  <a:lnTo>
                    <a:pt x="1202059" y="56540"/>
                  </a:lnTo>
                  <a:lnTo>
                    <a:pt x="1213827" y="49606"/>
                  </a:lnTo>
                  <a:lnTo>
                    <a:pt x="1227253" y="45529"/>
                  </a:lnTo>
                  <a:lnTo>
                    <a:pt x="1242136" y="44196"/>
                  </a:lnTo>
                  <a:lnTo>
                    <a:pt x="1315260" y="44196"/>
                  </a:lnTo>
                  <a:lnTo>
                    <a:pt x="1300962" y="26212"/>
                  </a:lnTo>
                  <a:lnTo>
                    <a:pt x="1276940" y="14011"/>
                  </a:lnTo>
                  <a:lnTo>
                    <a:pt x="1245489" y="9753"/>
                  </a:lnTo>
                  <a:close/>
                </a:path>
                <a:path w="1420495" h="285750">
                  <a:moveTo>
                    <a:pt x="1382750" y="0"/>
                  </a:moveTo>
                  <a:lnTo>
                    <a:pt x="1346479" y="0"/>
                  </a:lnTo>
                  <a:lnTo>
                    <a:pt x="1362819" y="33732"/>
                  </a:lnTo>
                  <a:lnTo>
                    <a:pt x="1374101" y="68465"/>
                  </a:lnTo>
                  <a:lnTo>
                    <a:pt x="1380640" y="104627"/>
                  </a:lnTo>
                  <a:lnTo>
                    <a:pt x="1382750" y="142646"/>
                  </a:lnTo>
                  <a:lnTo>
                    <a:pt x="1380640" y="180665"/>
                  </a:lnTo>
                  <a:lnTo>
                    <a:pt x="1374101" y="216827"/>
                  </a:lnTo>
                  <a:lnTo>
                    <a:pt x="1362819" y="251560"/>
                  </a:lnTo>
                  <a:lnTo>
                    <a:pt x="1346479" y="285292"/>
                  </a:lnTo>
                  <a:lnTo>
                    <a:pt x="1382750" y="285292"/>
                  </a:lnTo>
                  <a:lnTo>
                    <a:pt x="1398719" y="255331"/>
                  </a:lnTo>
                  <a:lnTo>
                    <a:pt x="1410373" y="221170"/>
                  </a:lnTo>
                  <a:lnTo>
                    <a:pt x="1417512" y="183408"/>
                  </a:lnTo>
                  <a:lnTo>
                    <a:pt x="1419936" y="142646"/>
                  </a:lnTo>
                  <a:lnTo>
                    <a:pt x="1417512" y="101798"/>
                  </a:lnTo>
                  <a:lnTo>
                    <a:pt x="1410373" y="63893"/>
                  </a:lnTo>
                  <a:lnTo>
                    <a:pt x="1398719" y="29703"/>
                  </a:lnTo>
                  <a:lnTo>
                    <a:pt x="1382750" y="0"/>
                  </a:lnTo>
                  <a:close/>
                </a:path>
                <a:path w="1420495" h="285750">
                  <a:moveTo>
                    <a:pt x="1015517" y="0"/>
                  </a:moveTo>
                  <a:lnTo>
                    <a:pt x="977417" y="0"/>
                  </a:lnTo>
                  <a:lnTo>
                    <a:pt x="977417" y="226161"/>
                  </a:lnTo>
                  <a:lnTo>
                    <a:pt x="1015517" y="226161"/>
                  </a:lnTo>
                  <a:lnTo>
                    <a:pt x="1015517" y="143865"/>
                  </a:lnTo>
                  <a:lnTo>
                    <a:pt x="1018798" y="122439"/>
                  </a:lnTo>
                  <a:lnTo>
                    <a:pt x="1028052" y="107099"/>
                  </a:lnTo>
                  <a:lnTo>
                    <a:pt x="1042392" y="97874"/>
                  </a:lnTo>
                  <a:lnTo>
                    <a:pt x="1060932" y="94792"/>
                  </a:lnTo>
                  <a:lnTo>
                    <a:pt x="1128605" y="94792"/>
                  </a:lnTo>
                  <a:lnTo>
                    <a:pt x="1120606" y="82296"/>
                  </a:lnTo>
                  <a:lnTo>
                    <a:pt x="1015517" y="82296"/>
                  </a:lnTo>
                  <a:lnTo>
                    <a:pt x="1015517" y="0"/>
                  </a:lnTo>
                  <a:close/>
                </a:path>
                <a:path w="1420495" h="285750">
                  <a:moveTo>
                    <a:pt x="1128605" y="94792"/>
                  </a:moveTo>
                  <a:lnTo>
                    <a:pt x="1060932" y="94792"/>
                  </a:lnTo>
                  <a:lnTo>
                    <a:pt x="1077267" y="97435"/>
                  </a:lnTo>
                  <a:lnTo>
                    <a:pt x="1089431" y="105422"/>
                  </a:lnTo>
                  <a:lnTo>
                    <a:pt x="1097022" y="118838"/>
                  </a:lnTo>
                  <a:lnTo>
                    <a:pt x="1099642" y="137769"/>
                  </a:lnTo>
                  <a:lnTo>
                    <a:pt x="1099642" y="226161"/>
                  </a:lnTo>
                  <a:lnTo>
                    <a:pt x="1137742" y="226161"/>
                  </a:lnTo>
                  <a:lnTo>
                    <a:pt x="1137742" y="132892"/>
                  </a:lnTo>
                  <a:lnTo>
                    <a:pt x="1132608" y="101045"/>
                  </a:lnTo>
                  <a:lnTo>
                    <a:pt x="1128605" y="94792"/>
                  </a:lnTo>
                  <a:close/>
                </a:path>
                <a:path w="1420495" h="285750">
                  <a:moveTo>
                    <a:pt x="1069771" y="61569"/>
                  </a:moveTo>
                  <a:lnTo>
                    <a:pt x="1053536" y="62922"/>
                  </a:lnTo>
                  <a:lnTo>
                    <a:pt x="1038872" y="66903"/>
                  </a:lnTo>
                  <a:lnTo>
                    <a:pt x="1026094" y="73399"/>
                  </a:lnTo>
                  <a:lnTo>
                    <a:pt x="1015517" y="82296"/>
                  </a:lnTo>
                  <a:lnTo>
                    <a:pt x="1120606" y="82296"/>
                  </a:lnTo>
                  <a:lnTo>
                    <a:pt x="1118387" y="78828"/>
                  </a:lnTo>
                  <a:lnTo>
                    <a:pt x="1096851" y="65812"/>
                  </a:lnTo>
                  <a:lnTo>
                    <a:pt x="1069771" y="61569"/>
                  </a:lnTo>
                  <a:close/>
                </a:path>
                <a:path w="1420495" h="285750">
                  <a:moveTo>
                    <a:pt x="291071" y="0"/>
                  </a:moveTo>
                  <a:lnTo>
                    <a:pt x="254800" y="0"/>
                  </a:lnTo>
                  <a:lnTo>
                    <a:pt x="238960" y="29703"/>
                  </a:lnTo>
                  <a:lnTo>
                    <a:pt x="227291" y="63893"/>
                  </a:lnTo>
                  <a:lnTo>
                    <a:pt x="220081" y="101798"/>
                  </a:lnTo>
                  <a:lnTo>
                    <a:pt x="217614" y="142646"/>
                  </a:lnTo>
                  <a:lnTo>
                    <a:pt x="220081" y="183408"/>
                  </a:lnTo>
                  <a:lnTo>
                    <a:pt x="227291" y="221170"/>
                  </a:lnTo>
                  <a:lnTo>
                    <a:pt x="238960" y="255331"/>
                  </a:lnTo>
                  <a:lnTo>
                    <a:pt x="254800" y="285292"/>
                  </a:lnTo>
                  <a:lnTo>
                    <a:pt x="291071" y="285292"/>
                  </a:lnTo>
                  <a:lnTo>
                    <a:pt x="274778" y="251560"/>
                  </a:lnTo>
                  <a:lnTo>
                    <a:pt x="263601" y="216827"/>
                  </a:lnTo>
                  <a:lnTo>
                    <a:pt x="257167" y="180665"/>
                  </a:lnTo>
                  <a:lnTo>
                    <a:pt x="255104" y="142646"/>
                  </a:lnTo>
                  <a:lnTo>
                    <a:pt x="257167" y="104627"/>
                  </a:lnTo>
                  <a:lnTo>
                    <a:pt x="263601" y="68465"/>
                  </a:lnTo>
                  <a:lnTo>
                    <a:pt x="274778" y="33732"/>
                  </a:lnTo>
                  <a:lnTo>
                    <a:pt x="291071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884097" y="2211120"/>
              <a:ext cx="72390" cy="44450"/>
            </a:xfrm>
            <a:custGeom>
              <a:avLst/>
              <a:gdLst/>
              <a:ahLst/>
              <a:cxnLst/>
              <a:rect l="l" t="t" r="r" b="b"/>
              <a:pathLst>
                <a:path w="72389" h="44450">
                  <a:moveTo>
                    <a:pt x="32918" y="0"/>
                  </a:moveTo>
                  <a:lnTo>
                    <a:pt x="16844" y="1709"/>
                  </a:lnTo>
                  <a:lnTo>
                    <a:pt x="6743" y="6362"/>
                  </a:lnTo>
                  <a:lnTo>
                    <a:pt x="1500" y="13244"/>
                  </a:lnTo>
                  <a:lnTo>
                    <a:pt x="0" y="21640"/>
                  </a:lnTo>
                  <a:lnTo>
                    <a:pt x="2114" y="30951"/>
                  </a:lnTo>
                  <a:lnTo>
                    <a:pt x="8229" y="38061"/>
                  </a:lnTo>
                  <a:lnTo>
                    <a:pt x="18002" y="42600"/>
                  </a:lnTo>
                  <a:lnTo>
                    <a:pt x="31089" y="44195"/>
                  </a:lnTo>
                  <a:lnTo>
                    <a:pt x="44462" y="42600"/>
                  </a:lnTo>
                  <a:lnTo>
                    <a:pt x="56235" y="37833"/>
                  </a:lnTo>
                  <a:lnTo>
                    <a:pt x="65722" y="29922"/>
                  </a:lnTo>
                  <a:lnTo>
                    <a:pt x="72237" y="18897"/>
                  </a:lnTo>
                  <a:lnTo>
                    <a:pt x="72237" y="0"/>
                  </a:lnTo>
                  <a:lnTo>
                    <a:pt x="32918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024165" y="2109978"/>
              <a:ext cx="170281" cy="17942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283933" y="2101088"/>
              <a:ext cx="710565" cy="182245"/>
            </a:xfrm>
            <a:custGeom>
              <a:avLst/>
              <a:gdLst/>
              <a:ahLst/>
              <a:cxnLst/>
              <a:rect l="l" t="t" r="r" b="b"/>
              <a:pathLst>
                <a:path w="710564" h="182244">
                  <a:moveTo>
                    <a:pt x="636435" y="15240"/>
                  </a:moveTo>
                  <a:lnTo>
                    <a:pt x="667810" y="19450"/>
                  </a:lnTo>
                  <a:lnTo>
                    <a:pt x="691070" y="32232"/>
                  </a:lnTo>
                  <a:lnTo>
                    <a:pt x="705529" y="53816"/>
                  </a:lnTo>
                  <a:lnTo>
                    <a:pt x="710501" y="84429"/>
                  </a:lnTo>
                  <a:lnTo>
                    <a:pt x="710501" y="179832"/>
                  </a:lnTo>
                  <a:lnTo>
                    <a:pt x="674535" y="179832"/>
                  </a:lnTo>
                  <a:lnTo>
                    <a:pt x="674535" y="160020"/>
                  </a:lnTo>
                  <a:lnTo>
                    <a:pt x="666105" y="169364"/>
                  </a:lnTo>
                  <a:lnTo>
                    <a:pt x="654646" y="176250"/>
                  </a:lnTo>
                  <a:lnTo>
                    <a:pt x="640330" y="180508"/>
                  </a:lnTo>
                  <a:lnTo>
                    <a:pt x="623328" y="181965"/>
                  </a:lnTo>
                  <a:lnTo>
                    <a:pt x="598163" y="178331"/>
                  </a:lnTo>
                  <a:lnTo>
                    <a:pt x="579056" y="168211"/>
                  </a:lnTo>
                  <a:lnTo>
                    <a:pt x="566921" y="152776"/>
                  </a:lnTo>
                  <a:lnTo>
                    <a:pt x="562673" y="133197"/>
                  </a:lnTo>
                  <a:lnTo>
                    <a:pt x="566302" y="114180"/>
                  </a:lnTo>
                  <a:lnTo>
                    <a:pt x="577989" y="98793"/>
                  </a:lnTo>
                  <a:lnTo>
                    <a:pt x="598935" y="88492"/>
                  </a:lnTo>
                  <a:lnTo>
                    <a:pt x="630339" y="84734"/>
                  </a:lnTo>
                  <a:lnTo>
                    <a:pt x="672401" y="84734"/>
                  </a:lnTo>
                  <a:lnTo>
                    <a:pt x="672401" y="82296"/>
                  </a:lnTo>
                  <a:lnTo>
                    <a:pt x="669882" y="67384"/>
                  </a:lnTo>
                  <a:lnTo>
                    <a:pt x="662304" y="56273"/>
                  </a:lnTo>
                  <a:lnTo>
                    <a:pt x="649641" y="49334"/>
                  </a:lnTo>
                  <a:lnTo>
                    <a:pt x="631863" y="46939"/>
                  </a:lnTo>
                  <a:lnTo>
                    <a:pt x="618147" y="48048"/>
                  </a:lnTo>
                  <a:lnTo>
                    <a:pt x="604888" y="51244"/>
                  </a:lnTo>
                  <a:lnTo>
                    <a:pt x="592772" y="56326"/>
                  </a:lnTo>
                  <a:lnTo>
                    <a:pt x="582485" y="63093"/>
                  </a:lnTo>
                  <a:lnTo>
                    <a:pt x="567550" y="35356"/>
                  </a:lnTo>
                  <a:lnTo>
                    <a:pt x="581956" y="26555"/>
                  </a:lnTo>
                  <a:lnTo>
                    <a:pt x="598677" y="20269"/>
                  </a:lnTo>
                  <a:lnTo>
                    <a:pt x="617056" y="16497"/>
                  </a:lnTo>
                  <a:lnTo>
                    <a:pt x="636435" y="15240"/>
                  </a:lnTo>
                  <a:close/>
                </a:path>
                <a:path w="710564" h="182244">
                  <a:moveTo>
                    <a:pt x="0" y="0"/>
                  </a:moveTo>
                  <a:lnTo>
                    <a:pt x="0" y="84734"/>
                  </a:lnTo>
                  <a:lnTo>
                    <a:pt x="46329" y="84734"/>
                  </a:lnTo>
                  <a:lnTo>
                    <a:pt x="69227" y="81886"/>
                  </a:lnTo>
                  <a:lnTo>
                    <a:pt x="85724" y="73609"/>
                  </a:lnTo>
                  <a:lnTo>
                    <a:pt x="95707" y="60302"/>
                  </a:lnTo>
                  <a:lnTo>
                    <a:pt x="99059" y="42367"/>
                  </a:lnTo>
                  <a:lnTo>
                    <a:pt x="95707" y="24431"/>
                  </a:lnTo>
                  <a:lnTo>
                    <a:pt x="85724" y="11125"/>
                  </a:lnTo>
                  <a:lnTo>
                    <a:pt x="69227" y="2847"/>
                  </a:lnTo>
                  <a:lnTo>
                    <a:pt x="46329" y="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64984" y="2061210"/>
              <a:ext cx="246176" cy="22606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244309" y="2067560"/>
              <a:ext cx="179070" cy="213360"/>
            </a:xfrm>
            <a:custGeom>
              <a:avLst/>
              <a:gdLst/>
              <a:ahLst/>
              <a:cxnLst/>
              <a:rect l="l" t="t" r="r" b="b"/>
              <a:pathLst>
                <a:path w="179070" h="213360">
                  <a:moveTo>
                    <a:pt x="0" y="0"/>
                  </a:moveTo>
                  <a:lnTo>
                    <a:pt x="87782" y="0"/>
                  </a:lnTo>
                  <a:lnTo>
                    <a:pt x="125634" y="5214"/>
                  </a:lnTo>
                  <a:lnTo>
                    <a:pt x="154228" y="20231"/>
                  </a:lnTo>
                  <a:lnTo>
                    <a:pt x="172307" y="44105"/>
                  </a:lnTo>
                  <a:lnTo>
                    <a:pt x="178612" y="75895"/>
                  </a:lnTo>
                  <a:lnTo>
                    <a:pt x="172307" y="107556"/>
                  </a:lnTo>
                  <a:lnTo>
                    <a:pt x="154228" y="131445"/>
                  </a:lnTo>
                  <a:lnTo>
                    <a:pt x="125634" y="146532"/>
                  </a:lnTo>
                  <a:lnTo>
                    <a:pt x="87782" y="151790"/>
                  </a:lnTo>
                  <a:lnTo>
                    <a:pt x="39623" y="151790"/>
                  </a:lnTo>
                  <a:lnTo>
                    <a:pt x="39623" y="213360"/>
                  </a:lnTo>
                  <a:lnTo>
                    <a:pt x="0" y="2133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02371" y="2058162"/>
              <a:ext cx="178206" cy="22910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590789" y="2054758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59" h="285750">
                  <a:moveTo>
                    <a:pt x="0" y="0"/>
                  </a:moveTo>
                  <a:lnTo>
                    <a:pt x="36271" y="0"/>
                  </a:lnTo>
                  <a:lnTo>
                    <a:pt x="52239" y="29703"/>
                  </a:lnTo>
                  <a:lnTo>
                    <a:pt x="63893" y="63893"/>
                  </a:lnTo>
                  <a:lnTo>
                    <a:pt x="71032" y="101798"/>
                  </a:lnTo>
                  <a:lnTo>
                    <a:pt x="73456" y="142646"/>
                  </a:lnTo>
                  <a:lnTo>
                    <a:pt x="71032" y="183408"/>
                  </a:lnTo>
                  <a:lnTo>
                    <a:pt x="63893" y="221170"/>
                  </a:lnTo>
                  <a:lnTo>
                    <a:pt x="52239" y="255331"/>
                  </a:lnTo>
                  <a:lnTo>
                    <a:pt x="36271" y="285292"/>
                  </a:lnTo>
                  <a:lnTo>
                    <a:pt x="0" y="285292"/>
                  </a:lnTo>
                  <a:lnTo>
                    <a:pt x="16340" y="251560"/>
                  </a:lnTo>
                  <a:lnTo>
                    <a:pt x="27622" y="216827"/>
                  </a:lnTo>
                  <a:lnTo>
                    <a:pt x="34161" y="180665"/>
                  </a:lnTo>
                  <a:lnTo>
                    <a:pt x="36271" y="142646"/>
                  </a:lnTo>
                  <a:lnTo>
                    <a:pt x="34161" y="104627"/>
                  </a:lnTo>
                  <a:lnTo>
                    <a:pt x="27622" y="68465"/>
                  </a:lnTo>
                  <a:lnTo>
                    <a:pt x="16340" y="33732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15377" y="2048408"/>
              <a:ext cx="173024" cy="23886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461924" y="2054758"/>
              <a:ext cx="73660" cy="285750"/>
            </a:xfrm>
            <a:custGeom>
              <a:avLst/>
              <a:gdLst/>
              <a:ahLst/>
              <a:cxnLst/>
              <a:rect l="l" t="t" r="r" b="b"/>
              <a:pathLst>
                <a:path w="73660" h="285750">
                  <a:moveTo>
                    <a:pt x="37185" y="0"/>
                  </a:moveTo>
                  <a:lnTo>
                    <a:pt x="73456" y="0"/>
                  </a:lnTo>
                  <a:lnTo>
                    <a:pt x="57164" y="33732"/>
                  </a:lnTo>
                  <a:lnTo>
                    <a:pt x="45986" y="68465"/>
                  </a:lnTo>
                  <a:lnTo>
                    <a:pt x="39552" y="104627"/>
                  </a:lnTo>
                  <a:lnTo>
                    <a:pt x="37490" y="142646"/>
                  </a:lnTo>
                  <a:lnTo>
                    <a:pt x="39552" y="180665"/>
                  </a:lnTo>
                  <a:lnTo>
                    <a:pt x="45986" y="216827"/>
                  </a:lnTo>
                  <a:lnTo>
                    <a:pt x="57164" y="251560"/>
                  </a:lnTo>
                  <a:lnTo>
                    <a:pt x="73456" y="285292"/>
                  </a:lnTo>
                  <a:lnTo>
                    <a:pt x="37185" y="285292"/>
                  </a:lnTo>
                  <a:lnTo>
                    <a:pt x="21345" y="255331"/>
                  </a:lnTo>
                  <a:lnTo>
                    <a:pt x="9677" y="221170"/>
                  </a:lnTo>
                  <a:lnTo>
                    <a:pt x="2466" y="183408"/>
                  </a:lnTo>
                  <a:lnTo>
                    <a:pt x="0" y="142646"/>
                  </a:lnTo>
                  <a:lnTo>
                    <a:pt x="2466" y="101798"/>
                  </a:lnTo>
                  <a:lnTo>
                    <a:pt x="9677" y="63893"/>
                  </a:lnTo>
                  <a:lnTo>
                    <a:pt x="21345" y="29703"/>
                  </a:lnTo>
                  <a:lnTo>
                    <a:pt x="37185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478536" y="2892551"/>
            <a:ext cx="3944620" cy="347980"/>
            <a:chOff x="478536" y="2892551"/>
            <a:chExt cx="3944620" cy="347980"/>
          </a:xfrm>
        </p:grpSpPr>
        <p:pic>
          <p:nvPicPr>
            <p:cNvPr id="52" name="object 5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9016" y="2892551"/>
              <a:ext cx="3898391" cy="34747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0141" y="2909874"/>
              <a:ext cx="3854640" cy="3001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8536" y="3145535"/>
              <a:ext cx="3944112" cy="7315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97840" y="3169919"/>
              <a:ext cx="3886200" cy="12700"/>
            </a:xfrm>
            <a:custGeom>
              <a:avLst/>
              <a:gdLst/>
              <a:ahLst/>
              <a:cxnLst/>
              <a:rect l="l" t="t" r="r" b="b"/>
              <a:pathLst>
                <a:path w="3886200" h="12700">
                  <a:moveTo>
                    <a:pt x="38862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3886200" y="12700"/>
                  </a:lnTo>
                  <a:lnTo>
                    <a:pt x="388620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97840" y="3169919"/>
              <a:ext cx="3886200" cy="12700"/>
            </a:xfrm>
            <a:custGeom>
              <a:avLst/>
              <a:gdLst/>
              <a:ahLst/>
              <a:cxnLst/>
              <a:rect l="l" t="t" r="r" b="b"/>
              <a:pathLst>
                <a:path w="3886200" h="12700">
                  <a:moveTo>
                    <a:pt x="0" y="0"/>
                  </a:moveTo>
                  <a:lnTo>
                    <a:pt x="971550" y="0"/>
                  </a:lnTo>
                  <a:lnTo>
                    <a:pt x="1943100" y="0"/>
                  </a:lnTo>
                  <a:lnTo>
                    <a:pt x="2914650" y="0"/>
                  </a:lnTo>
                  <a:lnTo>
                    <a:pt x="3886200" y="0"/>
                  </a:lnTo>
                  <a:lnTo>
                    <a:pt x="3886200" y="12700"/>
                  </a:lnTo>
                  <a:lnTo>
                    <a:pt x="2914650" y="12700"/>
                  </a:lnTo>
                  <a:lnTo>
                    <a:pt x="1943100" y="12700"/>
                  </a:lnTo>
                  <a:lnTo>
                    <a:pt x="971550" y="12700"/>
                  </a:lnTo>
                  <a:lnTo>
                    <a:pt x="0" y="127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A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493776" y="3499103"/>
            <a:ext cx="134620" cy="134620"/>
            <a:chOff x="493776" y="3499103"/>
            <a:chExt cx="134620" cy="134620"/>
          </a:xfrm>
        </p:grpSpPr>
        <p:pic>
          <p:nvPicPr>
            <p:cNvPr id="58" name="object 5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3776" y="3499103"/>
              <a:ext cx="134112" cy="13411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713" y="3517013"/>
              <a:ext cx="88155" cy="88155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862583" y="3419855"/>
            <a:ext cx="2402205" cy="287020"/>
            <a:chOff x="862583" y="3419855"/>
            <a:chExt cx="2402205" cy="287020"/>
          </a:xfrm>
        </p:grpSpPr>
        <p:pic>
          <p:nvPicPr>
            <p:cNvPr id="61" name="object 6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2583" y="3419855"/>
              <a:ext cx="2401824" cy="286511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74929" y="3435363"/>
              <a:ext cx="2356408" cy="241909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493776" y="3867911"/>
            <a:ext cx="134620" cy="134620"/>
            <a:chOff x="493776" y="3867911"/>
            <a:chExt cx="134620" cy="134620"/>
          </a:xfrm>
        </p:grpSpPr>
        <p:pic>
          <p:nvPicPr>
            <p:cNvPr id="64" name="object 6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93776" y="3867911"/>
              <a:ext cx="134112" cy="13411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713" y="3885312"/>
              <a:ext cx="88155" cy="88155"/>
            </a:xfrm>
            <a:prstGeom prst="rect">
              <a:avLst/>
            </a:prstGeom>
          </p:spPr>
        </p:pic>
      </p:grpSp>
      <p:grpSp>
        <p:nvGrpSpPr>
          <p:cNvPr id="66" name="object 66"/>
          <p:cNvGrpSpPr/>
          <p:nvPr/>
        </p:nvGrpSpPr>
        <p:grpSpPr>
          <a:xfrm>
            <a:off x="871727" y="3785615"/>
            <a:ext cx="3578860" cy="289560"/>
            <a:chOff x="871727" y="3785615"/>
            <a:chExt cx="3578860" cy="289560"/>
          </a:xfrm>
        </p:grpSpPr>
        <p:pic>
          <p:nvPicPr>
            <p:cNvPr id="67" name="object 6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1727" y="3785615"/>
              <a:ext cx="3578352" cy="28956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2854" y="3801528"/>
              <a:ext cx="3534194" cy="2440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3364</Words>
  <Application>Microsoft Office PowerPoint</Application>
  <PresentationFormat>Widescreen</PresentationFormat>
  <Paragraphs>1093</Paragraphs>
  <Slides>231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231</vt:i4>
      </vt:variant>
    </vt:vector>
  </HeadingPairs>
  <TitlesOfParts>
    <vt:vector size="241" baseType="lpstr">
      <vt:lpstr>Arial</vt:lpstr>
      <vt:lpstr>Arial Black</vt:lpstr>
      <vt:lpstr>Calibri</vt:lpstr>
      <vt:lpstr>Cambria</vt:lpstr>
      <vt:lpstr>Cambria Math</vt:lpstr>
      <vt:lpstr>Georgia</vt:lpstr>
      <vt:lpstr>Palatino Linotype</vt:lpstr>
      <vt:lpstr>Times New Roman</vt:lpstr>
      <vt:lpstr>Verdana</vt:lpstr>
      <vt:lpstr>Office Theme</vt:lpstr>
      <vt:lpstr>The Machine Learning Process</vt:lpstr>
      <vt:lpstr>The Machine Learning Process</vt:lpstr>
      <vt:lpstr>Training Set &amp; Test Set</vt:lpstr>
      <vt:lpstr>Training Set &amp; Test Set</vt:lpstr>
      <vt:lpstr>Feature Scaling</vt:lpstr>
      <vt:lpstr>Feature Scaling</vt:lpstr>
      <vt:lpstr>Feature Scaling</vt:lpstr>
      <vt:lpstr>Feature Scaling</vt:lpstr>
      <vt:lpstr>Feature Scaling</vt:lpstr>
      <vt:lpstr>Feature Scaling</vt:lpstr>
      <vt:lpstr>Feature Scaling</vt:lpstr>
      <vt:lpstr>Feature Scaling</vt:lpstr>
      <vt:lpstr>PowerPoint Presentation</vt:lpstr>
      <vt:lpstr>Simple Linear Regression</vt:lpstr>
      <vt:lpstr>SiSimple Linear Regressionmple Linear Regression</vt:lpstr>
      <vt:lpstr>Simple Linear Regression</vt:lpstr>
      <vt:lpstr>Ordinary Least Squares</vt:lpstr>
      <vt:lpstr>Simple Linear Regression</vt:lpstr>
      <vt:lpstr>Multiple Linear Regression</vt:lpstr>
      <vt:lpstr>MMultiple Linear Regressionultiple Linear Regression</vt:lpstr>
      <vt:lpstr>Multiple Linear Regression</vt:lpstr>
      <vt:lpstr>Assumptions Of Linear Regression</vt:lpstr>
      <vt:lpstr>PowerPoint Presentation</vt:lpstr>
      <vt:lpstr>Assumptions of Linear Regression</vt:lpstr>
      <vt:lpstr>PowerPoint Presentation</vt:lpstr>
      <vt:lpstr>PowerPoint Presentation</vt:lpstr>
      <vt:lpstr>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ε-Insensitive Tube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Pick at random K data points from the Training set.</vt:lpstr>
      <vt:lpstr>Classification</vt:lpstr>
      <vt:lpstr>Classification?</vt:lpstr>
      <vt:lpstr>Logistic Regression</vt:lpstr>
      <vt:lpstr>Logistic Regression</vt:lpstr>
      <vt:lpstr>PowerPoint Presentation</vt:lpstr>
      <vt:lpstr>Maximum Likelihood</vt:lpstr>
      <vt:lpstr>Maximum Likelihood</vt:lpstr>
      <vt:lpstr>Maximum Likelihood</vt:lpstr>
      <vt:lpstr>PowerPoint Presentation</vt:lpstr>
      <vt:lpstr>PowerPoint Presentation</vt:lpstr>
      <vt:lpstr>STEP 1: Choose the number K of neighbors</vt:lpstr>
      <vt:lpstr>STEP 1: Choose the number K of neighbors: K = 5</vt:lpstr>
      <vt:lpstr>P2(x2,y2)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m1 m1 m1 m1 m1 m1 m1 m1 m1 m1</vt:lpstr>
      <vt:lpstr>PowerPoint Presentation</vt:lpstr>
      <vt:lpstr>PowerPoint Presentation</vt:lpstr>
      <vt:lpstr>PowerPoint Presentation</vt:lpstr>
      <vt:lpstr>PowerPoint Presentation</vt:lpstr>
      <vt:lpstr>𝑃 𝐴 𝐵 = 𝑃 𝐵 𝐴 ∗ 𝑃(𝐴)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Salary</vt:lpstr>
      <vt:lpstr>Salary</vt:lpstr>
      <vt:lpstr>PowerPoint Presentation</vt:lpstr>
      <vt:lpstr>𝑃 𝐴 𝐵 = 𝑃 𝐵 𝐴 ∗ 𝑃(𝐴)</vt:lpstr>
      <vt:lpstr>PowerPoint Presentation</vt:lpstr>
      <vt:lpstr>PowerPoint Presentation</vt:lpstr>
      <vt:lpstr>𝑃 𝑊𝑎𝑙𝑘𝑠 𝑋 𝑣. 𝑠. 𝑃 𝐷𝑟𝑖𝑣𝑒𝑠 𝑋</vt:lpstr>
      <vt:lpstr>PowerPoint Presentation</vt:lpstr>
      <vt:lpstr>Salary</vt:lpstr>
      <vt:lpstr>𝑃(𝑊𝑎𝑙𝑘𝑠) = 𝑁𝑢𝑚𝑏𝑒𝑟 𝑜𝑓 𝑊𝑎𝑙𝑘𝑒𝑟𝑠</vt:lpstr>
      <vt:lpstr>PowerPoint Presentation</vt:lpstr>
      <vt:lpstr>𝑃(𝑋) = 𝑁𝑢𝑚𝑏𝑒𝑟 𝑜𝑓 𝑆𝑖𝑚𝑖𝑙𝑎𝑟 𝑂𝑏𝑠𝑒𝑟𝑣𝑎𝑡𝑖𝑜𝑛𝑠</vt:lpstr>
      <vt:lpstr>PowerPoint Presentation</vt:lpstr>
      <vt:lpstr>𝑁𝑢𝑚𝑏𝑒𝑟 𝑜𝑓 𝑆𝑖𝑚𝑖𝑙𝑎𝑟 𝑂𝑏𝑠𝑒𝑟𝑣𝑎𝑡𝑖𝑜𝑛𝑠</vt:lpstr>
      <vt:lpstr>#3 Likelihood</vt:lpstr>
      <vt:lpstr>#3 Likelihood</vt:lpstr>
      <vt:lpstr>PowerPoint Presentation</vt:lpstr>
      <vt:lpstr>PowerPoint Presentation</vt:lpstr>
      <vt:lpstr>#3 Likelihood</vt:lpstr>
      <vt:lpstr>PowerPoint Presentation</vt:lpstr>
      <vt:lpstr>𝑃 𝑊𝑎𝑙𝑘𝑠 𝑋 𝑣. 𝑠. 𝑃 𝐷𝑟𝑖𝑣𝑒𝑠 𝑋</vt:lpstr>
      <vt:lpstr>0.75 𝑣. 𝑠. 0.25</vt:lpstr>
      <vt:lpstr>0.75 &gt; 0.25</vt:lpstr>
      <vt:lpstr>𝑃 𝑊𝑎𝑙𝑘𝑠 𝑋</vt:lpstr>
      <vt:lpstr>Salary</vt:lpstr>
      <vt:lpstr>Salary</vt:lpstr>
      <vt:lpstr>PowerPoint Presentation</vt:lpstr>
      <vt:lpstr>PowerPoint Presentation</vt:lpstr>
      <vt:lpstr>Salary</vt:lpstr>
      <vt:lpstr>𝑃(𝐷𝑟𝑖𝑣𝑒𝑠) = 𝑁𝑢𝑚𝑏𝑒𝑟 𝑜𝑓 𝐷𝑟𝑖𝑣𝑒𝑟𝑠</vt:lpstr>
      <vt:lpstr>PowerPoint Presentation</vt:lpstr>
      <vt:lpstr>𝑃(𝑋) = 𝑁𝑢𝑚𝑏𝑒𝑟 𝑜𝑓 𝑆𝑖𝑚𝑖𝑙𝑎𝑟 𝑂𝑏𝑠𝑒𝑟𝑣𝑎𝑡𝑖𝑜𝑛𝑠</vt:lpstr>
      <vt:lpstr>PowerPoint Presentation</vt:lpstr>
      <vt:lpstr>𝑁𝑢𝑚𝑏𝑒𝑟 𝑜𝑓 𝑆𝑖𝑚𝑖𝑙𝑎𝑟 𝑂𝑏𝑠𝑒𝑟𝑣𝑎𝑡𝑖𝑜𝑛𝑠</vt:lpstr>
      <vt:lpstr>#3 Likelihood</vt:lpstr>
      <vt:lpstr>#3 Likelihood</vt:lpstr>
      <vt:lpstr>PowerPoint Presentation</vt:lpstr>
      <vt:lpstr>PowerPoint Presentation</vt:lpstr>
      <vt:lpstr>PowerPoint Presentation</vt:lpstr>
      <vt:lpstr>PowerPoint Presentation</vt:lpstr>
      <vt:lpstr>Salary</vt:lpstr>
      <vt:lpstr>PowerPoint Presentation</vt:lpstr>
      <vt:lpstr>𝑃(𝑋) = 𝑁𝑢𝑚𝑏𝑒𝑟 𝑜𝑓 𝑆𝑖𝑚𝑖𝑙𝑎𝑟 𝑂𝑏𝑠𝑒𝑟𝑣𝑎𝑡𝑖𝑜𝑛𝑠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𝑃 𝑊𝑎𝑙𝑘𝑠 𝑋 𝑣. 𝑠. 𝑃 𝐷𝑟𝑖𝑣𝑒𝑠 𝑋</vt:lpstr>
      <vt:lpstr>0.75 𝑣. 𝑠. 0.25</vt:lpstr>
      <vt:lpstr>0.75 &gt; 0.25</vt:lpstr>
      <vt:lpstr>𝑃 𝑊𝑎𝑙𝑘𝑠 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1: Pick at random K data points from the Training set.</vt:lpstr>
      <vt:lpstr>PowerPoint Presentation</vt:lpstr>
      <vt:lpstr>ŷ (Predicted DV)</vt:lpstr>
      <vt:lpstr>y (Actual DV)</vt:lpstr>
      <vt:lpstr>False Posi.ve (Type I Error)</vt:lpstr>
      <vt:lpstr>Confusion Matrix &amp; Accuracy</vt:lpstr>
      <vt:lpstr>Confusion Matrix &amp; Accuracy</vt:lpstr>
      <vt:lpstr>Confusion Matrix &amp; Accuracy</vt:lpstr>
      <vt:lpstr>Additional Reading</vt:lpstr>
      <vt:lpstr>PowerPoint Presentation</vt:lpstr>
      <vt:lpstr>PowerPoint Presentation</vt:lpstr>
      <vt:lpstr>PowerPoint Presentation</vt:lpstr>
      <vt:lpstr>Clustering</vt:lpstr>
      <vt:lpstr>PowerPoint Presentation</vt:lpstr>
      <vt:lpstr>What is Clustering?</vt:lpstr>
      <vt:lpstr>What is Clustering?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The Elbow Method</vt:lpstr>
      <vt:lpstr>The Elbow Method</vt:lpstr>
      <vt:lpstr>The Elbow Method</vt:lpstr>
      <vt:lpstr>The Elbow Method</vt:lpstr>
      <vt:lpstr>The Elbow Method</vt:lpstr>
      <vt:lpstr>The Elbow Method</vt:lpstr>
      <vt:lpstr>The Elbow Method</vt:lpstr>
      <vt:lpstr>The Elbow Method</vt:lpstr>
      <vt:lpstr>K-Means++</vt:lpstr>
      <vt:lpstr>K-Means++</vt:lpstr>
      <vt:lpstr>K-Means++</vt:lpstr>
      <vt:lpstr>K-Means++</vt:lpstr>
      <vt:lpstr>K-Means++</vt:lpstr>
      <vt:lpstr>K-Means++</vt:lpstr>
      <vt:lpstr>K-Means++</vt:lpstr>
      <vt:lpstr>K-Means++</vt:lpstr>
      <vt:lpstr>K-Means++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A-Z Course Slides</dc:title>
  <dc:creator>KAVITHA V</dc:creator>
  <cp:lastModifiedBy>KAVITHA V</cp:lastModifiedBy>
  <cp:revision>9</cp:revision>
  <dcterms:created xsi:type="dcterms:W3CDTF">2023-11-05T06:04:27Z</dcterms:created>
  <dcterms:modified xsi:type="dcterms:W3CDTF">2024-09-02T09:05:35Z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2022-11-22T00:00:00Z</vt:filetime>
  </property>
  <property fmtid="{D5CDD505-2E9C-101B-9397-08002B2CF9AE}" pid="3" name="LastSaved">
    <vt:filetime>2023-11-05T00:00:00Z</vt:filetime>
  </property>
  <property fmtid="{D5CDD505-2E9C-101B-9397-08002B2CF9AE}" pid="4" name="Producer">
    <vt:lpwstr>macOS Version 11.7 (Build 20G817) Quartz PDFContext</vt:lpwstr>
  </property>
</Properties>
</file>